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0" r:id="rId2"/>
    <p:sldId id="268" r:id="rId3"/>
    <p:sldId id="264" r:id="rId4"/>
    <p:sldId id="269" r:id="rId5"/>
    <p:sldId id="265" r:id="rId6"/>
    <p:sldId id="267" r:id="rId7"/>
    <p:sldId id="271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6D9"/>
    <a:srgbClr val="EBF2DD"/>
    <a:srgbClr val="FFF7DF"/>
    <a:srgbClr val="FFF5D6"/>
    <a:srgbClr val="FFF0C1"/>
    <a:srgbClr val="7F7F7F"/>
    <a:srgbClr val="B4B4B4"/>
    <a:srgbClr val="CFCFCF"/>
    <a:srgbClr val="1FC2A7"/>
    <a:srgbClr val="B4CE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89601" autoAdjust="0"/>
  </p:normalViewPr>
  <p:slideViewPr>
    <p:cSldViewPr snapToGrid="0">
      <p:cViewPr varScale="1">
        <p:scale>
          <a:sx n="112" d="100"/>
          <a:sy n="112" d="100"/>
        </p:scale>
        <p:origin x="4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693B87-9DC5-4772-887E-594AB5E58FB1}" type="datetimeFigureOut">
              <a:rPr lang="de-DE" smtClean="0"/>
              <a:t>01.02.23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BAA7C-D357-4CA6-9315-69B37133DD8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935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EBAA7C-D357-4CA6-9315-69B37133DD8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5965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EBAA7C-D357-4CA6-9315-69B37133DD85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5911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FD0BEF-3AE2-5F1B-6D33-A84FEB5DBA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40B0295-0F02-315C-9B63-22A32EBC0D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B59051-C8FF-DC6B-A42E-7BE458634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211B-0FA4-4B17-8DEF-BBF2B679A481}" type="datetimeFigureOut">
              <a:rPr lang="de-DE" smtClean="0"/>
              <a:t>01.02.23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92261A-4788-6D55-050B-ACAB4D53A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F9F00B-DF8A-BF6D-1A39-36A6DAFAD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0E782-42E9-4867-8CA2-9EB81BDB8C0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1562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615613-48D4-0867-33C4-283A62FB8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096ACF5-FD67-70E7-89D5-0C734F4708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16DD88-8ECD-8982-285E-4E4FFA6AB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211B-0FA4-4B17-8DEF-BBF2B679A481}" type="datetimeFigureOut">
              <a:rPr lang="de-DE" smtClean="0"/>
              <a:t>01.02.23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7C4E77-B0E3-A5C6-90B9-E231FEE30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009ED7-FD69-17D9-1982-D3BE11114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0E782-42E9-4867-8CA2-9EB81BDB8C0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4394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72EB9B4-53D8-E311-0796-3452EE1B9F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8B089C3-249A-5DC4-CEE5-0C1A9651C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D3D22B-D666-DF5B-3BDE-261159C9B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211B-0FA4-4B17-8DEF-BBF2B679A481}" type="datetimeFigureOut">
              <a:rPr lang="de-DE" smtClean="0"/>
              <a:t>01.02.23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2C2308-EA18-1CBE-7989-210646419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977C04-A882-00C1-A49E-99EEE1147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0E782-42E9-4867-8CA2-9EB81BDB8C0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2426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72364B-86C5-E7A8-2009-8E997F6F1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F5099D-C1AF-22C2-B16D-1B58979D6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78E813-69E7-7EBB-768F-B14D2867E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211B-0FA4-4B17-8DEF-BBF2B679A481}" type="datetimeFigureOut">
              <a:rPr lang="de-DE" smtClean="0"/>
              <a:t>01.02.23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86FBFD-61FE-3BE4-4343-5CA8CC14C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A35B49-0764-5D59-E7CE-6AD9EECA4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0E782-42E9-4867-8CA2-9EB81BDB8C0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9076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7C2007-D06B-FC0B-B800-82A1C6DE7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698178-368F-7DEB-99FC-A22BAC260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038BD4-7F85-4F5F-C806-328747909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211B-0FA4-4B17-8DEF-BBF2B679A481}" type="datetimeFigureOut">
              <a:rPr lang="de-DE" smtClean="0"/>
              <a:t>01.02.23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D8F3AF-BC62-DD2E-F030-616BC920C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B3A902-CA12-EF62-F604-3E9586A79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0E782-42E9-4867-8CA2-9EB81BDB8C0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1877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2252B6-BC68-77DA-3779-391AE8168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1D5515-41FA-F7AE-769F-52A8E04CE8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2C5CD42-DF59-21F0-23C7-9F955517F2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3A04F83-6878-7534-6F77-B198B9CF3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211B-0FA4-4B17-8DEF-BBF2B679A481}" type="datetimeFigureOut">
              <a:rPr lang="de-DE" smtClean="0"/>
              <a:t>01.02.23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D914E14-7D97-24DE-94C2-378C9C2A0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6BCDF1B-4149-6CC7-3323-AEC15562B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0E782-42E9-4867-8CA2-9EB81BDB8C0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653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3FBFA1-ED2F-479C-EB36-F7CB09085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DAB8C9-CD2C-7B00-ADB3-8C2AFBECA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8C6F9E-B3F4-CE91-3675-76965A51AE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A2B91E2-F3CB-B791-CA91-04E43B9FC4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A2D6937-8A6C-E53A-D31C-F585EEA72C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8788B97-9E2C-60D1-A3F1-77A1D5A0E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211B-0FA4-4B17-8DEF-BBF2B679A481}" type="datetimeFigureOut">
              <a:rPr lang="de-DE" smtClean="0"/>
              <a:t>01.02.23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76922DE-2663-6368-6D42-04E924E10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01E8A5-3EC7-9426-DC84-A5D0AB529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0E782-42E9-4867-8CA2-9EB81BDB8C0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819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2CF221-9DB0-1B24-B069-E3D96C77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6509710-E3FA-48BD-1EB9-CE3AA7545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211B-0FA4-4B17-8DEF-BBF2B679A481}" type="datetimeFigureOut">
              <a:rPr lang="de-DE" smtClean="0"/>
              <a:t>01.02.23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5F5E4B4-300C-11E0-C21E-2B4968A8E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414C440-3970-B891-03D1-2944F8A76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0E782-42E9-4867-8CA2-9EB81BDB8C0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0048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8D93904-8F1A-C7F2-10FC-C3C2D10A2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211B-0FA4-4B17-8DEF-BBF2B679A481}" type="datetimeFigureOut">
              <a:rPr lang="de-DE" smtClean="0"/>
              <a:t>01.02.23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8711482-DBB6-55BE-A4D7-52D2BAC67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29A6335-3978-EE5F-7876-FD9CE6D1A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0E782-42E9-4867-8CA2-9EB81BDB8C0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2069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74B876-3285-903F-3EA9-5DC7C937E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8D5CAB-E777-3597-012B-AFE7F37B5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AD450A9-3758-966D-920B-9D6DF23A0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37BE718-4D40-4106-EC1B-5AF16F578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211B-0FA4-4B17-8DEF-BBF2B679A481}" type="datetimeFigureOut">
              <a:rPr lang="de-DE" smtClean="0"/>
              <a:t>01.02.23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A3A68A0-A76A-0219-F60E-1D23B5331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D8265BE-2482-877A-EA19-1EEB2FEDF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0E782-42E9-4867-8CA2-9EB81BDB8C0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4459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4FC338-98D5-8180-BF42-6D3CD17F1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CFB56CB-EDCF-2ABC-D23E-99734A75F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8773C75-12ED-FCFC-0CAC-1D24FF8D0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B6F0F49-4B55-6148-452C-3E3CCE964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211B-0FA4-4B17-8DEF-BBF2B679A481}" type="datetimeFigureOut">
              <a:rPr lang="de-DE" smtClean="0"/>
              <a:t>01.02.23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41C89D-2D91-BFCF-1B4A-15AF598FB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A62CA2-8861-1805-FC06-CFFFD21D6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0E782-42E9-4867-8CA2-9EB81BDB8C0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6936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DD90284-4191-C858-68B8-7715AB516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DB49F6B-16D4-6F06-032A-C59B92879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CE66AC-4571-61F1-CB6C-D1AA48E073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B211B-0FA4-4B17-8DEF-BBF2B679A481}" type="datetimeFigureOut">
              <a:rPr lang="de-DE" smtClean="0"/>
              <a:t>01.02.23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0FE6AE-9F19-3E40-7DB6-1412DAD2F2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2CE51F-1473-90D1-4CA6-4CD70989BB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0E782-42E9-4867-8CA2-9EB81BDB8C0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449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svg"/><Relationship Id="rId1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svg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svg"/><Relationship Id="rId12" Type="http://schemas.openxmlformats.org/officeDocument/2006/relationships/image" Target="../media/image10.svg"/><Relationship Id="rId17" Type="http://schemas.openxmlformats.org/officeDocument/2006/relationships/image" Target="../media/image15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svg"/><Relationship Id="rId15" Type="http://schemas.openxmlformats.org/officeDocument/2006/relationships/image" Target="../media/image13.svg"/><Relationship Id="rId10" Type="http://schemas.openxmlformats.org/officeDocument/2006/relationships/image" Target="../media/image8.svg"/><Relationship Id="rId19" Type="http://schemas.openxmlformats.org/officeDocument/2006/relationships/image" Target="../media/image17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svg"/><Relationship Id="rId14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svg"/><Relationship Id="rId14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svg"/><Relationship Id="rId14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18.png"/><Relationship Id="rId5" Type="http://schemas.openxmlformats.org/officeDocument/2006/relationships/image" Target="../media/image3.svg"/><Relationship Id="rId10" Type="http://schemas.openxmlformats.org/officeDocument/2006/relationships/image" Target="../media/image17.svg"/><Relationship Id="rId4" Type="http://schemas.openxmlformats.org/officeDocument/2006/relationships/image" Target="../media/image2.sv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7" name="Straight Connector 336">
            <a:extLst>
              <a:ext uri="{FF2B5EF4-FFF2-40B4-BE49-F238E27FC236}">
                <a16:creationId xmlns:a16="http://schemas.microsoft.com/office/drawing/2014/main" id="{27441693-15DD-FCDD-74A3-CD9FCE9E2775}"/>
              </a:ext>
            </a:extLst>
          </p:cNvPr>
          <p:cNvCxnSpPr>
            <a:cxnSpLocks/>
          </p:cNvCxnSpPr>
          <p:nvPr/>
        </p:nvCxnSpPr>
        <p:spPr>
          <a:xfrm flipH="1">
            <a:off x="1836296" y="684561"/>
            <a:ext cx="0" cy="57895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6" name="Gruppieren 415">
            <a:extLst>
              <a:ext uri="{FF2B5EF4-FFF2-40B4-BE49-F238E27FC236}">
                <a16:creationId xmlns:a16="http://schemas.microsoft.com/office/drawing/2014/main" id="{056BC4B1-08EC-E825-B9DC-1028D094E96D}"/>
              </a:ext>
            </a:extLst>
          </p:cNvPr>
          <p:cNvGrpSpPr/>
          <p:nvPr/>
        </p:nvGrpSpPr>
        <p:grpSpPr>
          <a:xfrm>
            <a:off x="2530615" y="1188884"/>
            <a:ext cx="6125928" cy="1103328"/>
            <a:chOff x="5386439" y="892367"/>
            <a:chExt cx="6125928" cy="1103328"/>
          </a:xfrm>
        </p:grpSpPr>
        <p:grpSp>
          <p:nvGrpSpPr>
            <p:cNvPr id="362" name="Gruppieren 361">
              <a:extLst>
                <a:ext uri="{FF2B5EF4-FFF2-40B4-BE49-F238E27FC236}">
                  <a16:creationId xmlns:a16="http://schemas.microsoft.com/office/drawing/2014/main" id="{5F8DE83A-8D78-478C-5FF4-8437F2941E02}"/>
                </a:ext>
              </a:extLst>
            </p:cNvPr>
            <p:cNvGrpSpPr/>
            <p:nvPr/>
          </p:nvGrpSpPr>
          <p:grpSpPr>
            <a:xfrm>
              <a:off x="5906322" y="1509201"/>
              <a:ext cx="1492339" cy="311657"/>
              <a:chOff x="-1392391" y="5397974"/>
              <a:chExt cx="3127804" cy="653204"/>
            </a:xfrm>
          </p:grpSpPr>
          <p:cxnSp>
            <p:nvCxnSpPr>
              <p:cNvPr id="368" name="Straight Connector 337">
                <a:extLst>
                  <a:ext uri="{FF2B5EF4-FFF2-40B4-BE49-F238E27FC236}">
                    <a16:creationId xmlns:a16="http://schemas.microsoft.com/office/drawing/2014/main" id="{DC2D30E9-9A58-6113-A9BC-D45E4B5C55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392391" y="5724576"/>
                <a:ext cx="90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9" name="TextBox 338">
                <a:extLst>
                  <a:ext uri="{FF2B5EF4-FFF2-40B4-BE49-F238E27FC236}">
                    <a16:creationId xmlns:a16="http://schemas.microsoft.com/office/drawing/2014/main" id="{E2D48424-8CF8-7ED4-E6A1-1E6239ABBBD3}"/>
                  </a:ext>
                </a:extLst>
              </p:cNvPr>
              <p:cNvSpPr txBox="1"/>
              <p:nvPr/>
            </p:nvSpPr>
            <p:spPr>
              <a:xfrm>
                <a:off x="2" y="5401411"/>
                <a:ext cx="1735411" cy="5805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Protocols</a:t>
                </a:r>
                <a:endParaRPr lang="de-DE" sz="1200" dirty="0"/>
              </a:p>
            </p:txBody>
          </p:sp>
          <p:pic>
            <p:nvPicPr>
              <p:cNvPr id="370" name="Graphic 324" descr="Open folder with solid fill">
                <a:extLst>
                  <a:ext uri="{FF2B5EF4-FFF2-40B4-BE49-F238E27FC236}">
                    <a16:creationId xmlns:a16="http://schemas.microsoft.com/office/drawing/2014/main" id="{AE07B404-DBE6-ADB4-E8F6-7C66A2AC3B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-571191" y="5397974"/>
                <a:ext cx="653204" cy="653204"/>
              </a:xfrm>
              <a:prstGeom prst="rect">
                <a:avLst/>
              </a:prstGeom>
            </p:spPr>
          </p:pic>
        </p:grpSp>
        <p:grpSp>
          <p:nvGrpSpPr>
            <p:cNvPr id="406" name="Gruppieren 405">
              <a:extLst>
                <a:ext uri="{FF2B5EF4-FFF2-40B4-BE49-F238E27FC236}">
                  <a16:creationId xmlns:a16="http://schemas.microsoft.com/office/drawing/2014/main" id="{75D64410-8ADA-AA71-8127-8DF0F4E86F9E}"/>
                </a:ext>
              </a:extLst>
            </p:cNvPr>
            <p:cNvGrpSpPr/>
            <p:nvPr/>
          </p:nvGrpSpPr>
          <p:grpSpPr>
            <a:xfrm>
              <a:off x="5386439" y="892367"/>
              <a:ext cx="6125928" cy="1103328"/>
              <a:chOff x="5386439" y="892367"/>
              <a:chExt cx="6125928" cy="1103328"/>
            </a:xfrm>
          </p:grpSpPr>
          <p:cxnSp>
            <p:nvCxnSpPr>
              <p:cNvPr id="357" name="Straight Connector 336">
                <a:extLst>
                  <a:ext uri="{FF2B5EF4-FFF2-40B4-BE49-F238E27FC236}">
                    <a16:creationId xmlns:a16="http://schemas.microsoft.com/office/drawing/2014/main" id="{7C9F59C0-B97C-3100-56BE-D2D170F14B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6279" y="1147228"/>
                <a:ext cx="0" cy="79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31">
                <a:extLst>
                  <a:ext uri="{FF2B5EF4-FFF2-40B4-BE49-F238E27FC236}">
                    <a16:creationId xmlns:a16="http://schemas.microsoft.com/office/drawing/2014/main" id="{57AB1EFC-383F-6D1C-32A2-8E62A1C165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6439" y="1070094"/>
                <a:ext cx="4294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9" name="TextBox 332">
                <a:extLst>
                  <a:ext uri="{FF2B5EF4-FFF2-40B4-BE49-F238E27FC236}">
                    <a16:creationId xmlns:a16="http://schemas.microsoft.com/office/drawing/2014/main" id="{A42C68DC-64CE-89F7-94C5-E84EA5E7476B}"/>
                  </a:ext>
                </a:extLst>
              </p:cNvPr>
              <p:cNvSpPr txBox="1"/>
              <p:nvPr/>
            </p:nvSpPr>
            <p:spPr>
              <a:xfrm>
                <a:off x="6040243" y="892367"/>
                <a:ext cx="2121225" cy="215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&lt;Study Name&gt;</a:t>
                </a:r>
                <a:endParaRPr lang="de-DE" sz="1200" dirty="0"/>
              </a:p>
            </p:txBody>
          </p:sp>
          <p:pic>
            <p:nvPicPr>
              <p:cNvPr id="360" name="Graphic 320" descr="Open folder with solid fill">
                <a:extLst>
                  <a:ext uri="{FF2B5EF4-FFF2-40B4-BE49-F238E27FC236}">
                    <a16:creationId xmlns:a16="http://schemas.microsoft.com/office/drawing/2014/main" id="{360EA507-85A6-0E22-028D-0A83F33A49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773308" y="910544"/>
                <a:ext cx="311657" cy="311657"/>
              </a:xfrm>
              <a:prstGeom prst="rect">
                <a:avLst/>
              </a:prstGeom>
            </p:spPr>
          </p:pic>
          <p:grpSp>
            <p:nvGrpSpPr>
              <p:cNvPr id="361" name="Gruppieren 360">
                <a:extLst>
                  <a:ext uri="{FF2B5EF4-FFF2-40B4-BE49-F238E27FC236}">
                    <a16:creationId xmlns:a16="http://schemas.microsoft.com/office/drawing/2014/main" id="{77FF2D48-C9C5-2B44-CA67-5B09AB986F3E}"/>
                  </a:ext>
                </a:extLst>
              </p:cNvPr>
              <p:cNvGrpSpPr/>
              <p:nvPr/>
            </p:nvGrpSpPr>
            <p:grpSpPr>
              <a:xfrm>
                <a:off x="5906322" y="1224578"/>
                <a:ext cx="5606045" cy="311657"/>
                <a:chOff x="-1392391" y="3457935"/>
                <a:chExt cx="11749746" cy="653204"/>
              </a:xfrm>
            </p:grpSpPr>
            <p:cxnSp>
              <p:nvCxnSpPr>
                <p:cNvPr id="371" name="Straight Connector 337">
                  <a:extLst>
                    <a:ext uri="{FF2B5EF4-FFF2-40B4-BE49-F238E27FC236}">
                      <a16:creationId xmlns:a16="http://schemas.microsoft.com/office/drawing/2014/main" id="{D8CCED99-2E08-2BDB-BB8C-8C336A5D19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392391" y="3784537"/>
                  <a:ext cx="900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2" name="TextBox 338">
                  <a:extLst>
                    <a:ext uri="{FF2B5EF4-FFF2-40B4-BE49-F238E27FC236}">
                      <a16:creationId xmlns:a16="http://schemas.microsoft.com/office/drawing/2014/main" id="{D33C2E71-33B5-9652-E114-06A1D4AA39E1}"/>
                    </a:ext>
                  </a:extLst>
                </p:cNvPr>
                <p:cNvSpPr txBox="1"/>
                <p:nvPr/>
              </p:nvSpPr>
              <p:spPr>
                <a:xfrm>
                  <a:off x="1" y="3461372"/>
                  <a:ext cx="10357354" cy="4520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dirty="0"/>
                    <a:t>Resources</a:t>
                  </a:r>
                  <a:endParaRPr lang="de-DE" sz="1200" i="1" dirty="0">
                    <a:solidFill>
                      <a:srgbClr val="B4CE82"/>
                    </a:solidFill>
                  </a:endParaRPr>
                </a:p>
              </p:txBody>
            </p:sp>
            <p:pic>
              <p:nvPicPr>
                <p:cNvPr id="373" name="Graphic 324" descr="Open folder with solid fill">
                  <a:extLst>
                    <a:ext uri="{FF2B5EF4-FFF2-40B4-BE49-F238E27FC236}">
                      <a16:creationId xmlns:a16="http://schemas.microsoft.com/office/drawing/2014/main" id="{C56125F6-DB74-53A9-AC86-40F0AB8D9E7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571191" y="3457935"/>
                  <a:ext cx="653204" cy="653204"/>
                </a:xfrm>
                <a:prstGeom prst="rect">
                  <a:avLst/>
                </a:prstGeom>
              </p:spPr>
            </p:pic>
          </p:grpSp>
          <p:grpSp>
            <p:nvGrpSpPr>
              <p:cNvPr id="363" name="Gruppieren 362">
                <a:extLst>
                  <a:ext uri="{FF2B5EF4-FFF2-40B4-BE49-F238E27FC236}">
                    <a16:creationId xmlns:a16="http://schemas.microsoft.com/office/drawing/2014/main" id="{81B8BE4D-4C53-18D6-6419-89DC5869AD0C}"/>
                  </a:ext>
                </a:extLst>
              </p:cNvPr>
              <p:cNvGrpSpPr/>
              <p:nvPr/>
            </p:nvGrpSpPr>
            <p:grpSpPr>
              <a:xfrm>
                <a:off x="5906322" y="1780012"/>
                <a:ext cx="5065867" cy="215683"/>
                <a:chOff x="-1388066" y="6837107"/>
                <a:chExt cx="10617585" cy="452052"/>
              </a:xfrm>
            </p:grpSpPr>
            <p:sp>
              <p:nvSpPr>
                <p:cNvPr id="366" name="TextBox 447">
                  <a:extLst>
                    <a:ext uri="{FF2B5EF4-FFF2-40B4-BE49-F238E27FC236}">
                      <a16:creationId xmlns:a16="http://schemas.microsoft.com/office/drawing/2014/main" id="{73D1580A-7CB6-F439-F258-FB574BE71AB4}"/>
                    </a:ext>
                  </a:extLst>
                </p:cNvPr>
                <p:cNvSpPr txBox="1"/>
                <p:nvPr/>
              </p:nvSpPr>
              <p:spPr>
                <a:xfrm>
                  <a:off x="-174384" y="6837107"/>
                  <a:ext cx="9403903" cy="4520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dirty="0"/>
                    <a:t>isa.study.xlsx</a:t>
                  </a:r>
                  <a:endParaRPr lang="de-DE" sz="1200" dirty="0">
                    <a:solidFill>
                      <a:srgbClr val="B4CE82"/>
                    </a:solidFill>
                  </a:endParaRPr>
                </a:p>
              </p:txBody>
            </p:sp>
            <p:cxnSp>
              <p:nvCxnSpPr>
                <p:cNvPr id="367" name="Straight Connector 337">
                  <a:extLst>
                    <a:ext uri="{FF2B5EF4-FFF2-40B4-BE49-F238E27FC236}">
                      <a16:creationId xmlns:a16="http://schemas.microsoft.com/office/drawing/2014/main" id="{EF47E0EB-4A71-ECEB-6747-AEB067D8C9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388066" y="7160272"/>
                  <a:ext cx="900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417" name="Gruppieren 416">
            <a:extLst>
              <a:ext uri="{FF2B5EF4-FFF2-40B4-BE49-F238E27FC236}">
                <a16:creationId xmlns:a16="http://schemas.microsoft.com/office/drawing/2014/main" id="{0A37A971-4712-9B74-D7BD-A160A42946F9}"/>
              </a:ext>
            </a:extLst>
          </p:cNvPr>
          <p:cNvGrpSpPr/>
          <p:nvPr/>
        </p:nvGrpSpPr>
        <p:grpSpPr>
          <a:xfrm>
            <a:off x="2530615" y="2686336"/>
            <a:ext cx="6093147" cy="1102716"/>
            <a:chOff x="5386439" y="2322850"/>
            <a:chExt cx="6093147" cy="1102716"/>
          </a:xfrm>
        </p:grpSpPr>
        <p:grpSp>
          <p:nvGrpSpPr>
            <p:cNvPr id="344" name="Gruppieren 343">
              <a:extLst>
                <a:ext uri="{FF2B5EF4-FFF2-40B4-BE49-F238E27FC236}">
                  <a16:creationId xmlns:a16="http://schemas.microsoft.com/office/drawing/2014/main" id="{0945929E-62EF-C164-B716-AB4D1DEB6ABB}"/>
                </a:ext>
              </a:extLst>
            </p:cNvPr>
            <p:cNvGrpSpPr/>
            <p:nvPr/>
          </p:nvGrpSpPr>
          <p:grpSpPr>
            <a:xfrm>
              <a:off x="5906502" y="2932472"/>
              <a:ext cx="1492340" cy="311657"/>
              <a:chOff x="-1392391" y="10791619"/>
              <a:chExt cx="3127806" cy="653204"/>
            </a:xfrm>
          </p:grpSpPr>
          <p:cxnSp>
            <p:nvCxnSpPr>
              <p:cNvPr id="351" name="Straight Connector 337">
                <a:extLst>
                  <a:ext uri="{FF2B5EF4-FFF2-40B4-BE49-F238E27FC236}">
                    <a16:creationId xmlns:a16="http://schemas.microsoft.com/office/drawing/2014/main" id="{C2867C0E-51F6-D8EB-DEE0-DA7B1D9B2F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392391" y="11118221"/>
                <a:ext cx="90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2" name="TextBox 338">
                <a:extLst>
                  <a:ext uri="{FF2B5EF4-FFF2-40B4-BE49-F238E27FC236}">
                    <a16:creationId xmlns:a16="http://schemas.microsoft.com/office/drawing/2014/main" id="{2999D8DE-2B8E-335B-4E06-8EE7648B2E69}"/>
                  </a:ext>
                </a:extLst>
              </p:cNvPr>
              <p:cNvSpPr txBox="1"/>
              <p:nvPr/>
            </p:nvSpPr>
            <p:spPr>
              <a:xfrm>
                <a:off x="4" y="10795056"/>
                <a:ext cx="1735411" cy="5805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Protocols</a:t>
                </a:r>
                <a:endParaRPr lang="de-DE" sz="1200" dirty="0">
                  <a:solidFill>
                    <a:srgbClr val="FFC000"/>
                  </a:solidFill>
                </a:endParaRPr>
              </a:p>
            </p:txBody>
          </p:sp>
          <p:pic>
            <p:nvPicPr>
              <p:cNvPr id="353" name="Graphic 324" descr="Open folder with solid fill">
                <a:extLst>
                  <a:ext uri="{FF2B5EF4-FFF2-40B4-BE49-F238E27FC236}">
                    <a16:creationId xmlns:a16="http://schemas.microsoft.com/office/drawing/2014/main" id="{1E65DE12-9303-0F05-40B1-5E4308E171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-571191" y="10791619"/>
                <a:ext cx="653204" cy="653204"/>
              </a:xfrm>
              <a:prstGeom prst="rect">
                <a:avLst/>
              </a:prstGeom>
            </p:spPr>
          </p:pic>
        </p:grpSp>
        <p:grpSp>
          <p:nvGrpSpPr>
            <p:cNvPr id="405" name="Gruppieren 404">
              <a:extLst>
                <a:ext uri="{FF2B5EF4-FFF2-40B4-BE49-F238E27FC236}">
                  <a16:creationId xmlns:a16="http://schemas.microsoft.com/office/drawing/2014/main" id="{3865F160-97BA-7636-AA37-98F94C61EB1B}"/>
                </a:ext>
              </a:extLst>
            </p:cNvPr>
            <p:cNvGrpSpPr/>
            <p:nvPr/>
          </p:nvGrpSpPr>
          <p:grpSpPr>
            <a:xfrm>
              <a:off x="5386439" y="2322850"/>
              <a:ext cx="6093147" cy="1102716"/>
              <a:chOff x="5386439" y="2322850"/>
              <a:chExt cx="6093147" cy="1102716"/>
            </a:xfrm>
          </p:grpSpPr>
          <p:cxnSp>
            <p:nvCxnSpPr>
              <p:cNvPr id="339" name="Straight Connector 336">
                <a:extLst>
                  <a:ext uri="{FF2B5EF4-FFF2-40B4-BE49-F238E27FC236}">
                    <a16:creationId xmlns:a16="http://schemas.microsoft.com/office/drawing/2014/main" id="{434CC442-377B-2F92-2B56-FA4478816E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6279" y="2572238"/>
                <a:ext cx="0" cy="79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1">
                <a:extLst>
                  <a:ext uri="{FF2B5EF4-FFF2-40B4-BE49-F238E27FC236}">
                    <a16:creationId xmlns:a16="http://schemas.microsoft.com/office/drawing/2014/main" id="{E2A6BA05-ABB2-B3FB-A1AE-797ABD6C2E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6439" y="2500577"/>
                <a:ext cx="4294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1" name="TextBox 332">
                <a:extLst>
                  <a:ext uri="{FF2B5EF4-FFF2-40B4-BE49-F238E27FC236}">
                    <a16:creationId xmlns:a16="http://schemas.microsoft.com/office/drawing/2014/main" id="{CCBD24DD-558F-BFA6-03E0-79F2BD80A647}"/>
                  </a:ext>
                </a:extLst>
              </p:cNvPr>
              <p:cNvSpPr txBox="1"/>
              <p:nvPr/>
            </p:nvSpPr>
            <p:spPr>
              <a:xfrm>
                <a:off x="6040243" y="2322850"/>
                <a:ext cx="2121225" cy="215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&lt;Assay Name&gt;</a:t>
                </a:r>
                <a:endParaRPr lang="de-DE" sz="1200" dirty="0"/>
              </a:p>
            </p:txBody>
          </p:sp>
          <p:pic>
            <p:nvPicPr>
              <p:cNvPr id="342" name="Graphic 320" descr="Open folder with solid fill">
                <a:extLst>
                  <a:ext uri="{FF2B5EF4-FFF2-40B4-BE49-F238E27FC236}">
                    <a16:creationId xmlns:a16="http://schemas.microsoft.com/office/drawing/2014/main" id="{63ED4371-D7A9-FD2D-2ADA-BF5041B190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773308" y="2341027"/>
                <a:ext cx="311657" cy="311657"/>
              </a:xfrm>
              <a:prstGeom prst="rect">
                <a:avLst/>
              </a:prstGeom>
            </p:spPr>
          </p:pic>
          <p:grpSp>
            <p:nvGrpSpPr>
              <p:cNvPr id="343" name="Gruppieren 342">
                <a:extLst>
                  <a:ext uri="{FF2B5EF4-FFF2-40B4-BE49-F238E27FC236}">
                    <a16:creationId xmlns:a16="http://schemas.microsoft.com/office/drawing/2014/main" id="{1256207B-9F96-D23A-5EAE-9FF0786F4EC6}"/>
                  </a:ext>
                </a:extLst>
              </p:cNvPr>
              <p:cNvGrpSpPr/>
              <p:nvPr/>
            </p:nvGrpSpPr>
            <p:grpSpPr>
              <a:xfrm>
                <a:off x="5906502" y="2655061"/>
                <a:ext cx="5573084" cy="311657"/>
                <a:chOff x="-1392391" y="9392882"/>
                <a:chExt cx="11680664" cy="653204"/>
              </a:xfrm>
            </p:grpSpPr>
            <p:cxnSp>
              <p:nvCxnSpPr>
                <p:cNvPr id="354" name="Straight Connector 337">
                  <a:extLst>
                    <a:ext uri="{FF2B5EF4-FFF2-40B4-BE49-F238E27FC236}">
                      <a16:creationId xmlns:a16="http://schemas.microsoft.com/office/drawing/2014/main" id="{D1306E44-F61D-8B07-5804-6855028B52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392391" y="9719484"/>
                  <a:ext cx="900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5" name="TextBox 338">
                  <a:extLst>
                    <a:ext uri="{FF2B5EF4-FFF2-40B4-BE49-F238E27FC236}">
                      <a16:creationId xmlns:a16="http://schemas.microsoft.com/office/drawing/2014/main" id="{F5903CF2-7D6B-8A1A-A46A-520F43935979}"/>
                    </a:ext>
                  </a:extLst>
                </p:cNvPr>
                <p:cNvSpPr txBox="1"/>
                <p:nvPr/>
              </p:nvSpPr>
              <p:spPr>
                <a:xfrm>
                  <a:off x="1" y="9396319"/>
                  <a:ext cx="10288272" cy="4520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dirty="0"/>
                    <a:t>Dataset</a:t>
                  </a:r>
                  <a:endParaRPr lang="de-DE" sz="1200" dirty="0">
                    <a:solidFill>
                      <a:srgbClr val="FFC000"/>
                    </a:solidFill>
                  </a:endParaRPr>
                </a:p>
              </p:txBody>
            </p:sp>
            <p:pic>
              <p:nvPicPr>
                <p:cNvPr id="356" name="Graphic 324" descr="Open folder with solid fill">
                  <a:extLst>
                    <a:ext uri="{FF2B5EF4-FFF2-40B4-BE49-F238E27FC236}">
                      <a16:creationId xmlns:a16="http://schemas.microsoft.com/office/drawing/2014/main" id="{34FBCD53-6E26-5D40-FAC3-6060F9BCA8B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571191" y="9392882"/>
                  <a:ext cx="653204" cy="653204"/>
                </a:xfrm>
                <a:prstGeom prst="rect">
                  <a:avLst/>
                </a:prstGeom>
              </p:spPr>
            </p:pic>
          </p:grpSp>
          <p:grpSp>
            <p:nvGrpSpPr>
              <p:cNvPr id="347" name="Gruppieren 346">
                <a:extLst>
                  <a:ext uri="{FF2B5EF4-FFF2-40B4-BE49-F238E27FC236}">
                    <a16:creationId xmlns:a16="http://schemas.microsoft.com/office/drawing/2014/main" id="{F580AEE3-B56F-D3C7-462A-EF621DAEBF6B}"/>
                  </a:ext>
                </a:extLst>
              </p:cNvPr>
              <p:cNvGrpSpPr/>
              <p:nvPr/>
            </p:nvGrpSpPr>
            <p:grpSpPr>
              <a:xfrm>
                <a:off x="5906502" y="3209883"/>
                <a:ext cx="5065867" cy="215683"/>
                <a:chOff x="-1388066" y="12267970"/>
                <a:chExt cx="10617585" cy="452052"/>
              </a:xfrm>
            </p:grpSpPr>
            <p:sp>
              <p:nvSpPr>
                <p:cNvPr id="349" name="TextBox 447">
                  <a:extLst>
                    <a:ext uri="{FF2B5EF4-FFF2-40B4-BE49-F238E27FC236}">
                      <a16:creationId xmlns:a16="http://schemas.microsoft.com/office/drawing/2014/main" id="{B608C775-BDC2-06A5-E400-116E66C47638}"/>
                    </a:ext>
                  </a:extLst>
                </p:cNvPr>
                <p:cNvSpPr txBox="1"/>
                <p:nvPr/>
              </p:nvSpPr>
              <p:spPr>
                <a:xfrm>
                  <a:off x="-174384" y="12267970"/>
                  <a:ext cx="9403903" cy="4520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dirty="0"/>
                    <a:t>isa.assay.xlsx</a:t>
                  </a:r>
                  <a:endParaRPr lang="de-DE" sz="1200" i="1" dirty="0">
                    <a:solidFill>
                      <a:srgbClr val="FFC000"/>
                    </a:solidFill>
                  </a:endParaRPr>
                </a:p>
              </p:txBody>
            </p:sp>
            <p:cxnSp>
              <p:nvCxnSpPr>
                <p:cNvPr id="350" name="Straight Connector 337">
                  <a:extLst>
                    <a:ext uri="{FF2B5EF4-FFF2-40B4-BE49-F238E27FC236}">
                      <a16:creationId xmlns:a16="http://schemas.microsoft.com/office/drawing/2014/main" id="{DB6443C6-AECA-0438-4615-7463B0ECCA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388066" y="12591135"/>
                  <a:ext cx="900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38" name="TextBox 447">
            <a:extLst>
              <a:ext uri="{FF2B5EF4-FFF2-40B4-BE49-F238E27FC236}">
                <a16:creationId xmlns:a16="http://schemas.microsoft.com/office/drawing/2014/main" id="{AD1FD6AF-B537-A0F5-3B60-A5C79AC6DE97}"/>
              </a:ext>
            </a:extLst>
          </p:cNvPr>
          <p:cNvSpPr txBox="1"/>
          <p:nvPr/>
        </p:nvSpPr>
        <p:spPr>
          <a:xfrm>
            <a:off x="2804461" y="6353214"/>
            <a:ext cx="4985726" cy="215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isa.investigation.xlsx</a:t>
            </a:r>
            <a:endParaRPr lang="de-DE" sz="1200" dirty="0">
              <a:solidFill>
                <a:srgbClr val="1FC2A7"/>
              </a:solidFill>
            </a:endParaRPr>
          </a:p>
        </p:txBody>
      </p:sp>
      <p:grpSp>
        <p:nvGrpSpPr>
          <p:cNvPr id="404" name="Gruppieren 403">
            <a:extLst>
              <a:ext uri="{FF2B5EF4-FFF2-40B4-BE49-F238E27FC236}">
                <a16:creationId xmlns:a16="http://schemas.microsoft.com/office/drawing/2014/main" id="{768D2DF3-86B9-BB25-A953-714ECA70BAD4}"/>
              </a:ext>
            </a:extLst>
          </p:cNvPr>
          <p:cNvGrpSpPr/>
          <p:nvPr/>
        </p:nvGrpSpPr>
        <p:grpSpPr>
          <a:xfrm>
            <a:off x="2530615" y="4213118"/>
            <a:ext cx="5042728" cy="944073"/>
            <a:chOff x="5386439" y="3752716"/>
            <a:chExt cx="5042728" cy="944073"/>
          </a:xfrm>
        </p:grpSpPr>
        <p:cxnSp>
          <p:nvCxnSpPr>
            <p:cNvPr id="324" name="Straight Connector 336">
              <a:extLst>
                <a:ext uri="{FF2B5EF4-FFF2-40B4-BE49-F238E27FC236}">
                  <a16:creationId xmlns:a16="http://schemas.microsoft.com/office/drawing/2014/main" id="{70BAA87F-C7E1-4445-2CD2-75DC2F049D76}"/>
                </a:ext>
              </a:extLst>
            </p:cNvPr>
            <p:cNvCxnSpPr>
              <a:cxnSpLocks/>
            </p:cNvCxnSpPr>
            <p:nvPr/>
          </p:nvCxnSpPr>
          <p:spPr>
            <a:xfrm>
              <a:off x="5906279" y="3999732"/>
              <a:ext cx="0" cy="504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31">
              <a:extLst>
                <a:ext uri="{FF2B5EF4-FFF2-40B4-BE49-F238E27FC236}">
                  <a16:creationId xmlns:a16="http://schemas.microsoft.com/office/drawing/2014/main" id="{0A4DEC3B-F975-FFE2-8EA7-268B6C433988}"/>
                </a:ext>
              </a:extLst>
            </p:cNvPr>
            <p:cNvCxnSpPr>
              <a:cxnSpLocks/>
            </p:cNvCxnSpPr>
            <p:nvPr/>
          </p:nvCxnSpPr>
          <p:spPr>
            <a:xfrm>
              <a:off x="5386439" y="3908545"/>
              <a:ext cx="42940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TextBox 332">
              <a:extLst>
                <a:ext uri="{FF2B5EF4-FFF2-40B4-BE49-F238E27FC236}">
                  <a16:creationId xmlns:a16="http://schemas.microsoft.com/office/drawing/2014/main" id="{3A0E38C4-FA8D-FA6F-7995-B4FAFD1F7417}"/>
                </a:ext>
              </a:extLst>
            </p:cNvPr>
            <p:cNvSpPr txBox="1"/>
            <p:nvPr/>
          </p:nvSpPr>
          <p:spPr>
            <a:xfrm>
              <a:off x="6040243" y="3754356"/>
              <a:ext cx="2121224" cy="215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&lt;Workflow Name&gt;</a:t>
              </a:r>
              <a:endParaRPr lang="de-DE" sz="1200" dirty="0"/>
            </a:p>
          </p:txBody>
        </p:sp>
        <p:pic>
          <p:nvPicPr>
            <p:cNvPr id="328" name="Graphic 320" descr="Open folder with solid fill">
              <a:extLst>
                <a:ext uri="{FF2B5EF4-FFF2-40B4-BE49-F238E27FC236}">
                  <a16:creationId xmlns:a16="http://schemas.microsoft.com/office/drawing/2014/main" id="{3EA1F66E-491D-E596-6922-317F4850442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773308" y="3752716"/>
              <a:ext cx="311657" cy="311657"/>
            </a:xfrm>
            <a:prstGeom prst="rect">
              <a:avLst/>
            </a:prstGeom>
          </p:spPr>
        </p:pic>
        <p:grpSp>
          <p:nvGrpSpPr>
            <p:cNvPr id="398" name="Gruppieren 397">
              <a:extLst>
                <a:ext uri="{FF2B5EF4-FFF2-40B4-BE49-F238E27FC236}">
                  <a16:creationId xmlns:a16="http://schemas.microsoft.com/office/drawing/2014/main" id="{41D54E59-B389-E575-702E-02C71C686221}"/>
                </a:ext>
              </a:extLst>
            </p:cNvPr>
            <p:cNvGrpSpPr/>
            <p:nvPr/>
          </p:nvGrpSpPr>
          <p:grpSpPr>
            <a:xfrm>
              <a:off x="5906502" y="4075701"/>
              <a:ext cx="1680094" cy="286434"/>
              <a:chOff x="5906502" y="4122836"/>
              <a:chExt cx="1680094" cy="286434"/>
            </a:xfrm>
          </p:grpSpPr>
          <p:cxnSp>
            <p:nvCxnSpPr>
              <p:cNvPr id="327" name="Straight Connector 337">
                <a:extLst>
                  <a:ext uri="{FF2B5EF4-FFF2-40B4-BE49-F238E27FC236}">
                    <a16:creationId xmlns:a16="http://schemas.microsoft.com/office/drawing/2014/main" id="{43DD9E15-CB51-FEF7-4903-E49488A6CD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6502" y="4263833"/>
                <a:ext cx="4294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9" name="TextBox 447">
                <a:extLst>
                  <a:ext uri="{FF2B5EF4-FFF2-40B4-BE49-F238E27FC236}">
                    <a16:creationId xmlns:a16="http://schemas.microsoft.com/office/drawing/2014/main" id="{E662424E-2CC6-DEA5-2BE3-A73E6EFF0C12}"/>
                  </a:ext>
                </a:extLst>
              </p:cNvPr>
              <p:cNvSpPr txBox="1"/>
              <p:nvPr/>
            </p:nvSpPr>
            <p:spPr>
              <a:xfrm>
                <a:off x="6434596" y="4124668"/>
                <a:ext cx="1152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Script/Code/…</a:t>
                </a:r>
                <a:endParaRPr lang="de-DE" sz="1200" dirty="0"/>
              </a:p>
            </p:txBody>
          </p:sp>
          <p:sp>
            <p:nvSpPr>
              <p:cNvPr id="331" name="Freeform: Shape 450">
                <a:extLst>
                  <a:ext uri="{FF2B5EF4-FFF2-40B4-BE49-F238E27FC236}">
                    <a16:creationId xmlns:a16="http://schemas.microsoft.com/office/drawing/2014/main" id="{D1BE75B1-568F-67FA-AD86-7148EE433013}"/>
                  </a:ext>
                </a:extLst>
              </p:cNvPr>
              <p:cNvSpPr/>
              <p:nvPr/>
            </p:nvSpPr>
            <p:spPr>
              <a:xfrm>
                <a:off x="6237427" y="4176861"/>
                <a:ext cx="179460" cy="173945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 sz="1200"/>
              </a:p>
            </p:txBody>
          </p:sp>
          <p:pic>
            <p:nvPicPr>
              <p:cNvPr id="332" name="Graphic 358" descr="Web design outline">
                <a:extLst>
                  <a:ext uri="{FF2B5EF4-FFF2-40B4-BE49-F238E27FC236}">
                    <a16:creationId xmlns:a16="http://schemas.microsoft.com/office/drawing/2014/main" id="{3F7A24AF-9DC1-843A-9E21-16A86BAD2C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211714" y="4122836"/>
                <a:ext cx="232192" cy="286434"/>
              </a:xfrm>
              <a:prstGeom prst="rect">
                <a:avLst/>
              </a:prstGeom>
            </p:spPr>
          </p:pic>
        </p:grpSp>
        <p:grpSp>
          <p:nvGrpSpPr>
            <p:cNvPr id="399" name="Gruppieren 398">
              <a:extLst>
                <a:ext uri="{FF2B5EF4-FFF2-40B4-BE49-F238E27FC236}">
                  <a16:creationId xmlns:a16="http://schemas.microsoft.com/office/drawing/2014/main" id="{5E0B51E6-E319-9E2B-F8C6-FC8E3C900725}"/>
                </a:ext>
              </a:extLst>
            </p:cNvPr>
            <p:cNvGrpSpPr/>
            <p:nvPr/>
          </p:nvGrpSpPr>
          <p:grpSpPr>
            <a:xfrm>
              <a:off x="5903862" y="4310215"/>
              <a:ext cx="4525305" cy="386574"/>
              <a:chOff x="5903862" y="4404485"/>
              <a:chExt cx="4525305" cy="386574"/>
            </a:xfrm>
          </p:grpSpPr>
          <p:sp>
            <p:nvSpPr>
              <p:cNvPr id="330" name="TextBox 447">
                <a:extLst>
                  <a:ext uri="{FF2B5EF4-FFF2-40B4-BE49-F238E27FC236}">
                    <a16:creationId xmlns:a16="http://schemas.microsoft.com/office/drawing/2014/main" id="{94EB6E73-358C-5EB8-F92B-F7379E462484}"/>
                  </a:ext>
                </a:extLst>
              </p:cNvPr>
              <p:cNvSpPr txBox="1"/>
              <p:nvPr/>
            </p:nvSpPr>
            <p:spPr>
              <a:xfrm>
                <a:off x="6434596" y="4471077"/>
                <a:ext cx="3994571" cy="215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CWL</a:t>
                </a:r>
                <a:endParaRPr lang="de-DE" sz="1200" dirty="0"/>
              </a:p>
            </p:txBody>
          </p:sp>
          <p:cxnSp>
            <p:nvCxnSpPr>
              <p:cNvPr id="334" name="Straight Connector 344">
                <a:extLst>
                  <a:ext uri="{FF2B5EF4-FFF2-40B4-BE49-F238E27FC236}">
                    <a16:creationId xmlns:a16="http://schemas.microsoft.com/office/drawing/2014/main" id="{C527A9AD-2953-2078-6620-C679D5D4DE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3862" y="4597772"/>
                <a:ext cx="4122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33" name="Picture 2">
                <a:extLst>
                  <a:ext uri="{FF2B5EF4-FFF2-40B4-BE49-F238E27FC236}">
                    <a16:creationId xmlns:a16="http://schemas.microsoft.com/office/drawing/2014/main" id="{45C8BE60-4298-5870-6E24-23D468714A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</a:blip>
              <a:srcRect l="62968" t="81511" r="32410" b="11197"/>
              <a:stretch/>
            </p:blipFill>
            <p:spPr>
              <a:xfrm>
                <a:off x="6238101" y="4404485"/>
                <a:ext cx="181536" cy="386574"/>
              </a:xfrm>
              <a:prstGeom prst="rect">
                <a:avLst/>
              </a:prstGeom>
            </p:spPr>
          </p:pic>
        </p:grpSp>
      </p:grpSp>
      <p:grpSp>
        <p:nvGrpSpPr>
          <p:cNvPr id="403" name="Gruppieren 402">
            <a:extLst>
              <a:ext uri="{FF2B5EF4-FFF2-40B4-BE49-F238E27FC236}">
                <a16:creationId xmlns:a16="http://schemas.microsoft.com/office/drawing/2014/main" id="{2CBF20FD-F4E2-496A-7B4A-BA6FCE0272C8}"/>
              </a:ext>
            </a:extLst>
          </p:cNvPr>
          <p:cNvGrpSpPr/>
          <p:nvPr/>
        </p:nvGrpSpPr>
        <p:grpSpPr>
          <a:xfrm>
            <a:off x="2530615" y="5408736"/>
            <a:ext cx="5047742" cy="939331"/>
            <a:chOff x="5386439" y="4884109"/>
            <a:chExt cx="5047742" cy="939331"/>
          </a:xfrm>
        </p:grpSpPr>
        <p:cxnSp>
          <p:nvCxnSpPr>
            <p:cNvPr id="313" name="Straight Connector 336">
              <a:extLst>
                <a:ext uri="{FF2B5EF4-FFF2-40B4-BE49-F238E27FC236}">
                  <a16:creationId xmlns:a16="http://schemas.microsoft.com/office/drawing/2014/main" id="{8A43543A-6DC6-15BA-24B6-76C0E1A123F6}"/>
                </a:ext>
              </a:extLst>
            </p:cNvPr>
            <p:cNvCxnSpPr>
              <a:cxnSpLocks/>
            </p:cNvCxnSpPr>
            <p:nvPr/>
          </p:nvCxnSpPr>
          <p:spPr>
            <a:xfrm>
              <a:off x="5906279" y="5131671"/>
              <a:ext cx="0" cy="504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31">
              <a:extLst>
                <a:ext uri="{FF2B5EF4-FFF2-40B4-BE49-F238E27FC236}">
                  <a16:creationId xmlns:a16="http://schemas.microsoft.com/office/drawing/2014/main" id="{E25ECA5A-B255-FF7D-1219-5BA3267E41E9}"/>
                </a:ext>
              </a:extLst>
            </p:cNvPr>
            <p:cNvCxnSpPr>
              <a:cxnSpLocks/>
            </p:cNvCxnSpPr>
            <p:nvPr/>
          </p:nvCxnSpPr>
          <p:spPr>
            <a:xfrm>
              <a:off x="5386439" y="5048202"/>
              <a:ext cx="42940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5" name="TextBox 332">
              <a:extLst>
                <a:ext uri="{FF2B5EF4-FFF2-40B4-BE49-F238E27FC236}">
                  <a16:creationId xmlns:a16="http://schemas.microsoft.com/office/drawing/2014/main" id="{32D96287-6168-27AF-F405-0B0AF7061A5F}"/>
                </a:ext>
              </a:extLst>
            </p:cNvPr>
            <p:cNvSpPr txBox="1"/>
            <p:nvPr/>
          </p:nvSpPr>
          <p:spPr>
            <a:xfrm>
              <a:off x="6044788" y="4884109"/>
              <a:ext cx="2121225" cy="215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&lt;Run Name&gt;</a:t>
              </a:r>
              <a:endParaRPr lang="de-DE" sz="1200" dirty="0"/>
            </a:p>
          </p:txBody>
        </p:sp>
        <p:pic>
          <p:nvPicPr>
            <p:cNvPr id="318" name="Graphic 320" descr="Open folder with solid fill">
              <a:extLst>
                <a:ext uri="{FF2B5EF4-FFF2-40B4-BE49-F238E27FC236}">
                  <a16:creationId xmlns:a16="http://schemas.microsoft.com/office/drawing/2014/main" id="{814576F7-0FD9-3235-3B58-CA29A5C2A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773308" y="4888653"/>
              <a:ext cx="311657" cy="311657"/>
            </a:xfrm>
            <a:prstGeom prst="rect">
              <a:avLst/>
            </a:prstGeom>
          </p:spPr>
        </p:pic>
        <p:grpSp>
          <p:nvGrpSpPr>
            <p:cNvPr id="400" name="Gruppieren 399">
              <a:extLst>
                <a:ext uri="{FF2B5EF4-FFF2-40B4-BE49-F238E27FC236}">
                  <a16:creationId xmlns:a16="http://schemas.microsoft.com/office/drawing/2014/main" id="{C08263F3-8CC9-BDA5-1775-BB69C5F35452}"/>
                </a:ext>
              </a:extLst>
            </p:cNvPr>
            <p:cNvGrpSpPr/>
            <p:nvPr/>
          </p:nvGrpSpPr>
          <p:grpSpPr>
            <a:xfrm>
              <a:off x="5906502" y="5200920"/>
              <a:ext cx="1671075" cy="276999"/>
              <a:chOff x="5906502" y="5248055"/>
              <a:chExt cx="1671075" cy="276999"/>
            </a:xfrm>
          </p:grpSpPr>
          <p:cxnSp>
            <p:nvCxnSpPr>
              <p:cNvPr id="316" name="Straight Connector 337">
                <a:extLst>
                  <a:ext uri="{FF2B5EF4-FFF2-40B4-BE49-F238E27FC236}">
                    <a16:creationId xmlns:a16="http://schemas.microsoft.com/office/drawing/2014/main" id="{0B33F662-C72A-99B7-EDD3-033488EADF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6502" y="5384177"/>
                <a:ext cx="4294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9" name="Freeform: Shape 450">
                <a:extLst>
                  <a:ext uri="{FF2B5EF4-FFF2-40B4-BE49-F238E27FC236}">
                    <a16:creationId xmlns:a16="http://schemas.microsoft.com/office/drawing/2014/main" id="{D74C8F2C-D098-34DF-BD63-F3F9C59515AB}"/>
                  </a:ext>
                </a:extLst>
              </p:cNvPr>
              <p:cNvSpPr/>
              <p:nvPr/>
            </p:nvSpPr>
            <p:spPr>
              <a:xfrm>
                <a:off x="6257748" y="5289500"/>
                <a:ext cx="143141" cy="189355"/>
              </a:xfrm>
              <a:custGeom>
                <a:avLst/>
                <a:gdLst>
                  <a:gd name="connsiteX0" fmla="*/ 0 w 300011"/>
                  <a:gd name="connsiteY0" fmla="*/ 0 h 396870"/>
                  <a:gd name="connsiteX1" fmla="*/ 187596 w 300011"/>
                  <a:gd name="connsiteY1" fmla="*/ 0 h 396870"/>
                  <a:gd name="connsiteX2" fmla="*/ 300011 w 300011"/>
                  <a:gd name="connsiteY2" fmla="*/ 111088 h 396870"/>
                  <a:gd name="connsiteX3" fmla="*/ 300011 w 300011"/>
                  <a:gd name="connsiteY3" fmla="*/ 396870 h 396870"/>
                  <a:gd name="connsiteX4" fmla="*/ 0 w 300011"/>
                  <a:gd name="connsiteY4" fmla="*/ 396870 h 396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011" h="396870">
                    <a:moveTo>
                      <a:pt x="0" y="0"/>
                    </a:moveTo>
                    <a:lnTo>
                      <a:pt x="187596" y="0"/>
                    </a:lnTo>
                    <a:lnTo>
                      <a:pt x="300011" y="111088"/>
                    </a:lnTo>
                    <a:lnTo>
                      <a:pt x="300011" y="396870"/>
                    </a:lnTo>
                    <a:lnTo>
                      <a:pt x="0" y="396870"/>
                    </a:lnTo>
                    <a:close/>
                  </a:path>
                </a:pathLst>
              </a:custGeom>
              <a:solidFill>
                <a:srgbClr val="C21F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 sz="1200"/>
              </a:p>
            </p:txBody>
          </p:sp>
          <p:pic>
            <p:nvPicPr>
              <p:cNvPr id="320" name="Graphic 13" descr="Paper outline">
                <a:extLst>
                  <a:ext uri="{FF2B5EF4-FFF2-40B4-BE49-F238E27FC236}">
                    <a16:creationId xmlns:a16="http://schemas.microsoft.com/office/drawing/2014/main" id="{A6CD20C8-E972-9B86-734A-2BFEDFBA02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211714" y="5270218"/>
                <a:ext cx="235759" cy="235759"/>
              </a:xfrm>
              <a:prstGeom prst="rect">
                <a:avLst/>
              </a:prstGeom>
            </p:spPr>
          </p:pic>
          <p:sp>
            <p:nvSpPr>
              <p:cNvPr id="321" name="TextBox 447">
                <a:extLst>
                  <a:ext uri="{FF2B5EF4-FFF2-40B4-BE49-F238E27FC236}">
                    <a16:creationId xmlns:a16="http://schemas.microsoft.com/office/drawing/2014/main" id="{E51DCA34-92AC-B8F1-63F6-00964348636E}"/>
                  </a:ext>
                </a:extLst>
              </p:cNvPr>
              <p:cNvSpPr txBox="1"/>
              <p:nvPr/>
            </p:nvSpPr>
            <p:spPr>
              <a:xfrm>
                <a:off x="6425577" y="5248055"/>
                <a:ext cx="1152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Run Result</a:t>
                </a:r>
                <a:endParaRPr lang="de-DE" sz="1200" dirty="0"/>
              </a:p>
            </p:txBody>
          </p:sp>
        </p:grpSp>
        <p:grpSp>
          <p:nvGrpSpPr>
            <p:cNvPr id="401" name="Gruppieren 400">
              <a:extLst>
                <a:ext uri="{FF2B5EF4-FFF2-40B4-BE49-F238E27FC236}">
                  <a16:creationId xmlns:a16="http://schemas.microsoft.com/office/drawing/2014/main" id="{0E1414E5-B155-5ED2-3440-BE62E4816669}"/>
                </a:ext>
              </a:extLst>
            </p:cNvPr>
            <p:cNvGrpSpPr/>
            <p:nvPr/>
          </p:nvGrpSpPr>
          <p:grpSpPr>
            <a:xfrm>
              <a:off x="5903862" y="5436867"/>
              <a:ext cx="4530319" cy="386573"/>
              <a:chOff x="5903862" y="5531137"/>
              <a:chExt cx="4530319" cy="386573"/>
            </a:xfrm>
          </p:grpSpPr>
          <p:cxnSp>
            <p:nvCxnSpPr>
              <p:cNvPr id="317" name="Straight Connector 344">
                <a:extLst>
                  <a:ext uri="{FF2B5EF4-FFF2-40B4-BE49-F238E27FC236}">
                    <a16:creationId xmlns:a16="http://schemas.microsoft.com/office/drawing/2014/main" id="{E6219E80-D789-3A1F-8198-12F7B2605E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3862" y="5729037"/>
                <a:ext cx="4122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2" name="TextBox 447">
                <a:extLst>
                  <a:ext uri="{FF2B5EF4-FFF2-40B4-BE49-F238E27FC236}">
                    <a16:creationId xmlns:a16="http://schemas.microsoft.com/office/drawing/2014/main" id="{E5F8F17F-2FE6-EA66-035C-D8D835C0C7E7}"/>
                  </a:ext>
                </a:extLst>
              </p:cNvPr>
              <p:cNvSpPr txBox="1"/>
              <p:nvPr/>
            </p:nvSpPr>
            <p:spPr>
              <a:xfrm>
                <a:off x="6439610" y="5602807"/>
                <a:ext cx="3994571" cy="215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CWL</a:t>
                </a:r>
                <a:endParaRPr lang="de-DE" sz="1200" dirty="0"/>
              </a:p>
            </p:txBody>
          </p:sp>
          <p:pic>
            <p:nvPicPr>
              <p:cNvPr id="323" name="Picture 2">
                <a:extLst>
                  <a:ext uri="{FF2B5EF4-FFF2-40B4-BE49-F238E27FC236}">
                    <a16:creationId xmlns:a16="http://schemas.microsoft.com/office/drawing/2014/main" id="{561CE59A-EB7A-9B92-88C3-2696D92AA2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>
                <a:duotone>
                  <a:prstClr val="black"/>
                  <a:srgbClr val="C21F3A">
                    <a:tint val="45000"/>
                    <a:satMod val="400000"/>
                  </a:srgbClr>
                </a:duotone>
              </a:blip>
              <a:srcRect l="62968" t="81511" r="32410" b="11197"/>
              <a:stretch/>
            </p:blipFill>
            <p:spPr>
              <a:xfrm>
                <a:off x="6246974" y="5531137"/>
                <a:ext cx="181536" cy="386573"/>
              </a:xfrm>
              <a:prstGeom prst="rect">
                <a:avLst/>
              </a:prstGeom>
            </p:spPr>
          </p:pic>
        </p:grpSp>
      </p:grpSp>
      <p:grpSp>
        <p:nvGrpSpPr>
          <p:cNvPr id="411" name="Gruppieren 410">
            <a:extLst>
              <a:ext uri="{FF2B5EF4-FFF2-40B4-BE49-F238E27FC236}">
                <a16:creationId xmlns:a16="http://schemas.microsoft.com/office/drawing/2014/main" id="{5149C65E-1035-BAD1-0F72-002DF5DC5FDA}"/>
              </a:ext>
            </a:extLst>
          </p:cNvPr>
          <p:cNvGrpSpPr/>
          <p:nvPr/>
        </p:nvGrpSpPr>
        <p:grpSpPr>
          <a:xfrm>
            <a:off x="2196296" y="844204"/>
            <a:ext cx="1255231" cy="761073"/>
            <a:chOff x="2196296" y="755304"/>
            <a:chExt cx="1255231" cy="761073"/>
          </a:xfrm>
        </p:grpSpPr>
        <p:grpSp>
          <p:nvGrpSpPr>
            <p:cNvPr id="395" name="Gruppieren 394">
              <a:extLst>
                <a:ext uri="{FF2B5EF4-FFF2-40B4-BE49-F238E27FC236}">
                  <a16:creationId xmlns:a16="http://schemas.microsoft.com/office/drawing/2014/main" id="{577BE826-D31B-D413-7780-F32B5CE1617A}"/>
                </a:ext>
              </a:extLst>
            </p:cNvPr>
            <p:cNvGrpSpPr/>
            <p:nvPr/>
          </p:nvGrpSpPr>
          <p:grpSpPr>
            <a:xfrm>
              <a:off x="2196296" y="755304"/>
              <a:ext cx="1255231" cy="412361"/>
              <a:chOff x="2196296" y="755304"/>
              <a:chExt cx="1255231" cy="412361"/>
            </a:xfrm>
          </p:grpSpPr>
          <p:grpSp>
            <p:nvGrpSpPr>
              <p:cNvPr id="3" name="Group 321">
                <a:extLst>
                  <a:ext uri="{FF2B5EF4-FFF2-40B4-BE49-F238E27FC236}">
                    <a16:creationId xmlns:a16="http://schemas.microsoft.com/office/drawing/2014/main" id="{A9013F7B-1677-29AE-B5D0-D85BA9BE2FA2}"/>
                  </a:ext>
                </a:extLst>
              </p:cNvPr>
              <p:cNvGrpSpPr/>
              <p:nvPr/>
            </p:nvGrpSpPr>
            <p:grpSpPr>
              <a:xfrm>
                <a:off x="2359551" y="871477"/>
                <a:ext cx="286601" cy="237165"/>
                <a:chOff x="5085481" y="2862781"/>
                <a:chExt cx="1227461" cy="1168495"/>
              </a:xfrm>
            </p:grpSpPr>
            <p:sp>
              <p:nvSpPr>
                <p:cNvPr id="4" name="Freeform: Shape 322">
                  <a:extLst>
                    <a:ext uri="{FF2B5EF4-FFF2-40B4-BE49-F238E27FC236}">
                      <a16:creationId xmlns:a16="http://schemas.microsoft.com/office/drawing/2014/main" id="{C72B389C-E653-AE1E-1547-9C8CF4F05FE8}"/>
                    </a:ext>
                  </a:extLst>
                </p:cNvPr>
                <p:cNvSpPr/>
                <p:nvPr/>
              </p:nvSpPr>
              <p:spPr>
                <a:xfrm>
                  <a:off x="5185521" y="2862781"/>
                  <a:ext cx="1127421" cy="1018228"/>
                </a:xfrm>
                <a:custGeom>
                  <a:avLst/>
                  <a:gdLst>
                    <a:gd name="connsiteX0" fmla="*/ 68184 w 2589719"/>
                    <a:gd name="connsiteY0" fmla="*/ 1745002 h 2136997"/>
                    <a:gd name="connsiteX1" fmla="*/ 2870 w 2589719"/>
                    <a:gd name="connsiteY1" fmla="*/ 1745002 h 2136997"/>
                    <a:gd name="connsiteX2" fmla="*/ 161490 w 2589719"/>
                    <a:gd name="connsiteY2" fmla="*/ 905247 h 2136997"/>
                    <a:gd name="connsiteX3" fmla="*/ 609359 w 2589719"/>
                    <a:gd name="connsiteY3" fmla="*/ 364072 h 2136997"/>
                    <a:gd name="connsiteX4" fmla="*/ 1299825 w 2589719"/>
                    <a:gd name="connsiteY4" fmla="*/ 205451 h 2136997"/>
                    <a:gd name="connsiteX5" fmla="*/ 1999621 w 2589719"/>
                    <a:gd name="connsiteY5" fmla="*/ 186790 h 2136997"/>
                    <a:gd name="connsiteX6" fmla="*/ 2522135 w 2589719"/>
                    <a:gd name="connsiteY6" fmla="*/ 178 h 2136997"/>
                    <a:gd name="connsiteX7" fmla="*/ 2578119 w 2589719"/>
                    <a:gd name="connsiteY7" fmla="*/ 224112 h 2136997"/>
                    <a:gd name="connsiteX8" fmla="*/ 2475482 w 2589719"/>
                    <a:gd name="connsiteY8" fmla="*/ 765288 h 2136997"/>
                    <a:gd name="connsiteX9" fmla="*/ 2074265 w 2589719"/>
                    <a:gd name="connsiteY9" fmla="*/ 1605043 h 2136997"/>
                    <a:gd name="connsiteX10" fmla="*/ 1579743 w 2589719"/>
                    <a:gd name="connsiteY10" fmla="*/ 1987598 h 2136997"/>
                    <a:gd name="connsiteX11" fmla="*/ 870616 w 2589719"/>
                    <a:gd name="connsiteY11" fmla="*/ 2136888 h 2136997"/>
                    <a:gd name="connsiteX12" fmla="*/ 180151 w 2589719"/>
                    <a:gd name="connsiteY12" fmla="*/ 1968937 h 2136997"/>
                    <a:gd name="connsiteX13" fmla="*/ 68184 w 2589719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329 w 2528864"/>
                    <a:gd name="connsiteY0" fmla="*/ 1745002 h 2136997"/>
                    <a:gd name="connsiteX1" fmla="*/ 7329 w 2528864"/>
                    <a:gd name="connsiteY1" fmla="*/ 1418431 h 2136997"/>
                    <a:gd name="connsiteX2" fmla="*/ 100635 w 2528864"/>
                    <a:gd name="connsiteY2" fmla="*/ 905247 h 2136997"/>
                    <a:gd name="connsiteX3" fmla="*/ 548504 w 2528864"/>
                    <a:gd name="connsiteY3" fmla="*/ 364072 h 2136997"/>
                    <a:gd name="connsiteX4" fmla="*/ 1238970 w 2528864"/>
                    <a:gd name="connsiteY4" fmla="*/ 205451 h 2136997"/>
                    <a:gd name="connsiteX5" fmla="*/ 1938766 w 2528864"/>
                    <a:gd name="connsiteY5" fmla="*/ 186790 h 2136997"/>
                    <a:gd name="connsiteX6" fmla="*/ 2461280 w 2528864"/>
                    <a:gd name="connsiteY6" fmla="*/ 178 h 2136997"/>
                    <a:gd name="connsiteX7" fmla="*/ 2517264 w 2528864"/>
                    <a:gd name="connsiteY7" fmla="*/ 224112 h 2136997"/>
                    <a:gd name="connsiteX8" fmla="*/ 2414627 w 2528864"/>
                    <a:gd name="connsiteY8" fmla="*/ 765288 h 2136997"/>
                    <a:gd name="connsiteX9" fmla="*/ 2013410 w 2528864"/>
                    <a:gd name="connsiteY9" fmla="*/ 1605043 h 2136997"/>
                    <a:gd name="connsiteX10" fmla="*/ 1518888 w 2528864"/>
                    <a:gd name="connsiteY10" fmla="*/ 1987598 h 2136997"/>
                    <a:gd name="connsiteX11" fmla="*/ 809761 w 2528864"/>
                    <a:gd name="connsiteY11" fmla="*/ 2136888 h 2136997"/>
                    <a:gd name="connsiteX12" fmla="*/ 119296 w 2528864"/>
                    <a:gd name="connsiteY12" fmla="*/ 1968937 h 2136997"/>
                    <a:gd name="connsiteX13" fmla="*/ 18098 w 2528864"/>
                    <a:gd name="connsiteY13" fmla="*/ 1776899 h 2136997"/>
                    <a:gd name="connsiteX14" fmla="*/ 7329 w 2528864"/>
                    <a:gd name="connsiteY14" fmla="*/ 1745002 h 2136997"/>
                    <a:gd name="connsiteX0" fmla="*/ 77730 w 2599265"/>
                    <a:gd name="connsiteY0" fmla="*/ 1745002 h 2136997"/>
                    <a:gd name="connsiteX1" fmla="*/ 77730 w 2599265"/>
                    <a:gd name="connsiteY1" fmla="*/ 1418431 h 2136997"/>
                    <a:gd name="connsiteX2" fmla="*/ 171036 w 2599265"/>
                    <a:gd name="connsiteY2" fmla="*/ 905247 h 2136997"/>
                    <a:gd name="connsiteX3" fmla="*/ 618905 w 2599265"/>
                    <a:gd name="connsiteY3" fmla="*/ 364072 h 2136997"/>
                    <a:gd name="connsiteX4" fmla="*/ 1309371 w 2599265"/>
                    <a:gd name="connsiteY4" fmla="*/ 205451 h 2136997"/>
                    <a:gd name="connsiteX5" fmla="*/ 2009167 w 2599265"/>
                    <a:gd name="connsiteY5" fmla="*/ 186790 h 2136997"/>
                    <a:gd name="connsiteX6" fmla="*/ 2531681 w 2599265"/>
                    <a:gd name="connsiteY6" fmla="*/ 178 h 2136997"/>
                    <a:gd name="connsiteX7" fmla="*/ 2587665 w 2599265"/>
                    <a:gd name="connsiteY7" fmla="*/ 224112 h 2136997"/>
                    <a:gd name="connsiteX8" fmla="*/ 2485028 w 2599265"/>
                    <a:gd name="connsiteY8" fmla="*/ 765288 h 2136997"/>
                    <a:gd name="connsiteX9" fmla="*/ 2083811 w 2599265"/>
                    <a:gd name="connsiteY9" fmla="*/ 1605043 h 2136997"/>
                    <a:gd name="connsiteX10" fmla="*/ 1589289 w 2599265"/>
                    <a:gd name="connsiteY10" fmla="*/ 1987598 h 2136997"/>
                    <a:gd name="connsiteX11" fmla="*/ 880162 w 2599265"/>
                    <a:gd name="connsiteY11" fmla="*/ 2136888 h 2136997"/>
                    <a:gd name="connsiteX12" fmla="*/ 189697 w 2599265"/>
                    <a:gd name="connsiteY12" fmla="*/ 1968937 h 2136997"/>
                    <a:gd name="connsiteX13" fmla="*/ 2774 w 2599265"/>
                    <a:gd name="connsiteY13" fmla="*/ 1905487 h 2136997"/>
                    <a:gd name="connsiteX14" fmla="*/ 77730 w 2599265"/>
                    <a:gd name="connsiteY14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17396 w 2538931"/>
                    <a:gd name="connsiteY0" fmla="*/ 1745002 h 2136997"/>
                    <a:gd name="connsiteX1" fmla="*/ 17396 w 2538931"/>
                    <a:gd name="connsiteY1" fmla="*/ 1418431 h 2136997"/>
                    <a:gd name="connsiteX2" fmla="*/ 110702 w 2538931"/>
                    <a:gd name="connsiteY2" fmla="*/ 905247 h 2136997"/>
                    <a:gd name="connsiteX3" fmla="*/ 558571 w 2538931"/>
                    <a:gd name="connsiteY3" fmla="*/ 364072 h 2136997"/>
                    <a:gd name="connsiteX4" fmla="*/ 1249037 w 2538931"/>
                    <a:gd name="connsiteY4" fmla="*/ 205451 h 2136997"/>
                    <a:gd name="connsiteX5" fmla="*/ 1948833 w 2538931"/>
                    <a:gd name="connsiteY5" fmla="*/ 186790 h 2136997"/>
                    <a:gd name="connsiteX6" fmla="*/ 2471347 w 2538931"/>
                    <a:gd name="connsiteY6" fmla="*/ 178 h 2136997"/>
                    <a:gd name="connsiteX7" fmla="*/ 2527331 w 2538931"/>
                    <a:gd name="connsiteY7" fmla="*/ 224112 h 2136997"/>
                    <a:gd name="connsiteX8" fmla="*/ 2424694 w 2538931"/>
                    <a:gd name="connsiteY8" fmla="*/ 765288 h 2136997"/>
                    <a:gd name="connsiteX9" fmla="*/ 2023477 w 2538931"/>
                    <a:gd name="connsiteY9" fmla="*/ 1605043 h 2136997"/>
                    <a:gd name="connsiteX10" fmla="*/ 1528955 w 2538931"/>
                    <a:gd name="connsiteY10" fmla="*/ 1987598 h 2136997"/>
                    <a:gd name="connsiteX11" fmla="*/ 819828 w 2538931"/>
                    <a:gd name="connsiteY11" fmla="*/ 2136888 h 2136997"/>
                    <a:gd name="connsiteX12" fmla="*/ 196038 w 2538931"/>
                    <a:gd name="connsiteY12" fmla="*/ 2026087 h 2136997"/>
                    <a:gd name="connsiteX13" fmla="*/ 17396 w 2538931"/>
                    <a:gd name="connsiteY13" fmla="*/ 1745002 h 2136997"/>
                    <a:gd name="connsiteX0" fmla="*/ 63048 w 2584583"/>
                    <a:gd name="connsiteY0" fmla="*/ 1745002 h 2136997"/>
                    <a:gd name="connsiteX1" fmla="*/ 63048 w 2584583"/>
                    <a:gd name="connsiteY1" fmla="*/ 1418431 h 2136997"/>
                    <a:gd name="connsiteX2" fmla="*/ 156354 w 2584583"/>
                    <a:gd name="connsiteY2" fmla="*/ 905247 h 2136997"/>
                    <a:gd name="connsiteX3" fmla="*/ 604223 w 2584583"/>
                    <a:gd name="connsiteY3" fmla="*/ 364072 h 2136997"/>
                    <a:gd name="connsiteX4" fmla="*/ 1294689 w 2584583"/>
                    <a:gd name="connsiteY4" fmla="*/ 205451 h 2136997"/>
                    <a:gd name="connsiteX5" fmla="*/ 1994485 w 2584583"/>
                    <a:gd name="connsiteY5" fmla="*/ 186790 h 2136997"/>
                    <a:gd name="connsiteX6" fmla="*/ 2516999 w 2584583"/>
                    <a:gd name="connsiteY6" fmla="*/ 178 h 2136997"/>
                    <a:gd name="connsiteX7" fmla="*/ 2572983 w 2584583"/>
                    <a:gd name="connsiteY7" fmla="*/ 224112 h 2136997"/>
                    <a:gd name="connsiteX8" fmla="*/ 2470346 w 2584583"/>
                    <a:gd name="connsiteY8" fmla="*/ 765288 h 2136997"/>
                    <a:gd name="connsiteX9" fmla="*/ 2069129 w 2584583"/>
                    <a:gd name="connsiteY9" fmla="*/ 1605043 h 2136997"/>
                    <a:gd name="connsiteX10" fmla="*/ 1574607 w 2584583"/>
                    <a:gd name="connsiteY10" fmla="*/ 1987598 h 2136997"/>
                    <a:gd name="connsiteX11" fmla="*/ 865480 w 2584583"/>
                    <a:gd name="connsiteY11" fmla="*/ 2136888 h 2136997"/>
                    <a:gd name="connsiteX12" fmla="*/ 63048 w 2584583"/>
                    <a:gd name="connsiteY12" fmla="*/ 1745002 h 2136997"/>
                    <a:gd name="connsiteX0" fmla="*/ 81105 w 2545490"/>
                    <a:gd name="connsiteY0" fmla="*/ 1854540 h 2136997"/>
                    <a:gd name="connsiteX1" fmla="*/ 23955 w 2545490"/>
                    <a:gd name="connsiteY1" fmla="*/ 1418431 h 2136997"/>
                    <a:gd name="connsiteX2" fmla="*/ 117261 w 2545490"/>
                    <a:gd name="connsiteY2" fmla="*/ 905247 h 2136997"/>
                    <a:gd name="connsiteX3" fmla="*/ 565130 w 2545490"/>
                    <a:gd name="connsiteY3" fmla="*/ 364072 h 2136997"/>
                    <a:gd name="connsiteX4" fmla="*/ 1255596 w 2545490"/>
                    <a:gd name="connsiteY4" fmla="*/ 205451 h 2136997"/>
                    <a:gd name="connsiteX5" fmla="*/ 1955392 w 2545490"/>
                    <a:gd name="connsiteY5" fmla="*/ 186790 h 2136997"/>
                    <a:gd name="connsiteX6" fmla="*/ 2477906 w 2545490"/>
                    <a:gd name="connsiteY6" fmla="*/ 178 h 2136997"/>
                    <a:gd name="connsiteX7" fmla="*/ 2533890 w 2545490"/>
                    <a:gd name="connsiteY7" fmla="*/ 224112 h 2136997"/>
                    <a:gd name="connsiteX8" fmla="*/ 2431253 w 2545490"/>
                    <a:gd name="connsiteY8" fmla="*/ 765288 h 2136997"/>
                    <a:gd name="connsiteX9" fmla="*/ 2030036 w 2545490"/>
                    <a:gd name="connsiteY9" fmla="*/ 1605043 h 2136997"/>
                    <a:gd name="connsiteX10" fmla="*/ 1535514 w 2545490"/>
                    <a:gd name="connsiteY10" fmla="*/ 1987598 h 2136997"/>
                    <a:gd name="connsiteX11" fmla="*/ 826387 w 2545490"/>
                    <a:gd name="connsiteY11" fmla="*/ 2136888 h 2136997"/>
                    <a:gd name="connsiteX12" fmla="*/ 81105 w 2545490"/>
                    <a:gd name="connsiteY12" fmla="*/ 1854540 h 2136997"/>
                    <a:gd name="connsiteX0" fmla="*/ 81414 w 2545799"/>
                    <a:gd name="connsiteY0" fmla="*/ 1854540 h 2080094"/>
                    <a:gd name="connsiteX1" fmla="*/ 24264 w 2545799"/>
                    <a:gd name="connsiteY1" fmla="*/ 1418431 h 2080094"/>
                    <a:gd name="connsiteX2" fmla="*/ 117570 w 2545799"/>
                    <a:gd name="connsiteY2" fmla="*/ 905247 h 2080094"/>
                    <a:gd name="connsiteX3" fmla="*/ 565439 w 2545799"/>
                    <a:gd name="connsiteY3" fmla="*/ 364072 h 2080094"/>
                    <a:gd name="connsiteX4" fmla="*/ 1255905 w 2545799"/>
                    <a:gd name="connsiteY4" fmla="*/ 205451 h 2080094"/>
                    <a:gd name="connsiteX5" fmla="*/ 1955701 w 2545799"/>
                    <a:gd name="connsiteY5" fmla="*/ 186790 h 2080094"/>
                    <a:gd name="connsiteX6" fmla="*/ 2478215 w 2545799"/>
                    <a:gd name="connsiteY6" fmla="*/ 178 h 2080094"/>
                    <a:gd name="connsiteX7" fmla="*/ 2534199 w 2545799"/>
                    <a:gd name="connsiteY7" fmla="*/ 224112 h 2080094"/>
                    <a:gd name="connsiteX8" fmla="*/ 2431562 w 2545799"/>
                    <a:gd name="connsiteY8" fmla="*/ 765288 h 2080094"/>
                    <a:gd name="connsiteX9" fmla="*/ 2030345 w 2545799"/>
                    <a:gd name="connsiteY9" fmla="*/ 1605043 h 2080094"/>
                    <a:gd name="connsiteX10" fmla="*/ 1535823 w 2545799"/>
                    <a:gd name="connsiteY10" fmla="*/ 1987598 h 2080094"/>
                    <a:gd name="connsiteX11" fmla="*/ 831459 w 2545799"/>
                    <a:gd name="connsiteY11" fmla="*/ 2079738 h 2080094"/>
                    <a:gd name="connsiteX12" fmla="*/ 81414 w 2545799"/>
                    <a:gd name="connsiteY12" fmla="*/ 1854540 h 2080094"/>
                    <a:gd name="connsiteX0" fmla="*/ 81414 w 2545799"/>
                    <a:gd name="connsiteY0" fmla="*/ 1854540 h 2092149"/>
                    <a:gd name="connsiteX1" fmla="*/ 24264 w 2545799"/>
                    <a:gd name="connsiteY1" fmla="*/ 1418431 h 2092149"/>
                    <a:gd name="connsiteX2" fmla="*/ 117570 w 2545799"/>
                    <a:gd name="connsiteY2" fmla="*/ 905247 h 2092149"/>
                    <a:gd name="connsiteX3" fmla="*/ 565439 w 2545799"/>
                    <a:gd name="connsiteY3" fmla="*/ 364072 h 2092149"/>
                    <a:gd name="connsiteX4" fmla="*/ 1255905 w 2545799"/>
                    <a:gd name="connsiteY4" fmla="*/ 205451 h 2092149"/>
                    <a:gd name="connsiteX5" fmla="*/ 1955701 w 2545799"/>
                    <a:gd name="connsiteY5" fmla="*/ 186790 h 2092149"/>
                    <a:gd name="connsiteX6" fmla="*/ 2478215 w 2545799"/>
                    <a:gd name="connsiteY6" fmla="*/ 178 h 2092149"/>
                    <a:gd name="connsiteX7" fmla="*/ 2534199 w 2545799"/>
                    <a:gd name="connsiteY7" fmla="*/ 224112 h 2092149"/>
                    <a:gd name="connsiteX8" fmla="*/ 2431562 w 2545799"/>
                    <a:gd name="connsiteY8" fmla="*/ 765288 h 2092149"/>
                    <a:gd name="connsiteX9" fmla="*/ 2030345 w 2545799"/>
                    <a:gd name="connsiteY9" fmla="*/ 1605043 h 2092149"/>
                    <a:gd name="connsiteX10" fmla="*/ 1535823 w 2545799"/>
                    <a:gd name="connsiteY10" fmla="*/ 1987598 h 2092149"/>
                    <a:gd name="connsiteX11" fmla="*/ 831459 w 2545799"/>
                    <a:gd name="connsiteY11" fmla="*/ 2079738 h 2092149"/>
                    <a:gd name="connsiteX12" fmla="*/ 81414 w 2545799"/>
                    <a:gd name="connsiteY12" fmla="*/ 1854540 h 2092149"/>
                    <a:gd name="connsiteX0" fmla="*/ 81414 w 2545799"/>
                    <a:gd name="connsiteY0" fmla="*/ 1854540 h 2079929"/>
                    <a:gd name="connsiteX1" fmla="*/ 24264 w 2545799"/>
                    <a:gd name="connsiteY1" fmla="*/ 1418431 h 2079929"/>
                    <a:gd name="connsiteX2" fmla="*/ 117570 w 2545799"/>
                    <a:gd name="connsiteY2" fmla="*/ 905247 h 2079929"/>
                    <a:gd name="connsiteX3" fmla="*/ 565439 w 2545799"/>
                    <a:gd name="connsiteY3" fmla="*/ 364072 h 2079929"/>
                    <a:gd name="connsiteX4" fmla="*/ 1255905 w 2545799"/>
                    <a:gd name="connsiteY4" fmla="*/ 205451 h 2079929"/>
                    <a:gd name="connsiteX5" fmla="*/ 1955701 w 2545799"/>
                    <a:gd name="connsiteY5" fmla="*/ 186790 h 2079929"/>
                    <a:gd name="connsiteX6" fmla="*/ 2478215 w 2545799"/>
                    <a:gd name="connsiteY6" fmla="*/ 178 h 2079929"/>
                    <a:gd name="connsiteX7" fmla="*/ 2534199 w 2545799"/>
                    <a:gd name="connsiteY7" fmla="*/ 224112 h 2079929"/>
                    <a:gd name="connsiteX8" fmla="*/ 2431562 w 2545799"/>
                    <a:gd name="connsiteY8" fmla="*/ 765288 h 2079929"/>
                    <a:gd name="connsiteX9" fmla="*/ 2030345 w 2545799"/>
                    <a:gd name="connsiteY9" fmla="*/ 1605043 h 2079929"/>
                    <a:gd name="connsiteX10" fmla="*/ 1535823 w 2545799"/>
                    <a:gd name="connsiteY10" fmla="*/ 1987598 h 2079929"/>
                    <a:gd name="connsiteX11" fmla="*/ 831459 w 2545799"/>
                    <a:gd name="connsiteY11" fmla="*/ 2079738 h 2079929"/>
                    <a:gd name="connsiteX12" fmla="*/ 81414 w 2545799"/>
                    <a:gd name="connsiteY12" fmla="*/ 1854540 h 2079929"/>
                    <a:gd name="connsiteX0" fmla="*/ 69120 w 2533505"/>
                    <a:gd name="connsiteY0" fmla="*/ 1854540 h 2079929"/>
                    <a:gd name="connsiteX1" fmla="*/ 11970 w 2533505"/>
                    <a:gd name="connsiteY1" fmla="*/ 1418431 h 2079929"/>
                    <a:gd name="connsiteX2" fmla="*/ 105276 w 2533505"/>
                    <a:gd name="connsiteY2" fmla="*/ 905247 h 2079929"/>
                    <a:gd name="connsiteX3" fmla="*/ 553145 w 2533505"/>
                    <a:gd name="connsiteY3" fmla="*/ 364072 h 2079929"/>
                    <a:gd name="connsiteX4" fmla="*/ 1243611 w 2533505"/>
                    <a:gd name="connsiteY4" fmla="*/ 205451 h 2079929"/>
                    <a:gd name="connsiteX5" fmla="*/ 1943407 w 2533505"/>
                    <a:gd name="connsiteY5" fmla="*/ 186790 h 2079929"/>
                    <a:gd name="connsiteX6" fmla="*/ 2465921 w 2533505"/>
                    <a:gd name="connsiteY6" fmla="*/ 178 h 2079929"/>
                    <a:gd name="connsiteX7" fmla="*/ 2521905 w 2533505"/>
                    <a:gd name="connsiteY7" fmla="*/ 224112 h 2079929"/>
                    <a:gd name="connsiteX8" fmla="*/ 2419268 w 2533505"/>
                    <a:gd name="connsiteY8" fmla="*/ 765288 h 2079929"/>
                    <a:gd name="connsiteX9" fmla="*/ 2018051 w 2533505"/>
                    <a:gd name="connsiteY9" fmla="*/ 1605043 h 2079929"/>
                    <a:gd name="connsiteX10" fmla="*/ 1523529 w 2533505"/>
                    <a:gd name="connsiteY10" fmla="*/ 1987598 h 2079929"/>
                    <a:gd name="connsiteX11" fmla="*/ 819165 w 2533505"/>
                    <a:gd name="connsiteY11" fmla="*/ 2079738 h 2079929"/>
                    <a:gd name="connsiteX12" fmla="*/ 69120 w 2533505"/>
                    <a:gd name="connsiteY12" fmla="*/ 1854540 h 2079929"/>
                    <a:gd name="connsiteX0" fmla="*/ 62118 w 2526503"/>
                    <a:gd name="connsiteY0" fmla="*/ 1854540 h 2079929"/>
                    <a:gd name="connsiteX1" fmla="*/ 98274 w 2526503"/>
                    <a:gd name="connsiteY1" fmla="*/ 905247 h 2079929"/>
                    <a:gd name="connsiteX2" fmla="*/ 546143 w 2526503"/>
                    <a:gd name="connsiteY2" fmla="*/ 364072 h 2079929"/>
                    <a:gd name="connsiteX3" fmla="*/ 1236609 w 2526503"/>
                    <a:gd name="connsiteY3" fmla="*/ 205451 h 2079929"/>
                    <a:gd name="connsiteX4" fmla="*/ 1936405 w 2526503"/>
                    <a:gd name="connsiteY4" fmla="*/ 186790 h 2079929"/>
                    <a:gd name="connsiteX5" fmla="*/ 2458919 w 2526503"/>
                    <a:gd name="connsiteY5" fmla="*/ 178 h 2079929"/>
                    <a:gd name="connsiteX6" fmla="*/ 2514903 w 2526503"/>
                    <a:gd name="connsiteY6" fmla="*/ 224112 h 2079929"/>
                    <a:gd name="connsiteX7" fmla="*/ 2412266 w 2526503"/>
                    <a:gd name="connsiteY7" fmla="*/ 765288 h 2079929"/>
                    <a:gd name="connsiteX8" fmla="*/ 2011049 w 2526503"/>
                    <a:gd name="connsiteY8" fmla="*/ 1605043 h 2079929"/>
                    <a:gd name="connsiteX9" fmla="*/ 1516527 w 2526503"/>
                    <a:gd name="connsiteY9" fmla="*/ 1987598 h 2079929"/>
                    <a:gd name="connsiteX10" fmla="*/ 812163 w 2526503"/>
                    <a:gd name="connsiteY10" fmla="*/ 2079738 h 2079929"/>
                    <a:gd name="connsiteX11" fmla="*/ 62118 w 2526503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5793 w 2560178"/>
                    <a:gd name="connsiteY0" fmla="*/ 1854543 h 2079932"/>
                    <a:gd name="connsiteX1" fmla="*/ 131949 w 2560178"/>
                    <a:gd name="connsiteY1" fmla="*/ 905250 h 2079932"/>
                    <a:gd name="connsiteX2" fmla="*/ 1203609 w 2560178"/>
                    <a:gd name="connsiteY2" fmla="*/ 224504 h 2079932"/>
                    <a:gd name="connsiteX3" fmla="*/ 1970080 w 2560178"/>
                    <a:gd name="connsiteY3" fmla="*/ 186793 h 2079932"/>
                    <a:gd name="connsiteX4" fmla="*/ 2492594 w 2560178"/>
                    <a:gd name="connsiteY4" fmla="*/ 181 h 2079932"/>
                    <a:gd name="connsiteX5" fmla="*/ 2548578 w 2560178"/>
                    <a:gd name="connsiteY5" fmla="*/ 224115 h 2079932"/>
                    <a:gd name="connsiteX6" fmla="*/ 2445941 w 2560178"/>
                    <a:gd name="connsiteY6" fmla="*/ 765291 h 2079932"/>
                    <a:gd name="connsiteX7" fmla="*/ 2044724 w 2560178"/>
                    <a:gd name="connsiteY7" fmla="*/ 1605046 h 2079932"/>
                    <a:gd name="connsiteX8" fmla="*/ 1550202 w 2560178"/>
                    <a:gd name="connsiteY8" fmla="*/ 1987601 h 2079932"/>
                    <a:gd name="connsiteX9" fmla="*/ 845838 w 2560178"/>
                    <a:gd name="connsiteY9" fmla="*/ 2079741 h 2079932"/>
                    <a:gd name="connsiteX10" fmla="*/ 95793 w 2560178"/>
                    <a:gd name="connsiteY10" fmla="*/ 1854543 h 2079932"/>
                    <a:gd name="connsiteX0" fmla="*/ 90564 w 2554949"/>
                    <a:gd name="connsiteY0" fmla="*/ 1854543 h 2079932"/>
                    <a:gd name="connsiteX1" fmla="*/ 126720 w 2554949"/>
                    <a:gd name="connsiteY1" fmla="*/ 905250 h 2079932"/>
                    <a:gd name="connsiteX2" fmla="*/ 1198380 w 2554949"/>
                    <a:gd name="connsiteY2" fmla="*/ 224504 h 2079932"/>
                    <a:gd name="connsiteX3" fmla="*/ 1964851 w 2554949"/>
                    <a:gd name="connsiteY3" fmla="*/ 186793 h 2079932"/>
                    <a:gd name="connsiteX4" fmla="*/ 2487365 w 2554949"/>
                    <a:gd name="connsiteY4" fmla="*/ 181 h 2079932"/>
                    <a:gd name="connsiteX5" fmla="*/ 2543349 w 2554949"/>
                    <a:gd name="connsiteY5" fmla="*/ 224115 h 2079932"/>
                    <a:gd name="connsiteX6" fmla="*/ 2440712 w 2554949"/>
                    <a:gd name="connsiteY6" fmla="*/ 765291 h 2079932"/>
                    <a:gd name="connsiteX7" fmla="*/ 2039495 w 2554949"/>
                    <a:gd name="connsiteY7" fmla="*/ 1605046 h 2079932"/>
                    <a:gd name="connsiteX8" fmla="*/ 1544973 w 2554949"/>
                    <a:gd name="connsiteY8" fmla="*/ 1987601 h 2079932"/>
                    <a:gd name="connsiteX9" fmla="*/ 840609 w 2554949"/>
                    <a:gd name="connsiteY9" fmla="*/ 2079741 h 2079932"/>
                    <a:gd name="connsiteX10" fmla="*/ 90564 w 2554949"/>
                    <a:gd name="connsiteY10" fmla="*/ 1854543 h 2079932"/>
                    <a:gd name="connsiteX0" fmla="*/ 94033 w 2558418"/>
                    <a:gd name="connsiteY0" fmla="*/ 1854557 h 2079946"/>
                    <a:gd name="connsiteX1" fmla="*/ 130189 w 2558418"/>
                    <a:gd name="connsiteY1" fmla="*/ 905264 h 2079946"/>
                    <a:gd name="connsiteX2" fmla="*/ 1173274 w 2558418"/>
                    <a:gd name="connsiteY2" fmla="*/ 295956 h 2079946"/>
                    <a:gd name="connsiteX3" fmla="*/ 1968320 w 2558418"/>
                    <a:gd name="connsiteY3" fmla="*/ 186807 h 2079946"/>
                    <a:gd name="connsiteX4" fmla="*/ 2490834 w 2558418"/>
                    <a:gd name="connsiteY4" fmla="*/ 195 h 2079946"/>
                    <a:gd name="connsiteX5" fmla="*/ 2546818 w 2558418"/>
                    <a:gd name="connsiteY5" fmla="*/ 224129 h 2079946"/>
                    <a:gd name="connsiteX6" fmla="*/ 2444181 w 2558418"/>
                    <a:gd name="connsiteY6" fmla="*/ 765305 h 2079946"/>
                    <a:gd name="connsiteX7" fmla="*/ 2042964 w 2558418"/>
                    <a:gd name="connsiteY7" fmla="*/ 1605060 h 2079946"/>
                    <a:gd name="connsiteX8" fmla="*/ 1548442 w 2558418"/>
                    <a:gd name="connsiteY8" fmla="*/ 1987615 h 2079946"/>
                    <a:gd name="connsiteX9" fmla="*/ 844078 w 2558418"/>
                    <a:gd name="connsiteY9" fmla="*/ 2079755 h 2079946"/>
                    <a:gd name="connsiteX10" fmla="*/ 94033 w 2558418"/>
                    <a:gd name="connsiteY10" fmla="*/ 1854557 h 2079946"/>
                    <a:gd name="connsiteX0" fmla="*/ 94033 w 2558418"/>
                    <a:gd name="connsiteY0" fmla="*/ 1854556 h 2079945"/>
                    <a:gd name="connsiteX1" fmla="*/ 130189 w 2558418"/>
                    <a:gd name="connsiteY1" fmla="*/ 905263 h 2079945"/>
                    <a:gd name="connsiteX2" fmla="*/ 1173274 w 2558418"/>
                    <a:gd name="connsiteY2" fmla="*/ 286430 h 2079945"/>
                    <a:gd name="connsiteX3" fmla="*/ 1968320 w 2558418"/>
                    <a:gd name="connsiteY3" fmla="*/ 186806 h 2079945"/>
                    <a:gd name="connsiteX4" fmla="*/ 2490834 w 2558418"/>
                    <a:gd name="connsiteY4" fmla="*/ 194 h 2079945"/>
                    <a:gd name="connsiteX5" fmla="*/ 2546818 w 2558418"/>
                    <a:gd name="connsiteY5" fmla="*/ 224128 h 2079945"/>
                    <a:gd name="connsiteX6" fmla="*/ 2444181 w 2558418"/>
                    <a:gd name="connsiteY6" fmla="*/ 765304 h 2079945"/>
                    <a:gd name="connsiteX7" fmla="*/ 2042964 w 2558418"/>
                    <a:gd name="connsiteY7" fmla="*/ 1605059 h 2079945"/>
                    <a:gd name="connsiteX8" fmla="*/ 1548442 w 2558418"/>
                    <a:gd name="connsiteY8" fmla="*/ 1987614 h 2079945"/>
                    <a:gd name="connsiteX9" fmla="*/ 844078 w 2558418"/>
                    <a:gd name="connsiteY9" fmla="*/ 2079754 h 2079945"/>
                    <a:gd name="connsiteX10" fmla="*/ 94033 w 2558418"/>
                    <a:gd name="connsiteY10" fmla="*/ 1854556 h 2079945"/>
                    <a:gd name="connsiteX0" fmla="*/ 73773 w 2538158"/>
                    <a:gd name="connsiteY0" fmla="*/ 1854556 h 2079945"/>
                    <a:gd name="connsiteX1" fmla="*/ 109929 w 2538158"/>
                    <a:gd name="connsiteY1" fmla="*/ 905263 h 2079945"/>
                    <a:gd name="connsiteX2" fmla="*/ 1153014 w 2538158"/>
                    <a:gd name="connsiteY2" fmla="*/ 286430 h 2079945"/>
                    <a:gd name="connsiteX3" fmla="*/ 1948060 w 2538158"/>
                    <a:gd name="connsiteY3" fmla="*/ 186806 h 2079945"/>
                    <a:gd name="connsiteX4" fmla="*/ 2470574 w 2538158"/>
                    <a:gd name="connsiteY4" fmla="*/ 194 h 2079945"/>
                    <a:gd name="connsiteX5" fmla="*/ 2526558 w 2538158"/>
                    <a:gd name="connsiteY5" fmla="*/ 224128 h 2079945"/>
                    <a:gd name="connsiteX6" fmla="*/ 2423921 w 2538158"/>
                    <a:gd name="connsiteY6" fmla="*/ 765304 h 2079945"/>
                    <a:gd name="connsiteX7" fmla="*/ 2022704 w 2538158"/>
                    <a:gd name="connsiteY7" fmla="*/ 1605059 h 2079945"/>
                    <a:gd name="connsiteX8" fmla="*/ 1528182 w 2538158"/>
                    <a:gd name="connsiteY8" fmla="*/ 1987614 h 2079945"/>
                    <a:gd name="connsiteX9" fmla="*/ 823818 w 2538158"/>
                    <a:gd name="connsiteY9" fmla="*/ 2079754 h 2079945"/>
                    <a:gd name="connsiteX10" fmla="*/ 73773 w 2538158"/>
                    <a:gd name="connsiteY10" fmla="*/ 1854556 h 2079945"/>
                    <a:gd name="connsiteX0" fmla="*/ 108852 w 2511325"/>
                    <a:gd name="connsiteY0" fmla="*/ 1849794 h 2086587"/>
                    <a:gd name="connsiteX1" fmla="*/ 83096 w 2511325"/>
                    <a:gd name="connsiteY1" fmla="*/ 905263 h 2086587"/>
                    <a:gd name="connsiteX2" fmla="*/ 1126181 w 2511325"/>
                    <a:gd name="connsiteY2" fmla="*/ 286430 h 2086587"/>
                    <a:gd name="connsiteX3" fmla="*/ 1921227 w 2511325"/>
                    <a:gd name="connsiteY3" fmla="*/ 186806 h 2086587"/>
                    <a:gd name="connsiteX4" fmla="*/ 2443741 w 2511325"/>
                    <a:gd name="connsiteY4" fmla="*/ 194 h 2086587"/>
                    <a:gd name="connsiteX5" fmla="*/ 2499725 w 2511325"/>
                    <a:gd name="connsiteY5" fmla="*/ 224128 h 2086587"/>
                    <a:gd name="connsiteX6" fmla="*/ 2397088 w 2511325"/>
                    <a:gd name="connsiteY6" fmla="*/ 765304 h 2086587"/>
                    <a:gd name="connsiteX7" fmla="*/ 1995871 w 2511325"/>
                    <a:gd name="connsiteY7" fmla="*/ 1605059 h 2086587"/>
                    <a:gd name="connsiteX8" fmla="*/ 1501349 w 2511325"/>
                    <a:gd name="connsiteY8" fmla="*/ 1987614 h 2086587"/>
                    <a:gd name="connsiteX9" fmla="*/ 796985 w 2511325"/>
                    <a:gd name="connsiteY9" fmla="*/ 2079754 h 2086587"/>
                    <a:gd name="connsiteX10" fmla="*/ 108852 w 2511325"/>
                    <a:gd name="connsiteY10" fmla="*/ 1849794 h 2086587"/>
                    <a:gd name="connsiteX0" fmla="*/ 88946 w 2524756"/>
                    <a:gd name="connsiteY0" fmla="*/ 1811694 h 2089074"/>
                    <a:gd name="connsiteX1" fmla="*/ 96527 w 2524756"/>
                    <a:gd name="connsiteY1" fmla="*/ 905263 h 2089074"/>
                    <a:gd name="connsiteX2" fmla="*/ 1139612 w 2524756"/>
                    <a:gd name="connsiteY2" fmla="*/ 286430 h 2089074"/>
                    <a:gd name="connsiteX3" fmla="*/ 1934658 w 2524756"/>
                    <a:gd name="connsiteY3" fmla="*/ 186806 h 2089074"/>
                    <a:gd name="connsiteX4" fmla="*/ 2457172 w 2524756"/>
                    <a:gd name="connsiteY4" fmla="*/ 194 h 2089074"/>
                    <a:gd name="connsiteX5" fmla="*/ 2513156 w 2524756"/>
                    <a:gd name="connsiteY5" fmla="*/ 224128 h 2089074"/>
                    <a:gd name="connsiteX6" fmla="*/ 2410519 w 2524756"/>
                    <a:gd name="connsiteY6" fmla="*/ 765304 h 2089074"/>
                    <a:gd name="connsiteX7" fmla="*/ 2009302 w 2524756"/>
                    <a:gd name="connsiteY7" fmla="*/ 1605059 h 2089074"/>
                    <a:gd name="connsiteX8" fmla="*/ 1514780 w 2524756"/>
                    <a:gd name="connsiteY8" fmla="*/ 1987614 h 2089074"/>
                    <a:gd name="connsiteX9" fmla="*/ 810416 w 2524756"/>
                    <a:gd name="connsiteY9" fmla="*/ 2079754 h 2089074"/>
                    <a:gd name="connsiteX10" fmla="*/ 88946 w 2524756"/>
                    <a:gd name="connsiteY10" fmla="*/ 1811694 h 2089074"/>
                    <a:gd name="connsiteX0" fmla="*/ 68826 w 2504636"/>
                    <a:gd name="connsiteY0" fmla="*/ 1811694 h 2089074"/>
                    <a:gd name="connsiteX1" fmla="*/ 76407 w 2504636"/>
                    <a:gd name="connsiteY1" fmla="*/ 905263 h 2089074"/>
                    <a:gd name="connsiteX2" fmla="*/ 1119492 w 2504636"/>
                    <a:gd name="connsiteY2" fmla="*/ 286430 h 2089074"/>
                    <a:gd name="connsiteX3" fmla="*/ 1914538 w 2504636"/>
                    <a:gd name="connsiteY3" fmla="*/ 186806 h 2089074"/>
                    <a:gd name="connsiteX4" fmla="*/ 2437052 w 2504636"/>
                    <a:gd name="connsiteY4" fmla="*/ 194 h 2089074"/>
                    <a:gd name="connsiteX5" fmla="*/ 2493036 w 2504636"/>
                    <a:gd name="connsiteY5" fmla="*/ 224128 h 2089074"/>
                    <a:gd name="connsiteX6" fmla="*/ 2390399 w 2504636"/>
                    <a:gd name="connsiteY6" fmla="*/ 765304 h 2089074"/>
                    <a:gd name="connsiteX7" fmla="*/ 1989182 w 2504636"/>
                    <a:gd name="connsiteY7" fmla="*/ 1605059 h 2089074"/>
                    <a:gd name="connsiteX8" fmla="*/ 1494660 w 2504636"/>
                    <a:gd name="connsiteY8" fmla="*/ 1987614 h 2089074"/>
                    <a:gd name="connsiteX9" fmla="*/ 790296 w 2504636"/>
                    <a:gd name="connsiteY9" fmla="*/ 2079754 h 2089074"/>
                    <a:gd name="connsiteX10" fmla="*/ 68826 w 2504636"/>
                    <a:gd name="connsiteY10" fmla="*/ 1811694 h 208907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107853 w 2543663"/>
                    <a:gd name="connsiteY0" fmla="*/ 1773594 h 2067233"/>
                    <a:gd name="connsiteX1" fmla="*/ 115434 w 2543663"/>
                    <a:gd name="connsiteY1" fmla="*/ 905263 h 2067233"/>
                    <a:gd name="connsiteX2" fmla="*/ 1158519 w 2543663"/>
                    <a:gd name="connsiteY2" fmla="*/ 286430 h 2067233"/>
                    <a:gd name="connsiteX3" fmla="*/ 1953565 w 2543663"/>
                    <a:gd name="connsiteY3" fmla="*/ 186806 h 2067233"/>
                    <a:gd name="connsiteX4" fmla="*/ 2476079 w 2543663"/>
                    <a:gd name="connsiteY4" fmla="*/ 194 h 2067233"/>
                    <a:gd name="connsiteX5" fmla="*/ 2532063 w 2543663"/>
                    <a:gd name="connsiteY5" fmla="*/ 224128 h 2067233"/>
                    <a:gd name="connsiteX6" fmla="*/ 2429426 w 2543663"/>
                    <a:gd name="connsiteY6" fmla="*/ 765304 h 2067233"/>
                    <a:gd name="connsiteX7" fmla="*/ 2028209 w 2543663"/>
                    <a:gd name="connsiteY7" fmla="*/ 1605059 h 2067233"/>
                    <a:gd name="connsiteX8" fmla="*/ 1533687 w 2543663"/>
                    <a:gd name="connsiteY8" fmla="*/ 1987614 h 2067233"/>
                    <a:gd name="connsiteX9" fmla="*/ 843610 w 2543663"/>
                    <a:gd name="connsiteY9" fmla="*/ 2051179 h 2067233"/>
                    <a:gd name="connsiteX10" fmla="*/ 107853 w 2543663"/>
                    <a:gd name="connsiteY10" fmla="*/ 1773594 h 2067233"/>
                    <a:gd name="connsiteX0" fmla="*/ 107853 w 2543663"/>
                    <a:gd name="connsiteY0" fmla="*/ 1773594 h 2054713"/>
                    <a:gd name="connsiteX1" fmla="*/ 115434 w 2543663"/>
                    <a:gd name="connsiteY1" fmla="*/ 905263 h 2054713"/>
                    <a:gd name="connsiteX2" fmla="*/ 1158519 w 2543663"/>
                    <a:gd name="connsiteY2" fmla="*/ 286430 h 2054713"/>
                    <a:gd name="connsiteX3" fmla="*/ 1953565 w 2543663"/>
                    <a:gd name="connsiteY3" fmla="*/ 186806 h 2054713"/>
                    <a:gd name="connsiteX4" fmla="*/ 2476079 w 2543663"/>
                    <a:gd name="connsiteY4" fmla="*/ 194 h 2054713"/>
                    <a:gd name="connsiteX5" fmla="*/ 2532063 w 2543663"/>
                    <a:gd name="connsiteY5" fmla="*/ 224128 h 2054713"/>
                    <a:gd name="connsiteX6" fmla="*/ 2429426 w 2543663"/>
                    <a:gd name="connsiteY6" fmla="*/ 765304 h 2054713"/>
                    <a:gd name="connsiteX7" fmla="*/ 2028209 w 2543663"/>
                    <a:gd name="connsiteY7" fmla="*/ 1605059 h 2054713"/>
                    <a:gd name="connsiteX8" fmla="*/ 1533687 w 2543663"/>
                    <a:gd name="connsiteY8" fmla="*/ 1987614 h 2054713"/>
                    <a:gd name="connsiteX9" fmla="*/ 843610 w 2543663"/>
                    <a:gd name="connsiteY9" fmla="*/ 2051179 h 2054713"/>
                    <a:gd name="connsiteX10" fmla="*/ 107853 w 2543663"/>
                    <a:gd name="connsiteY10" fmla="*/ 1773594 h 2054713"/>
                    <a:gd name="connsiteX0" fmla="*/ 107853 w 2543663"/>
                    <a:gd name="connsiteY0" fmla="*/ 1773594 h 2059058"/>
                    <a:gd name="connsiteX1" fmla="*/ 115434 w 2543663"/>
                    <a:gd name="connsiteY1" fmla="*/ 905263 h 2059058"/>
                    <a:gd name="connsiteX2" fmla="*/ 1158519 w 2543663"/>
                    <a:gd name="connsiteY2" fmla="*/ 286430 h 2059058"/>
                    <a:gd name="connsiteX3" fmla="*/ 1953565 w 2543663"/>
                    <a:gd name="connsiteY3" fmla="*/ 186806 h 2059058"/>
                    <a:gd name="connsiteX4" fmla="*/ 2476079 w 2543663"/>
                    <a:gd name="connsiteY4" fmla="*/ 194 h 2059058"/>
                    <a:gd name="connsiteX5" fmla="*/ 2532063 w 2543663"/>
                    <a:gd name="connsiteY5" fmla="*/ 224128 h 2059058"/>
                    <a:gd name="connsiteX6" fmla="*/ 2429426 w 2543663"/>
                    <a:gd name="connsiteY6" fmla="*/ 765304 h 2059058"/>
                    <a:gd name="connsiteX7" fmla="*/ 2028209 w 2543663"/>
                    <a:gd name="connsiteY7" fmla="*/ 1605059 h 2059058"/>
                    <a:gd name="connsiteX8" fmla="*/ 1533687 w 2543663"/>
                    <a:gd name="connsiteY8" fmla="*/ 1949514 h 2059058"/>
                    <a:gd name="connsiteX9" fmla="*/ 843610 w 2543663"/>
                    <a:gd name="connsiteY9" fmla="*/ 2051179 h 2059058"/>
                    <a:gd name="connsiteX10" fmla="*/ 107853 w 2543663"/>
                    <a:gd name="connsiteY10" fmla="*/ 1773594 h 2059058"/>
                    <a:gd name="connsiteX0" fmla="*/ 107853 w 2543663"/>
                    <a:gd name="connsiteY0" fmla="*/ 1773594 h 2060238"/>
                    <a:gd name="connsiteX1" fmla="*/ 115434 w 2543663"/>
                    <a:gd name="connsiteY1" fmla="*/ 905263 h 2060238"/>
                    <a:gd name="connsiteX2" fmla="*/ 1158519 w 2543663"/>
                    <a:gd name="connsiteY2" fmla="*/ 286430 h 2060238"/>
                    <a:gd name="connsiteX3" fmla="*/ 1953565 w 2543663"/>
                    <a:gd name="connsiteY3" fmla="*/ 186806 h 2060238"/>
                    <a:gd name="connsiteX4" fmla="*/ 2476079 w 2543663"/>
                    <a:gd name="connsiteY4" fmla="*/ 194 h 2060238"/>
                    <a:gd name="connsiteX5" fmla="*/ 2532063 w 2543663"/>
                    <a:gd name="connsiteY5" fmla="*/ 224128 h 2060238"/>
                    <a:gd name="connsiteX6" fmla="*/ 2429426 w 2543663"/>
                    <a:gd name="connsiteY6" fmla="*/ 765304 h 2060238"/>
                    <a:gd name="connsiteX7" fmla="*/ 1985346 w 2543663"/>
                    <a:gd name="connsiteY7" fmla="*/ 1528859 h 2060238"/>
                    <a:gd name="connsiteX8" fmla="*/ 1533687 w 2543663"/>
                    <a:gd name="connsiteY8" fmla="*/ 1949514 h 2060238"/>
                    <a:gd name="connsiteX9" fmla="*/ 843610 w 2543663"/>
                    <a:gd name="connsiteY9" fmla="*/ 2051179 h 2060238"/>
                    <a:gd name="connsiteX10" fmla="*/ 107853 w 2543663"/>
                    <a:gd name="connsiteY10" fmla="*/ 1773594 h 2060238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8859"/>
                    <a:gd name="connsiteY0" fmla="*/ 1773449 h 2060093"/>
                    <a:gd name="connsiteX1" fmla="*/ 115434 w 2548859"/>
                    <a:gd name="connsiteY1" fmla="*/ 905118 h 2060093"/>
                    <a:gd name="connsiteX2" fmla="*/ 1158519 w 2548859"/>
                    <a:gd name="connsiteY2" fmla="*/ 286285 h 2060093"/>
                    <a:gd name="connsiteX3" fmla="*/ 1953565 w 2548859"/>
                    <a:gd name="connsiteY3" fmla="*/ 186661 h 2060093"/>
                    <a:gd name="connsiteX4" fmla="*/ 2476079 w 2548859"/>
                    <a:gd name="connsiteY4" fmla="*/ 49 h 2060093"/>
                    <a:gd name="connsiteX5" fmla="*/ 2536826 w 2548859"/>
                    <a:gd name="connsiteY5" fmla="*/ 204933 h 2060093"/>
                    <a:gd name="connsiteX6" fmla="*/ 2400851 w 2548859"/>
                    <a:gd name="connsiteY6" fmla="*/ 750871 h 2060093"/>
                    <a:gd name="connsiteX7" fmla="*/ 1985346 w 2548859"/>
                    <a:gd name="connsiteY7" fmla="*/ 1528714 h 2060093"/>
                    <a:gd name="connsiteX8" fmla="*/ 1533687 w 2548859"/>
                    <a:gd name="connsiteY8" fmla="*/ 1949369 h 2060093"/>
                    <a:gd name="connsiteX9" fmla="*/ 843610 w 2548859"/>
                    <a:gd name="connsiteY9" fmla="*/ 2051034 h 2060093"/>
                    <a:gd name="connsiteX10" fmla="*/ 107853 w 2548859"/>
                    <a:gd name="connsiteY10" fmla="*/ 1773449 h 2060093"/>
                    <a:gd name="connsiteX0" fmla="*/ 107853 w 2550227"/>
                    <a:gd name="connsiteY0" fmla="*/ 1773449 h 2060093"/>
                    <a:gd name="connsiteX1" fmla="*/ 115434 w 2550227"/>
                    <a:gd name="connsiteY1" fmla="*/ 905118 h 2060093"/>
                    <a:gd name="connsiteX2" fmla="*/ 1158519 w 2550227"/>
                    <a:gd name="connsiteY2" fmla="*/ 286285 h 2060093"/>
                    <a:gd name="connsiteX3" fmla="*/ 1953565 w 2550227"/>
                    <a:gd name="connsiteY3" fmla="*/ 186661 h 2060093"/>
                    <a:gd name="connsiteX4" fmla="*/ 2476079 w 2550227"/>
                    <a:gd name="connsiteY4" fmla="*/ 49 h 2060093"/>
                    <a:gd name="connsiteX5" fmla="*/ 2536826 w 2550227"/>
                    <a:gd name="connsiteY5" fmla="*/ 204933 h 2060093"/>
                    <a:gd name="connsiteX6" fmla="*/ 2381801 w 2550227"/>
                    <a:gd name="connsiteY6" fmla="*/ 722296 h 2060093"/>
                    <a:gd name="connsiteX7" fmla="*/ 1985346 w 2550227"/>
                    <a:gd name="connsiteY7" fmla="*/ 1528714 h 2060093"/>
                    <a:gd name="connsiteX8" fmla="*/ 1533687 w 2550227"/>
                    <a:gd name="connsiteY8" fmla="*/ 1949369 h 2060093"/>
                    <a:gd name="connsiteX9" fmla="*/ 843610 w 2550227"/>
                    <a:gd name="connsiteY9" fmla="*/ 2051034 h 2060093"/>
                    <a:gd name="connsiteX10" fmla="*/ 107853 w 2550227"/>
                    <a:gd name="connsiteY10" fmla="*/ 1773449 h 2060093"/>
                    <a:gd name="connsiteX0" fmla="*/ 90468 w 2532842"/>
                    <a:gd name="connsiteY0" fmla="*/ 1773449 h 2060093"/>
                    <a:gd name="connsiteX1" fmla="*/ 98049 w 2532842"/>
                    <a:gd name="connsiteY1" fmla="*/ 905118 h 2060093"/>
                    <a:gd name="connsiteX2" fmla="*/ 1141134 w 2532842"/>
                    <a:gd name="connsiteY2" fmla="*/ 286285 h 2060093"/>
                    <a:gd name="connsiteX3" fmla="*/ 1936180 w 2532842"/>
                    <a:gd name="connsiteY3" fmla="*/ 186661 h 2060093"/>
                    <a:gd name="connsiteX4" fmla="*/ 2458694 w 2532842"/>
                    <a:gd name="connsiteY4" fmla="*/ 49 h 2060093"/>
                    <a:gd name="connsiteX5" fmla="*/ 2519441 w 2532842"/>
                    <a:gd name="connsiteY5" fmla="*/ 204933 h 2060093"/>
                    <a:gd name="connsiteX6" fmla="*/ 2364416 w 2532842"/>
                    <a:gd name="connsiteY6" fmla="*/ 722296 h 2060093"/>
                    <a:gd name="connsiteX7" fmla="*/ 1967961 w 2532842"/>
                    <a:gd name="connsiteY7" fmla="*/ 1528714 h 2060093"/>
                    <a:gd name="connsiteX8" fmla="*/ 1516302 w 2532842"/>
                    <a:gd name="connsiteY8" fmla="*/ 1949369 h 2060093"/>
                    <a:gd name="connsiteX9" fmla="*/ 826225 w 2532842"/>
                    <a:gd name="connsiteY9" fmla="*/ 2051034 h 2060093"/>
                    <a:gd name="connsiteX10" fmla="*/ 90468 w 2532842"/>
                    <a:gd name="connsiteY10" fmla="*/ 1773449 h 20600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532842" h="2060093">
                      <a:moveTo>
                        <a:pt x="90468" y="1773449"/>
                      </a:moveTo>
                      <a:cubicBezTo>
                        <a:pt x="-30895" y="1582463"/>
                        <a:pt x="-31897" y="1158624"/>
                        <a:pt x="98049" y="905118"/>
                      </a:cubicBezTo>
                      <a:cubicBezTo>
                        <a:pt x="227995" y="651612"/>
                        <a:pt x="469426" y="295053"/>
                        <a:pt x="1141134" y="286285"/>
                      </a:cubicBezTo>
                      <a:cubicBezTo>
                        <a:pt x="1374462" y="283239"/>
                        <a:pt x="1716587" y="234367"/>
                        <a:pt x="1936180" y="186661"/>
                      </a:cubicBezTo>
                      <a:cubicBezTo>
                        <a:pt x="2155773" y="138955"/>
                        <a:pt x="2361484" y="-2996"/>
                        <a:pt x="2458694" y="49"/>
                      </a:cubicBezTo>
                      <a:cubicBezTo>
                        <a:pt x="2555904" y="3094"/>
                        <a:pt x="2535154" y="84559"/>
                        <a:pt x="2519441" y="204933"/>
                      </a:cubicBezTo>
                      <a:cubicBezTo>
                        <a:pt x="2503728" y="325307"/>
                        <a:pt x="2432516" y="568341"/>
                        <a:pt x="2364416" y="722296"/>
                      </a:cubicBezTo>
                      <a:cubicBezTo>
                        <a:pt x="2296316" y="876251"/>
                        <a:pt x="2109313" y="1324202"/>
                        <a:pt x="1967961" y="1528714"/>
                      </a:cubicBezTo>
                      <a:cubicBezTo>
                        <a:pt x="1826609" y="1733226"/>
                        <a:pt x="1706591" y="1862316"/>
                        <a:pt x="1516302" y="1949369"/>
                      </a:cubicBezTo>
                      <a:cubicBezTo>
                        <a:pt x="1326013" y="2036422"/>
                        <a:pt x="1063864" y="2080354"/>
                        <a:pt x="826225" y="2051034"/>
                      </a:cubicBezTo>
                      <a:cubicBezTo>
                        <a:pt x="588586" y="2021714"/>
                        <a:pt x="211831" y="1964435"/>
                        <a:pt x="90468" y="1773449"/>
                      </a:cubicBezTo>
                      <a:close/>
                    </a:path>
                  </a:pathLst>
                </a:custGeom>
                <a:noFill/>
                <a:ln w="28575" cap="rnd" cmpd="sng" algn="ctr">
                  <a:solidFill>
                    <a:srgbClr val="B4CE82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" name="Freeform: Shape 323">
                  <a:extLst>
                    <a:ext uri="{FF2B5EF4-FFF2-40B4-BE49-F238E27FC236}">
                      <a16:creationId xmlns:a16="http://schemas.microsoft.com/office/drawing/2014/main" id="{386AB0F6-05D0-28FE-D03B-8BBDFC94E57C}"/>
                    </a:ext>
                  </a:extLst>
                </p:cNvPr>
                <p:cNvSpPr/>
                <p:nvPr/>
              </p:nvSpPr>
              <p:spPr>
                <a:xfrm>
                  <a:off x="5085481" y="3449385"/>
                  <a:ext cx="549475" cy="581891"/>
                </a:xfrm>
                <a:custGeom>
                  <a:avLst/>
                  <a:gdLst>
                    <a:gd name="connsiteX0" fmla="*/ 0 w 1234440"/>
                    <a:gd name="connsiteY0" fmla="*/ 1177290 h 1177290"/>
                    <a:gd name="connsiteX1" fmla="*/ 1234440 w 1234440"/>
                    <a:gd name="connsiteY1" fmla="*/ 0 h 1177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34440" h="1177290">
                      <a:moveTo>
                        <a:pt x="0" y="1177290"/>
                      </a:moveTo>
                      <a:cubicBezTo>
                        <a:pt x="114300" y="734377"/>
                        <a:pt x="228600" y="291465"/>
                        <a:pt x="1234440" y="0"/>
                      </a:cubicBezTo>
                    </a:path>
                  </a:pathLst>
                </a:custGeom>
                <a:noFill/>
                <a:ln w="28575" cap="rnd" cmpd="sng" algn="ctr">
                  <a:solidFill>
                    <a:srgbClr val="B4CE82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27" name="Graphic 145" descr="Folder">
                <a:extLst>
                  <a:ext uri="{FF2B5EF4-FFF2-40B4-BE49-F238E27FC236}">
                    <a16:creationId xmlns:a16="http://schemas.microsoft.com/office/drawing/2014/main" id="{222A6A2E-BD23-A979-7DCD-0E6A6788E4F0}"/>
                  </a:ext>
                </a:extLst>
              </p:cNvPr>
              <p:cNvSpPr/>
              <p:nvPr/>
            </p:nvSpPr>
            <p:spPr>
              <a:xfrm>
                <a:off x="2196296" y="755304"/>
                <a:ext cx="626857" cy="412361"/>
              </a:xfrm>
              <a:custGeom>
                <a:avLst/>
                <a:gdLst>
                  <a:gd name="connsiteX0" fmla="*/ 592974 w 626857"/>
                  <a:gd name="connsiteY0" fmla="*/ 412362 h 412361"/>
                  <a:gd name="connsiteX1" fmla="*/ 33884 w 626857"/>
                  <a:gd name="connsiteY1" fmla="*/ 412362 h 412361"/>
                  <a:gd name="connsiteX2" fmla="*/ 0 w 626857"/>
                  <a:gd name="connsiteY2" fmla="*/ 382907 h 412361"/>
                  <a:gd name="connsiteX3" fmla="*/ 0 w 626857"/>
                  <a:gd name="connsiteY3" fmla="*/ 29454 h 412361"/>
                  <a:gd name="connsiteX4" fmla="*/ 33884 w 626857"/>
                  <a:gd name="connsiteY4" fmla="*/ 0 h 412361"/>
                  <a:gd name="connsiteX5" fmla="*/ 193140 w 626857"/>
                  <a:gd name="connsiteY5" fmla="*/ 0 h 412361"/>
                  <a:gd name="connsiteX6" fmla="*/ 211776 w 626857"/>
                  <a:gd name="connsiteY6" fmla="*/ 5155 h 412361"/>
                  <a:gd name="connsiteX7" fmla="*/ 304958 w 626857"/>
                  <a:gd name="connsiteY7" fmla="*/ 58909 h 412361"/>
                  <a:gd name="connsiteX8" fmla="*/ 592974 w 626857"/>
                  <a:gd name="connsiteY8" fmla="*/ 58909 h 412361"/>
                  <a:gd name="connsiteX9" fmla="*/ 626858 w 626857"/>
                  <a:gd name="connsiteY9" fmla="*/ 88363 h 412361"/>
                  <a:gd name="connsiteX10" fmla="*/ 626858 w 626857"/>
                  <a:gd name="connsiteY10" fmla="*/ 382907 h 412361"/>
                  <a:gd name="connsiteX11" fmla="*/ 592974 w 626857"/>
                  <a:gd name="connsiteY11" fmla="*/ 412362 h 412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26857" h="412361">
                    <a:moveTo>
                      <a:pt x="592974" y="412362"/>
                    </a:moveTo>
                    <a:lnTo>
                      <a:pt x="33884" y="412362"/>
                    </a:lnTo>
                    <a:cubicBezTo>
                      <a:pt x="15248" y="412362"/>
                      <a:pt x="0" y="399107"/>
                      <a:pt x="0" y="382907"/>
                    </a:cubicBezTo>
                    <a:lnTo>
                      <a:pt x="0" y="29454"/>
                    </a:lnTo>
                    <a:cubicBezTo>
                      <a:pt x="0" y="13254"/>
                      <a:pt x="15248" y="0"/>
                      <a:pt x="33884" y="0"/>
                    </a:cubicBezTo>
                    <a:lnTo>
                      <a:pt x="193140" y="0"/>
                    </a:lnTo>
                    <a:cubicBezTo>
                      <a:pt x="199917" y="0"/>
                      <a:pt x="206694" y="1473"/>
                      <a:pt x="211776" y="5155"/>
                    </a:cubicBezTo>
                    <a:lnTo>
                      <a:pt x="304958" y="58909"/>
                    </a:lnTo>
                    <a:lnTo>
                      <a:pt x="592974" y="58909"/>
                    </a:lnTo>
                    <a:cubicBezTo>
                      <a:pt x="611610" y="58909"/>
                      <a:pt x="626858" y="72163"/>
                      <a:pt x="626858" y="88363"/>
                    </a:cubicBezTo>
                    <a:lnTo>
                      <a:pt x="626858" y="382907"/>
                    </a:lnTo>
                    <a:cubicBezTo>
                      <a:pt x="626858" y="399107"/>
                      <a:pt x="611610" y="412362"/>
                      <a:pt x="592974" y="412362"/>
                    </a:cubicBezTo>
                    <a:close/>
                  </a:path>
                </a:pathLst>
              </a:custGeom>
              <a:noFill/>
              <a:ln w="16867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8" name="TextBox 146">
                <a:extLst>
                  <a:ext uri="{FF2B5EF4-FFF2-40B4-BE49-F238E27FC236}">
                    <a16:creationId xmlns:a16="http://schemas.microsoft.com/office/drawing/2014/main" id="{0438A088-1E2C-0456-C973-FCEDF5C7E1DE}"/>
                  </a:ext>
                </a:extLst>
              </p:cNvPr>
              <p:cNvSpPr txBox="1"/>
              <p:nvPr/>
            </p:nvSpPr>
            <p:spPr>
              <a:xfrm>
                <a:off x="2811608" y="822985"/>
                <a:ext cx="6399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0" dirty="0"/>
                  <a:t>S</a:t>
                </a:r>
                <a:r>
                  <a:rPr kumimoji="0" lang="en-US" sz="1200" b="0" i="0" u="none" strike="noStrike" kern="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</a:rPr>
                  <a:t>tudies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</p:grpSp>
        <p:grpSp>
          <p:nvGrpSpPr>
            <p:cNvPr id="376" name="Gruppieren 375">
              <a:extLst>
                <a:ext uri="{FF2B5EF4-FFF2-40B4-BE49-F238E27FC236}">
                  <a16:creationId xmlns:a16="http://schemas.microsoft.com/office/drawing/2014/main" id="{90895501-650A-60D2-B5C5-89381BB07BA2}"/>
                </a:ext>
              </a:extLst>
            </p:cNvPr>
            <p:cNvGrpSpPr/>
            <p:nvPr/>
          </p:nvGrpSpPr>
          <p:grpSpPr>
            <a:xfrm>
              <a:off x="2526321" y="1168638"/>
              <a:ext cx="0" cy="347739"/>
              <a:chOff x="8553809" y="2082016"/>
              <a:chExt cx="0" cy="633195"/>
            </a:xfrm>
          </p:grpSpPr>
          <p:cxnSp>
            <p:nvCxnSpPr>
              <p:cNvPr id="374" name="Straight Connector 336">
                <a:extLst>
                  <a:ext uri="{FF2B5EF4-FFF2-40B4-BE49-F238E27FC236}">
                    <a16:creationId xmlns:a16="http://schemas.microsoft.com/office/drawing/2014/main" id="{DD6D1650-80F5-8B67-9B4D-22995FE207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809" y="2082016"/>
                <a:ext cx="0" cy="3933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Connector 339">
                <a:extLst>
                  <a:ext uri="{FF2B5EF4-FFF2-40B4-BE49-F238E27FC236}">
                    <a16:creationId xmlns:a16="http://schemas.microsoft.com/office/drawing/2014/main" id="{F2B14252-3317-D5B1-A05D-FC4A5CD2B2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809" y="2510239"/>
                <a:ext cx="0" cy="20497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2" name="Gruppieren 411">
            <a:extLst>
              <a:ext uri="{FF2B5EF4-FFF2-40B4-BE49-F238E27FC236}">
                <a16:creationId xmlns:a16="http://schemas.microsoft.com/office/drawing/2014/main" id="{A8980B0F-997F-8D86-A9A5-3DDE48407A62}"/>
              </a:ext>
            </a:extLst>
          </p:cNvPr>
          <p:cNvGrpSpPr/>
          <p:nvPr/>
        </p:nvGrpSpPr>
        <p:grpSpPr>
          <a:xfrm>
            <a:off x="2095589" y="2193923"/>
            <a:ext cx="1315863" cy="906347"/>
            <a:chOff x="2095589" y="2045940"/>
            <a:chExt cx="1315863" cy="906347"/>
          </a:xfrm>
        </p:grpSpPr>
        <p:grpSp>
          <p:nvGrpSpPr>
            <p:cNvPr id="394" name="Gruppieren 393">
              <a:extLst>
                <a:ext uri="{FF2B5EF4-FFF2-40B4-BE49-F238E27FC236}">
                  <a16:creationId xmlns:a16="http://schemas.microsoft.com/office/drawing/2014/main" id="{06BC03A8-C32C-DBFC-BA9A-4938AF99D3BA}"/>
                </a:ext>
              </a:extLst>
            </p:cNvPr>
            <p:cNvGrpSpPr/>
            <p:nvPr/>
          </p:nvGrpSpPr>
          <p:grpSpPr>
            <a:xfrm>
              <a:off x="2095589" y="2045940"/>
              <a:ext cx="1315863" cy="706905"/>
              <a:chOff x="2095589" y="1809720"/>
              <a:chExt cx="1315863" cy="706905"/>
            </a:xfrm>
          </p:grpSpPr>
          <p:sp>
            <p:nvSpPr>
              <p:cNvPr id="2" name="TextBox 142">
                <a:extLst>
                  <a:ext uri="{FF2B5EF4-FFF2-40B4-BE49-F238E27FC236}">
                    <a16:creationId xmlns:a16="http://schemas.microsoft.com/office/drawing/2014/main" id="{27DA3986-7127-EA71-9A2F-762A70F5BA34}"/>
                  </a:ext>
                </a:extLst>
              </p:cNvPr>
              <p:cNvSpPr txBox="1"/>
              <p:nvPr/>
            </p:nvSpPr>
            <p:spPr>
              <a:xfrm>
                <a:off x="2811608" y="2024673"/>
                <a:ext cx="5998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0" dirty="0"/>
                  <a:t>A</a:t>
                </a:r>
                <a:r>
                  <a:rPr kumimoji="0" lang="en-US" sz="1200" b="0" i="0" u="none" strike="noStrike" kern="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</a:rPr>
                  <a:t>ssays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pic>
            <p:nvPicPr>
              <p:cNvPr id="37" name="Graphic 320" descr="Folder">
                <a:extLst>
                  <a:ext uri="{FF2B5EF4-FFF2-40B4-BE49-F238E27FC236}">
                    <a16:creationId xmlns:a16="http://schemas.microsoft.com/office/drawing/2014/main" id="{6FFE43BD-8CFB-C1A1-EA2E-F6FAD67F2B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2095589" y="1809720"/>
                <a:ext cx="813221" cy="706905"/>
              </a:xfrm>
              <a:prstGeom prst="rect">
                <a:avLst/>
              </a:prstGeom>
            </p:spPr>
          </p:pic>
          <p:grpSp>
            <p:nvGrpSpPr>
              <p:cNvPr id="38" name="Group 7">
                <a:extLst>
                  <a:ext uri="{FF2B5EF4-FFF2-40B4-BE49-F238E27FC236}">
                    <a16:creationId xmlns:a16="http://schemas.microsoft.com/office/drawing/2014/main" id="{0EF64C7E-2560-4A6D-0A9D-9692505741C7}"/>
                  </a:ext>
                </a:extLst>
              </p:cNvPr>
              <p:cNvGrpSpPr/>
              <p:nvPr/>
            </p:nvGrpSpPr>
            <p:grpSpPr>
              <a:xfrm>
                <a:off x="2291795" y="2063032"/>
                <a:ext cx="408337" cy="257430"/>
                <a:chOff x="2846189" y="2844264"/>
                <a:chExt cx="616235" cy="388496"/>
              </a:xfrm>
            </p:grpSpPr>
            <p:sp>
              <p:nvSpPr>
                <p:cNvPr id="39" name="Freeform: Shape 4">
                  <a:extLst>
                    <a:ext uri="{FF2B5EF4-FFF2-40B4-BE49-F238E27FC236}">
                      <a16:creationId xmlns:a16="http://schemas.microsoft.com/office/drawing/2014/main" id="{FD4AB771-B649-9FAA-5FF4-671DD55C3413}"/>
                    </a:ext>
                  </a:extLst>
                </p:cNvPr>
                <p:cNvSpPr/>
                <p:nvPr/>
              </p:nvSpPr>
              <p:spPr>
                <a:xfrm>
                  <a:off x="2913171" y="2897850"/>
                  <a:ext cx="227739" cy="133964"/>
                </a:xfrm>
                <a:custGeom>
                  <a:avLst/>
                  <a:gdLst>
                    <a:gd name="connsiteX0" fmla="*/ 113870 w 227739"/>
                    <a:gd name="connsiteY0" fmla="*/ 133964 h 133964"/>
                    <a:gd name="connsiteX1" fmla="*/ 227739 w 227739"/>
                    <a:gd name="connsiteY1" fmla="*/ 66982 h 133964"/>
                    <a:gd name="connsiteX2" fmla="*/ 113870 w 227739"/>
                    <a:gd name="connsiteY2" fmla="*/ 0 h 133964"/>
                    <a:gd name="connsiteX3" fmla="*/ 0 w 227739"/>
                    <a:gd name="connsiteY3" fmla="*/ 66982 h 133964"/>
                    <a:gd name="connsiteX4" fmla="*/ 113870 w 227739"/>
                    <a:gd name="connsiteY4" fmla="*/ 133964 h 133964"/>
                    <a:gd name="connsiteX5" fmla="*/ 113870 w 227739"/>
                    <a:gd name="connsiteY5" fmla="*/ 26793 h 133964"/>
                    <a:gd name="connsiteX6" fmla="*/ 200946 w 227739"/>
                    <a:gd name="connsiteY6" fmla="*/ 66982 h 133964"/>
                    <a:gd name="connsiteX7" fmla="*/ 113870 w 227739"/>
                    <a:gd name="connsiteY7" fmla="*/ 107171 h 133964"/>
                    <a:gd name="connsiteX8" fmla="*/ 26793 w 227739"/>
                    <a:gd name="connsiteY8" fmla="*/ 66982 h 133964"/>
                    <a:gd name="connsiteX9" fmla="*/ 113870 w 227739"/>
                    <a:gd name="connsiteY9" fmla="*/ 26793 h 133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27739" h="133964">
                      <a:moveTo>
                        <a:pt x="113870" y="133964"/>
                      </a:moveTo>
                      <a:cubicBezTo>
                        <a:pt x="177717" y="133964"/>
                        <a:pt x="227739" y="104539"/>
                        <a:pt x="227739" y="66982"/>
                      </a:cubicBezTo>
                      <a:cubicBezTo>
                        <a:pt x="227739" y="29425"/>
                        <a:pt x="177717" y="0"/>
                        <a:pt x="113870" y="0"/>
                      </a:cubicBezTo>
                      <a:cubicBezTo>
                        <a:pt x="50022" y="0"/>
                        <a:pt x="0" y="29425"/>
                        <a:pt x="0" y="66982"/>
                      </a:cubicBezTo>
                      <a:cubicBezTo>
                        <a:pt x="0" y="104539"/>
                        <a:pt x="50022" y="133964"/>
                        <a:pt x="113870" y="133964"/>
                      </a:cubicBezTo>
                      <a:close/>
                      <a:moveTo>
                        <a:pt x="113870" y="26793"/>
                      </a:moveTo>
                      <a:cubicBezTo>
                        <a:pt x="165185" y="26793"/>
                        <a:pt x="200946" y="47973"/>
                        <a:pt x="200946" y="66982"/>
                      </a:cubicBezTo>
                      <a:cubicBezTo>
                        <a:pt x="200946" y="85992"/>
                        <a:pt x="165185" y="107171"/>
                        <a:pt x="113870" y="107171"/>
                      </a:cubicBezTo>
                      <a:cubicBezTo>
                        <a:pt x="62555" y="107171"/>
                        <a:pt x="26793" y="85992"/>
                        <a:pt x="26793" y="66982"/>
                      </a:cubicBezTo>
                      <a:cubicBezTo>
                        <a:pt x="26793" y="47973"/>
                        <a:pt x="62555" y="26793"/>
                        <a:pt x="113870" y="26793"/>
                      </a:cubicBezTo>
                      <a:close/>
                    </a:path>
                  </a:pathLst>
                </a:custGeom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" name="Freeform: Shape 5">
                  <a:extLst>
                    <a:ext uri="{FF2B5EF4-FFF2-40B4-BE49-F238E27FC236}">
                      <a16:creationId xmlns:a16="http://schemas.microsoft.com/office/drawing/2014/main" id="{1317993E-7F73-BD3A-B3F1-B766E8A56238}"/>
                    </a:ext>
                  </a:extLst>
                </p:cNvPr>
                <p:cNvSpPr/>
                <p:nvPr/>
              </p:nvSpPr>
              <p:spPr>
                <a:xfrm>
                  <a:off x="2966757" y="2938039"/>
                  <a:ext cx="120567" cy="53585"/>
                </a:xfrm>
                <a:custGeom>
                  <a:avLst/>
                  <a:gdLst>
                    <a:gd name="connsiteX0" fmla="*/ 120568 w 120567"/>
                    <a:gd name="connsiteY0" fmla="*/ 26793 h 53585"/>
                    <a:gd name="connsiteX1" fmla="*/ 60284 w 120567"/>
                    <a:gd name="connsiteY1" fmla="*/ 53586 h 53585"/>
                    <a:gd name="connsiteX2" fmla="*/ 0 w 120567"/>
                    <a:gd name="connsiteY2" fmla="*/ 26793 h 53585"/>
                    <a:gd name="connsiteX3" fmla="*/ 60284 w 120567"/>
                    <a:gd name="connsiteY3" fmla="*/ 0 h 53585"/>
                    <a:gd name="connsiteX4" fmla="*/ 120568 w 120567"/>
                    <a:gd name="connsiteY4" fmla="*/ 26793 h 535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567" h="53585">
                      <a:moveTo>
                        <a:pt x="120568" y="26793"/>
                      </a:moveTo>
                      <a:cubicBezTo>
                        <a:pt x="120568" y="41590"/>
                        <a:pt x="93578" y="53586"/>
                        <a:pt x="60284" y="53586"/>
                      </a:cubicBezTo>
                      <a:cubicBezTo>
                        <a:pt x="26990" y="53586"/>
                        <a:pt x="0" y="41590"/>
                        <a:pt x="0" y="26793"/>
                      </a:cubicBezTo>
                      <a:cubicBezTo>
                        <a:pt x="0" y="11996"/>
                        <a:pt x="26990" y="0"/>
                        <a:pt x="60284" y="0"/>
                      </a:cubicBezTo>
                      <a:cubicBezTo>
                        <a:pt x="93578" y="0"/>
                        <a:pt x="120568" y="11996"/>
                        <a:pt x="120568" y="26793"/>
                      </a:cubicBezTo>
                      <a:close/>
                    </a:path>
                  </a:pathLst>
                </a:custGeom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" name="Freeform: Shape 6">
                  <a:extLst>
                    <a:ext uri="{FF2B5EF4-FFF2-40B4-BE49-F238E27FC236}">
                      <a16:creationId xmlns:a16="http://schemas.microsoft.com/office/drawing/2014/main" id="{7D495E06-1A53-F644-C61D-A2A9E5DE044E}"/>
                    </a:ext>
                  </a:extLst>
                </p:cNvPr>
                <p:cNvSpPr/>
                <p:nvPr/>
              </p:nvSpPr>
              <p:spPr>
                <a:xfrm>
                  <a:off x="2846189" y="2844264"/>
                  <a:ext cx="616235" cy="388496"/>
                </a:xfrm>
                <a:custGeom>
                  <a:avLst/>
                  <a:gdLst>
                    <a:gd name="connsiteX0" fmla="*/ 587178 w 616235"/>
                    <a:gd name="connsiteY0" fmla="*/ 139242 h 388496"/>
                    <a:gd name="connsiteX1" fmla="*/ 359366 w 616235"/>
                    <a:gd name="connsiteY1" fmla="*/ 140287 h 388496"/>
                    <a:gd name="connsiteX2" fmla="*/ 361703 w 616235"/>
                    <a:gd name="connsiteY2" fmla="*/ 120568 h 388496"/>
                    <a:gd name="connsiteX3" fmla="*/ 180852 w 616235"/>
                    <a:gd name="connsiteY3" fmla="*/ 0 h 388496"/>
                    <a:gd name="connsiteX4" fmla="*/ 0 w 616235"/>
                    <a:gd name="connsiteY4" fmla="*/ 120568 h 388496"/>
                    <a:gd name="connsiteX5" fmla="*/ 0 w 616235"/>
                    <a:gd name="connsiteY5" fmla="*/ 259180 h 388496"/>
                    <a:gd name="connsiteX6" fmla="*/ 188615 w 616235"/>
                    <a:gd name="connsiteY6" fmla="*/ 388496 h 388496"/>
                    <a:gd name="connsiteX7" fmla="*/ 353786 w 616235"/>
                    <a:gd name="connsiteY7" fmla="*/ 334837 h 388496"/>
                    <a:gd name="connsiteX8" fmla="*/ 570674 w 616235"/>
                    <a:gd name="connsiteY8" fmla="*/ 323242 h 388496"/>
                    <a:gd name="connsiteX9" fmla="*/ 616235 w 616235"/>
                    <a:gd name="connsiteY9" fmla="*/ 343772 h 388496"/>
                    <a:gd name="connsiteX10" fmla="*/ 616235 w 616235"/>
                    <a:gd name="connsiteY10" fmla="*/ 152331 h 388496"/>
                    <a:gd name="connsiteX11" fmla="*/ 395194 w 616235"/>
                    <a:gd name="connsiteY11" fmla="*/ 169224 h 388496"/>
                    <a:gd name="connsiteX12" fmla="*/ 421987 w 616235"/>
                    <a:gd name="connsiteY12" fmla="*/ 161333 h 388496"/>
                    <a:gd name="connsiteX13" fmla="*/ 421987 w 616235"/>
                    <a:gd name="connsiteY13" fmla="*/ 247834 h 388496"/>
                    <a:gd name="connsiteX14" fmla="*/ 395194 w 616235"/>
                    <a:gd name="connsiteY14" fmla="*/ 247834 h 388496"/>
                    <a:gd name="connsiteX15" fmla="*/ 60284 w 616235"/>
                    <a:gd name="connsiteY15" fmla="*/ 214343 h 388496"/>
                    <a:gd name="connsiteX16" fmla="*/ 65964 w 616235"/>
                    <a:gd name="connsiteY16" fmla="*/ 214343 h 388496"/>
                    <a:gd name="connsiteX17" fmla="*/ 87077 w 616235"/>
                    <a:gd name="connsiteY17" fmla="*/ 224176 h 388496"/>
                    <a:gd name="connsiteX18" fmla="*/ 87077 w 616235"/>
                    <a:gd name="connsiteY18" fmla="*/ 261230 h 388496"/>
                    <a:gd name="connsiteX19" fmla="*/ 60284 w 616235"/>
                    <a:gd name="connsiteY19" fmla="*/ 261230 h 388496"/>
                    <a:gd name="connsiteX20" fmla="*/ 194248 w 616235"/>
                    <a:gd name="connsiteY20" fmla="*/ 240787 h 388496"/>
                    <a:gd name="connsiteX21" fmla="*/ 221041 w 616235"/>
                    <a:gd name="connsiteY21" fmla="*/ 238235 h 388496"/>
                    <a:gd name="connsiteX22" fmla="*/ 221041 w 616235"/>
                    <a:gd name="connsiteY22" fmla="*/ 281325 h 388496"/>
                    <a:gd name="connsiteX23" fmla="*/ 194248 w 616235"/>
                    <a:gd name="connsiteY23" fmla="*/ 281325 h 388496"/>
                    <a:gd name="connsiteX24" fmla="*/ 261230 w 616235"/>
                    <a:gd name="connsiteY24" fmla="*/ 228978 h 388496"/>
                    <a:gd name="connsiteX25" fmla="*/ 288023 w 616235"/>
                    <a:gd name="connsiteY25" fmla="*/ 218261 h 388496"/>
                    <a:gd name="connsiteX26" fmla="*/ 288023 w 616235"/>
                    <a:gd name="connsiteY26" fmla="*/ 301419 h 388496"/>
                    <a:gd name="connsiteX27" fmla="*/ 261230 w 616235"/>
                    <a:gd name="connsiteY27" fmla="*/ 301419 h 388496"/>
                    <a:gd name="connsiteX28" fmla="*/ 328212 w 616235"/>
                    <a:gd name="connsiteY28" fmla="*/ 199801 h 388496"/>
                    <a:gd name="connsiteX29" fmla="*/ 353786 w 616235"/>
                    <a:gd name="connsiteY29" fmla="*/ 187476 h 388496"/>
                    <a:gd name="connsiteX30" fmla="*/ 355005 w 616235"/>
                    <a:gd name="connsiteY30" fmla="*/ 186867 h 388496"/>
                    <a:gd name="connsiteX31" fmla="*/ 355005 w 616235"/>
                    <a:gd name="connsiteY31" fmla="*/ 234437 h 388496"/>
                    <a:gd name="connsiteX32" fmla="*/ 328212 w 616235"/>
                    <a:gd name="connsiteY32" fmla="*/ 234437 h 388496"/>
                    <a:gd name="connsiteX33" fmla="*/ 154059 w 616235"/>
                    <a:gd name="connsiteY33" fmla="*/ 314816 h 388496"/>
                    <a:gd name="connsiteX34" fmla="*/ 127266 w 616235"/>
                    <a:gd name="connsiteY34" fmla="*/ 314816 h 388496"/>
                    <a:gd name="connsiteX35" fmla="*/ 127266 w 616235"/>
                    <a:gd name="connsiteY35" fmla="*/ 235944 h 388496"/>
                    <a:gd name="connsiteX36" fmla="*/ 154059 w 616235"/>
                    <a:gd name="connsiteY36" fmla="*/ 239863 h 388496"/>
                    <a:gd name="connsiteX37" fmla="*/ 462176 w 616235"/>
                    <a:gd name="connsiteY37" fmla="*/ 200946 h 388496"/>
                    <a:gd name="connsiteX38" fmla="*/ 462176 w 616235"/>
                    <a:gd name="connsiteY38" fmla="*/ 155345 h 388496"/>
                    <a:gd name="connsiteX39" fmla="*/ 488969 w 616235"/>
                    <a:gd name="connsiteY39" fmla="*/ 155345 h 388496"/>
                    <a:gd name="connsiteX40" fmla="*/ 488969 w 616235"/>
                    <a:gd name="connsiteY40" fmla="*/ 200946 h 388496"/>
                    <a:gd name="connsiteX41" fmla="*/ 180852 w 616235"/>
                    <a:gd name="connsiteY41" fmla="*/ 40189 h 388496"/>
                    <a:gd name="connsiteX42" fmla="*/ 321514 w 616235"/>
                    <a:gd name="connsiteY42" fmla="*/ 120568 h 388496"/>
                    <a:gd name="connsiteX43" fmla="*/ 180852 w 616235"/>
                    <a:gd name="connsiteY43" fmla="*/ 200946 h 388496"/>
                    <a:gd name="connsiteX44" fmla="*/ 40189 w 616235"/>
                    <a:gd name="connsiteY44" fmla="*/ 120568 h 388496"/>
                    <a:gd name="connsiteX45" fmla="*/ 180852 w 616235"/>
                    <a:gd name="connsiteY45" fmla="*/ 40189 h 388496"/>
                    <a:gd name="connsiteX46" fmla="*/ 576046 w 616235"/>
                    <a:gd name="connsiteY46" fmla="*/ 281847 h 388496"/>
                    <a:gd name="connsiteX47" fmla="*/ 534216 w 616235"/>
                    <a:gd name="connsiteY47" fmla="*/ 268658 h 388496"/>
                    <a:gd name="connsiteX48" fmla="*/ 522460 w 616235"/>
                    <a:gd name="connsiteY48" fmla="*/ 217390 h 388496"/>
                    <a:gd name="connsiteX49" fmla="*/ 538536 w 616235"/>
                    <a:gd name="connsiteY49" fmla="*/ 164066 h 388496"/>
                    <a:gd name="connsiteX50" fmla="*/ 570687 w 616235"/>
                    <a:gd name="connsiteY50" fmla="*/ 175882 h 388496"/>
                    <a:gd name="connsiteX51" fmla="*/ 576046 w 616235"/>
                    <a:gd name="connsiteY51" fmla="*/ 178300 h 388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</a:cxnLst>
                  <a:rect l="l" t="t" r="r" b="b"/>
                  <a:pathLst>
                    <a:path w="616235" h="388496">
                      <a:moveTo>
                        <a:pt x="587178" y="139242"/>
                      </a:moveTo>
                      <a:cubicBezTo>
                        <a:pt x="513210" y="105932"/>
                        <a:pt x="436683" y="106421"/>
                        <a:pt x="359366" y="140287"/>
                      </a:cubicBezTo>
                      <a:cubicBezTo>
                        <a:pt x="360908" y="133827"/>
                        <a:pt x="361693" y="127210"/>
                        <a:pt x="361703" y="120568"/>
                      </a:cubicBezTo>
                      <a:cubicBezTo>
                        <a:pt x="361703" y="52963"/>
                        <a:pt x="282269" y="0"/>
                        <a:pt x="180852" y="0"/>
                      </a:cubicBezTo>
                      <a:cubicBezTo>
                        <a:pt x="79434" y="0"/>
                        <a:pt x="0" y="52963"/>
                        <a:pt x="0" y="120568"/>
                      </a:cubicBezTo>
                      <a:lnTo>
                        <a:pt x="0" y="259180"/>
                      </a:lnTo>
                      <a:cubicBezTo>
                        <a:pt x="0" y="331695"/>
                        <a:pt x="82850" y="388496"/>
                        <a:pt x="188615" y="388496"/>
                      </a:cubicBezTo>
                      <a:cubicBezTo>
                        <a:pt x="252248" y="388496"/>
                        <a:pt x="318306" y="353592"/>
                        <a:pt x="353786" y="334837"/>
                      </a:cubicBezTo>
                      <a:cubicBezTo>
                        <a:pt x="427848" y="295692"/>
                        <a:pt x="500825" y="291787"/>
                        <a:pt x="570674" y="323242"/>
                      </a:cubicBezTo>
                      <a:lnTo>
                        <a:pt x="616235" y="343772"/>
                      </a:lnTo>
                      <a:lnTo>
                        <a:pt x="616235" y="152331"/>
                      </a:lnTo>
                      <a:close/>
                      <a:moveTo>
                        <a:pt x="395194" y="169224"/>
                      </a:moveTo>
                      <a:cubicBezTo>
                        <a:pt x="403979" y="166121"/>
                        <a:pt x="412922" y="163487"/>
                        <a:pt x="421987" y="161333"/>
                      </a:cubicBezTo>
                      <a:lnTo>
                        <a:pt x="421987" y="247834"/>
                      </a:lnTo>
                      <a:lnTo>
                        <a:pt x="395194" y="247834"/>
                      </a:lnTo>
                      <a:close/>
                      <a:moveTo>
                        <a:pt x="60284" y="214343"/>
                      </a:moveTo>
                      <a:lnTo>
                        <a:pt x="65964" y="214343"/>
                      </a:lnTo>
                      <a:cubicBezTo>
                        <a:pt x="72800" y="218036"/>
                        <a:pt x="79851" y="221320"/>
                        <a:pt x="87077" y="224176"/>
                      </a:cubicBezTo>
                      <a:lnTo>
                        <a:pt x="87077" y="261230"/>
                      </a:lnTo>
                      <a:lnTo>
                        <a:pt x="60284" y="261230"/>
                      </a:lnTo>
                      <a:close/>
                      <a:moveTo>
                        <a:pt x="194248" y="240787"/>
                      </a:moveTo>
                      <a:cubicBezTo>
                        <a:pt x="203402" y="240340"/>
                        <a:pt x="212333" y="239490"/>
                        <a:pt x="221041" y="238235"/>
                      </a:cubicBezTo>
                      <a:lnTo>
                        <a:pt x="221041" y="281325"/>
                      </a:lnTo>
                      <a:lnTo>
                        <a:pt x="194248" y="281325"/>
                      </a:lnTo>
                      <a:close/>
                      <a:moveTo>
                        <a:pt x="261230" y="228978"/>
                      </a:moveTo>
                      <a:cubicBezTo>
                        <a:pt x="270397" y="226025"/>
                        <a:pt x="279349" y="222444"/>
                        <a:pt x="288023" y="218261"/>
                      </a:cubicBezTo>
                      <a:lnTo>
                        <a:pt x="288023" y="301419"/>
                      </a:lnTo>
                      <a:lnTo>
                        <a:pt x="261230" y="301419"/>
                      </a:lnTo>
                      <a:close/>
                      <a:moveTo>
                        <a:pt x="328212" y="199801"/>
                      </a:moveTo>
                      <a:cubicBezTo>
                        <a:pt x="337824" y="195548"/>
                        <a:pt x="346485" y="191334"/>
                        <a:pt x="353786" y="187476"/>
                      </a:cubicBezTo>
                      <a:cubicBezTo>
                        <a:pt x="354195" y="187262"/>
                        <a:pt x="354596" y="187081"/>
                        <a:pt x="355005" y="186867"/>
                      </a:cubicBezTo>
                      <a:lnTo>
                        <a:pt x="355005" y="234437"/>
                      </a:lnTo>
                      <a:lnTo>
                        <a:pt x="328212" y="234437"/>
                      </a:lnTo>
                      <a:close/>
                      <a:moveTo>
                        <a:pt x="154059" y="314816"/>
                      </a:moveTo>
                      <a:lnTo>
                        <a:pt x="127266" y="314816"/>
                      </a:lnTo>
                      <a:lnTo>
                        <a:pt x="127266" y="235944"/>
                      </a:lnTo>
                      <a:cubicBezTo>
                        <a:pt x="136124" y="237705"/>
                        <a:pt x="145067" y="239012"/>
                        <a:pt x="154059" y="239863"/>
                      </a:cubicBezTo>
                      <a:close/>
                      <a:moveTo>
                        <a:pt x="462176" y="200946"/>
                      </a:moveTo>
                      <a:lnTo>
                        <a:pt x="462176" y="155345"/>
                      </a:lnTo>
                      <a:cubicBezTo>
                        <a:pt x="471099" y="154802"/>
                        <a:pt x="480047" y="154802"/>
                        <a:pt x="488969" y="155345"/>
                      </a:cubicBezTo>
                      <a:lnTo>
                        <a:pt x="488969" y="200946"/>
                      </a:lnTo>
                      <a:close/>
                      <a:moveTo>
                        <a:pt x="180852" y="40189"/>
                      </a:moveTo>
                      <a:cubicBezTo>
                        <a:pt x="257097" y="40189"/>
                        <a:pt x="321514" y="77029"/>
                        <a:pt x="321514" y="120568"/>
                      </a:cubicBezTo>
                      <a:cubicBezTo>
                        <a:pt x="321514" y="164106"/>
                        <a:pt x="257097" y="200946"/>
                        <a:pt x="180852" y="200946"/>
                      </a:cubicBezTo>
                      <a:cubicBezTo>
                        <a:pt x="104606" y="200946"/>
                        <a:pt x="40189" y="164140"/>
                        <a:pt x="40189" y="120568"/>
                      </a:cubicBezTo>
                      <a:cubicBezTo>
                        <a:pt x="40189" y="76996"/>
                        <a:pt x="104606" y="40189"/>
                        <a:pt x="180852" y="40189"/>
                      </a:cubicBezTo>
                      <a:close/>
                      <a:moveTo>
                        <a:pt x="576046" y="281847"/>
                      </a:moveTo>
                      <a:cubicBezTo>
                        <a:pt x="562467" y="276370"/>
                        <a:pt x="548481" y="271961"/>
                        <a:pt x="534216" y="268658"/>
                      </a:cubicBezTo>
                      <a:cubicBezTo>
                        <a:pt x="526890" y="252533"/>
                        <a:pt x="522892" y="235096"/>
                        <a:pt x="522460" y="217390"/>
                      </a:cubicBezTo>
                      <a:cubicBezTo>
                        <a:pt x="522723" y="198461"/>
                        <a:pt x="528292" y="179986"/>
                        <a:pt x="538536" y="164066"/>
                      </a:cubicBezTo>
                      <a:cubicBezTo>
                        <a:pt x="549513" y="167257"/>
                        <a:pt x="560256" y="171205"/>
                        <a:pt x="570687" y="175882"/>
                      </a:cubicBezTo>
                      <a:lnTo>
                        <a:pt x="576046" y="178300"/>
                      </a:lnTo>
                      <a:close/>
                    </a:path>
                  </a:pathLst>
                </a:custGeom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379" name="Gruppieren 378">
              <a:extLst>
                <a:ext uri="{FF2B5EF4-FFF2-40B4-BE49-F238E27FC236}">
                  <a16:creationId xmlns:a16="http://schemas.microsoft.com/office/drawing/2014/main" id="{75508278-9C2A-384C-A7E8-A7C2D00EBA9B}"/>
                </a:ext>
              </a:extLst>
            </p:cNvPr>
            <p:cNvGrpSpPr/>
            <p:nvPr/>
          </p:nvGrpSpPr>
          <p:grpSpPr>
            <a:xfrm>
              <a:off x="2526321" y="2604548"/>
              <a:ext cx="0" cy="347739"/>
              <a:chOff x="8553809" y="2082016"/>
              <a:chExt cx="0" cy="633195"/>
            </a:xfrm>
          </p:grpSpPr>
          <p:cxnSp>
            <p:nvCxnSpPr>
              <p:cNvPr id="380" name="Straight Connector 336">
                <a:extLst>
                  <a:ext uri="{FF2B5EF4-FFF2-40B4-BE49-F238E27FC236}">
                    <a16:creationId xmlns:a16="http://schemas.microsoft.com/office/drawing/2014/main" id="{E9063FEC-99E3-C094-4774-9275FBEE09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809" y="2082016"/>
                <a:ext cx="0" cy="3933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Connector 339">
                <a:extLst>
                  <a:ext uri="{FF2B5EF4-FFF2-40B4-BE49-F238E27FC236}">
                    <a16:creationId xmlns:a16="http://schemas.microsoft.com/office/drawing/2014/main" id="{FD9371E0-2A01-89B3-9806-D2F99A6008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809" y="2510239"/>
                <a:ext cx="0" cy="20497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4" name="Gruppieren 413">
            <a:extLst>
              <a:ext uri="{FF2B5EF4-FFF2-40B4-BE49-F238E27FC236}">
                <a16:creationId xmlns:a16="http://schemas.microsoft.com/office/drawing/2014/main" id="{20720F83-70AF-67C9-B1D2-5D3C0571131B}"/>
              </a:ext>
            </a:extLst>
          </p:cNvPr>
          <p:cNvGrpSpPr/>
          <p:nvPr/>
        </p:nvGrpSpPr>
        <p:grpSpPr>
          <a:xfrm>
            <a:off x="2102629" y="4922717"/>
            <a:ext cx="1198215" cy="900830"/>
            <a:chOff x="2102629" y="4548836"/>
            <a:chExt cx="1198215" cy="900830"/>
          </a:xfrm>
        </p:grpSpPr>
        <p:grpSp>
          <p:nvGrpSpPr>
            <p:cNvPr id="397" name="Gruppieren 396">
              <a:extLst>
                <a:ext uri="{FF2B5EF4-FFF2-40B4-BE49-F238E27FC236}">
                  <a16:creationId xmlns:a16="http://schemas.microsoft.com/office/drawing/2014/main" id="{7FDAEB84-C887-F45D-E830-77A798BEAB5E}"/>
                </a:ext>
              </a:extLst>
            </p:cNvPr>
            <p:cNvGrpSpPr/>
            <p:nvPr/>
          </p:nvGrpSpPr>
          <p:grpSpPr>
            <a:xfrm>
              <a:off x="2102629" y="4548836"/>
              <a:ext cx="1198215" cy="706906"/>
              <a:chOff x="2102629" y="3901136"/>
              <a:chExt cx="1198215" cy="706906"/>
            </a:xfrm>
          </p:grpSpPr>
          <p:pic>
            <p:nvPicPr>
              <p:cNvPr id="32" name="Graphic 220" descr="Folder">
                <a:extLst>
                  <a:ext uri="{FF2B5EF4-FFF2-40B4-BE49-F238E27FC236}">
                    <a16:creationId xmlns:a16="http://schemas.microsoft.com/office/drawing/2014/main" id="{56AD97D8-225C-FCDC-2D09-1B29690E19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2102629" y="3901136"/>
                <a:ext cx="813221" cy="706906"/>
              </a:xfrm>
              <a:prstGeom prst="rect">
                <a:avLst/>
              </a:prstGeom>
            </p:spPr>
          </p:pic>
          <p:sp>
            <p:nvSpPr>
              <p:cNvPr id="33" name="TextBox 221">
                <a:extLst>
                  <a:ext uri="{FF2B5EF4-FFF2-40B4-BE49-F238E27FC236}">
                    <a16:creationId xmlns:a16="http://schemas.microsoft.com/office/drawing/2014/main" id="{BCE48066-768F-F9A6-AE30-017CEC8E965F}"/>
                  </a:ext>
                </a:extLst>
              </p:cNvPr>
              <p:cNvSpPr txBox="1"/>
              <p:nvPr/>
            </p:nvSpPr>
            <p:spPr>
              <a:xfrm>
                <a:off x="2811608" y="4116090"/>
                <a:ext cx="4892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0" dirty="0"/>
                  <a:t>R</a:t>
                </a:r>
                <a:r>
                  <a:rPr kumimoji="0" lang="en-US" sz="1200" b="0" i="0" u="none" strike="noStrike" kern="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</a:rPr>
                  <a:t>uns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grpSp>
            <p:nvGrpSpPr>
              <p:cNvPr id="34" name="Graphic 11" descr="Gears">
                <a:extLst>
                  <a:ext uri="{FF2B5EF4-FFF2-40B4-BE49-F238E27FC236}">
                    <a16:creationId xmlns:a16="http://schemas.microsoft.com/office/drawing/2014/main" id="{D4825D85-3008-C7A6-A3A7-6C4E3837BECB}"/>
                  </a:ext>
                </a:extLst>
              </p:cNvPr>
              <p:cNvGrpSpPr/>
              <p:nvPr/>
            </p:nvGrpSpPr>
            <p:grpSpPr>
              <a:xfrm rot="20446813" flipH="1">
                <a:off x="2376794" y="4136902"/>
                <a:ext cx="241731" cy="292525"/>
                <a:chOff x="5986457" y="5441275"/>
                <a:chExt cx="621029" cy="751522"/>
              </a:xfrm>
              <a:solidFill>
                <a:srgbClr val="C21F3A"/>
              </a:solidFill>
            </p:grpSpPr>
            <p:sp>
              <p:nvSpPr>
                <p:cNvPr id="35" name="Freeform: Shape 259">
                  <a:extLst>
                    <a:ext uri="{FF2B5EF4-FFF2-40B4-BE49-F238E27FC236}">
                      <a16:creationId xmlns:a16="http://schemas.microsoft.com/office/drawing/2014/main" id="{D5F8FCD4-67E4-2150-706C-A6B61D53B18E}"/>
                    </a:ext>
                  </a:extLst>
                </p:cNvPr>
                <p:cNvSpPr/>
                <p:nvPr/>
              </p:nvSpPr>
              <p:spPr>
                <a:xfrm>
                  <a:off x="6201723" y="5441275"/>
                  <a:ext cx="405764" cy="404812"/>
                </a:xfrm>
                <a:custGeom>
                  <a:avLst/>
                  <a:gdLst>
                    <a:gd name="connsiteX0" fmla="*/ 202883 w 405764"/>
                    <a:gd name="connsiteY0" fmla="*/ 274320 h 404812"/>
                    <a:gd name="connsiteX1" fmla="*/ 131445 w 405764"/>
                    <a:gd name="connsiteY1" fmla="*/ 202883 h 404812"/>
                    <a:gd name="connsiteX2" fmla="*/ 202883 w 405764"/>
                    <a:gd name="connsiteY2" fmla="*/ 131445 h 404812"/>
                    <a:gd name="connsiteX3" fmla="*/ 274320 w 405764"/>
                    <a:gd name="connsiteY3" fmla="*/ 202883 h 404812"/>
                    <a:gd name="connsiteX4" fmla="*/ 202883 w 405764"/>
                    <a:gd name="connsiteY4" fmla="*/ 274320 h 404812"/>
                    <a:gd name="connsiteX5" fmla="*/ 363855 w 405764"/>
                    <a:gd name="connsiteY5" fmla="*/ 158115 h 404812"/>
                    <a:gd name="connsiteX6" fmla="*/ 348615 w 405764"/>
                    <a:gd name="connsiteY6" fmla="*/ 120968 h 404812"/>
                    <a:gd name="connsiteX7" fmla="*/ 363855 w 405764"/>
                    <a:gd name="connsiteY7" fmla="*/ 76200 h 404812"/>
                    <a:gd name="connsiteX8" fmla="*/ 329565 w 405764"/>
                    <a:gd name="connsiteY8" fmla="*/ 41910 h 404812"/>
                    <a:gd name="connsiteX9" fmla="*/ 284798 w 405764"/>
                    <a:gd name="connsiteY9" fmla="*/ 57150 h 404812"/>
                    <a:gd name="connsiteX10" fmla="*/ 247650 w 405764"/>
                    <a:gd name="connsiteY10" fmla="*/ 41910 h 404812"/>
                    <a:gd name="connsiteX11" fmla="*/ 226695 w 405764"/>
                    <a:gd name="connsiteY11" fmla="*/ 0 h 404812"/>
                    <a:gd name="connsiteX12" fmla="*/ 179070 w 405764"/>
                    <a:gd name="connsiteY12" fmla="*/ 0 h 404812"/>
                    <a:gd name="connsiteX13" fmla="*/ 158115 w 405764"/>
                    <a:gd name="connsiteY13" fmla="*/ 41910 h 404812"/>
                    <a:gd name="connsiteX14" fmla="*/ 120968 w 405764"/>
                    <a:gd name="connsiteY14" fmla="*/ 57150 h 404812"/>
                    <a:gd name="connsiteX15" fmla="*/ 76200 w 405764"/>
                    <a:gd name="connsiteY15" fmla="*/ 41910 h 404812"/>
                    <a:gd name="connsiteX16" fmla="*/ 41910 w 405764"/>
                    <a:gd name="connsiteY16" fmla="*/ 76200 h 404812"/>
                    <a:gd name="connsiteX17" fmla="*/ 57150 w 405764"/>
                    <a:gd name="connsiteY17" fmla="*/ 120968 h 404812"/>
                    <a:gd name="connsiteX18" fmla="*/ 41910 w 405764"/>
                    <a:gd name="connsiteY18" fmla="*/ 158115 h 404812"/>
                    <a:gd name="connsiteX19" fmla="*/ 0 w 405764"/>
                    <a:gd name="connsiteY19" fmla="*/ 179070 h 404812"/>
                    <a:gd name="connsiteX20" fmla="*/ 0 w 405764"/>
                    <a:gd name="connsiteY20" fmla="*/ 226695 h 404812"/>
                    <a:gd name="connsiteX21" fmla="*/ 41910 w 405764"/>
                    <a:gd name="connsiteY21" fmla="*/ 247650 h 404812"/>
                    <a:gd name="connsiteX22" fmla="*/ 57150 w 405764"/>
                    <a:gd name="connsiteY22" fmla="*/ 284798 h 404812"/>
                    <a:gd name="connsiteX23" fmla="*/ 41910 w 405764"/>
                    <a:gd name="connsiteY23" fmla="*/ 329565 h 404812"/>
                    <a:gd name="connsiteX24" fmla="*/ 75248 w 405764"/>
                    <a:gd name="connsiteY24" fmla="*/ 362903 h 404812"/>
                    <a:gd name="connsiteX25" fmla="*/ 120015 w 405764"/>
                    <a:gd name="connsiteY25" fmla="*/ 347663 h 404812"/>
                    <a:gd name="connsiteX26" fmla="*/ 157163 w 405764"/>
                    <a:gd name="connsiteY26" fmla="*/ 362903 h 404812"/>
                    <a:gd name="connsiteX27" fmla="*/ 178118 w 405764"/>
                    <a:gd name="connsiteY27" fmla="*/ 404813 h 404812"/>
                    <a:gd name="connsiteX28" fmla="*/ 225743 w 405764"/>
                    <a:gd name="connsiteY28" fmla="*/ 404813 h 404812"/>
                    <a:gd name="connsiteX29" fmla="*/ 246698 w 405764"/>
                    <a:gd name="connsiteY29" fmla="*/ 362903 h 404812"/>
                    <a:gd name="connsiteX30" fmla="*/ 283845 w 405764"/>
                    <a:gd name="connsiteY30" fmla="*/ 347663 h 404812"/>
                    <a:gd name="connsiteX31" fmla="*/ 328613 w 405764"/>
                    <a:gd name="connsiteY31" fmla="*/ 362903 h 404812"/>
                    <a:gd name="connsiteX32" fmla="*/ 362903 w 405764"/>
                    <a:gd name="connsiteY32" fmla="*/ 329565 h 404812"/>
                    <a:gd name="connsiteX33" fmla="*/ 347663 w 405764"/>
                    <a:gd name="connsiteY33" fmla="*/ 284798 h 404812"/>
                    <a:gd name="connsiteX34" fmla="*/ 363855 w 405764"/>
                    <a:gd name="connsiteY34" fmla="*/ 247650 h 404812"/>
                    <a:gd name="connsiteX35" fmla="*/ 405765 w 405764"/>
                    <a:gd name="connsiteY35" fmla="*/ 226695 h 404812"/>
                    <a:gd name="connsiteX36" fmla="*/ 405765 w 405764"/>
                    <a:gd name="connsiteY36" fmla="*/ 179070 h 404812"/>
                    <a:gd name="connsiteX37" fmla="*/ 363855 w 405764"/>
                    <a:gd name="connsiteY37" fmla="*/ 158115 h 404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405764" h="404812">
                      <a:moveTo>
                        <a:pt x="202883" y="274320"/>
                      </a:moveTo>
                      <a:cubicBezTo>
                        <a:pt x="162877" y="274320"/>
                        <a:pt x="131445" y="241935"/>
                        <a:pt x="131445" y="202883"/>
                      </a:cubicBezTo>
                      <a:cubicBezTo>
                        <a:pt x="131445" y="163830"/>
                        <a:pt x="163830" y="131445"/>
                        <a:pt x="202883" y="131445"/>
                      </a:cubicBezTo>
                      <a:cubicBezTo>
                        <a:pt x="242888" y="131445"/>
                        <a:pt x="274320" y="163830"/>
                        <a:pt x="274320" y="202883"/>
                      </a:cubicBezTo>
                      <a:cubicBezTo>
                        <a:pt x="274320" y="241935"/>
                        <a:pt x="241935" y="274320"/>
                        <a:pt x="202883" y="274320"/>
                      </a:cubicBezTo>
                      <a:close/>
                      <a:moveTo>
                        <a:pt x="363855" y="158115"/>
                      </a:moveTo>
                      <a:cubicBezTo>
                        <a:pt x="360045" y="144780"/>
                        <a:pt x="355283" y="132398"/>
                        <a:pt x="348615" y="120968"/>
                      </a:cubicBezTo>
                      <a:lnTo>
                        <a:pt x="363855" y="76200"/>
                      </a:lnTo>
                      <a:lnTo>
                        <a:pt x="329565" y="41910"/>
                      </a:lnTo>
                      <a:lnTo>
                        <a:pt x="284798" y="57150"/>
                      </a:lnTo>
                      <a:cubicBezTo>
                        <a:pt x="273367" y="50483"/>
                        <a:pt x="260985" y="45720"/>
                        <a:pt x="247650" y="41910"/>
                      </a:cubicBezTo>
                      <a:lnTo>
                        <a:pt x="226695" y="0"/>
                      </a:lnTo>
                      <a:lnTo>
                        <a:pt x="179070" y="0"/>
                      </a:lnTo>
                      <a:lnTo>
                        <a:pt x="158115" y="41910"/>
                      </a:lnTo>
                      <a:cubicBezTo>
                        <a:pt x="144780" y="45720"/>
                        <a:pt x="132398" y="50483"/>
                        <a:pt x="120968" y="57150"/>
                      </a:cubicBezTo>
                      <a:lnTo>
                        <a:pt x="76200" y="41910"/>
                      </a:lnTo>
                      <a:lnTo>
                        <a:pt x="41910" y="76200"/>
                      </a:lnTo>
                      <a:lnTo>
                        <a:pt x="57150" y="120968"/>
                      </a:lnTo>
                      <a:cubicBezTo>
                        <a:pt x="50482" y="132398"/>
                        <a:pt x="45720" y="144780"/>
                        <a:pt x="41910" y="158115"/>
                      </a:cubicBezTo>
                      <a:lnTo>
                        <a:pt x="0" y="179070"/>
                      </a:lnTo>
                      <a:lnTo>
                        <a:pt x="0" y="226695"/>
                      </a:lnTo>
                      <a:lnTo>
                        <a:pt x="41910" y="247650"/>
                      </a:lnTo>
                      <a:cubicBezTo>
                        <a:pt x="45720" y="260985"/>
                        <a:pt x="50482" y="273368"/>
                        <a:pt x="57150" y="284798"/>
                      </a:cubicBezTo>
                      <a:lnTo>
                        <a:pt x="41910" y="329565"/>
                      </a:lnTo>
                      <a:lnTo>
                        <a:pt x="75248" y="362903"/>
                      </a:lnTo>
                      <a:lnTo>
                        <a:pt x="120015" y="347663"/>
                      </a:lnTo>
                      <a:cubicBezTo>
                        <a:pt x="131445" y="354330"/>
                        <a:pt x="143827" y="359093"/>
                        <a:pt x="157163" y="362903"/>
                      </a:cubicBezTo>
                      <a:lnTo>
                        <a:pt x="178118" y="404813"/>
                      </a:lnTo>
                      <a:lnTo>
                        <a:pt x="225743" y="404813"/>
                      </a:lnTo>
                      <a:lnTo>
                        <a:pt x="246698" y="362903"/>
                      </a:lnTo>
                      <a:cubicBezTo>
                        <a:pt x="260033" y="359093"/>
                        <a:pt x="272415" y="354330"/>
                        <a:pt x="283845" y="347663"/>
                      </a:cubicBezTo>
                      <a:lnTo>
                        <a:pt x="328613" y="362903"/>
                      </a:lnTo>
                      <a:lnTo>
                        <a:pt x="362903" y="329565"/>
                      </a:lnTo>
                      <a:lnTo>
                        <a:pt x="347663" y="284798"/>
                      </a:lnTo>
                      <a:cubicBezTo>
                        <a:pt x="354330" y="273368"/>
                        <a:pt x="360045" y="260033"/>
                        <a:pt x="363855" y="247650"/>
                      </a:cubicBezTo>
                      <a:lnTo>
                        <a:pt x="405765" y="226695"/>
                      </a:lnTo>
                      <a:lnTo>
                        <a:pt x="405765" y="179070"/>
                      </a:lnTo>
                      <a:lnTo>
                        <a:pt x="363855" y="158115"/>
                      </a:lnTo>
                      <a:close/>
                    </a:path>
                  </a:pathLst>
                </a:custGeom>
                <a:grpFill/>
                <a:ln w="1905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6" name="Freeform: Shape 260">
                  <a:extLst>
                    <a:ext uri="{FF2B5EF4-FFF2-40B4-BE49-F238E27FC236}">
                      <a16:creationId xmlns:a16="http://schemas.microsoft.com/office/drawing/2014/main" id="{4F2040E3-4B9F-7296-C2B3-BD31795CE2FB}"/>
                    </a:ext>
                  </a:extLst>
                </p:cNvPr>
                <p:cNvSpPr/>
                <p:nvPr/>
              </p:nvSpPr>
              <p:spPr>
                <a:xfrm>
                  <a:off x="5986457" y="5787985"/>
                  <a:ext cx="405765" cy="404812"/>
                </a:xfrm>
                <a:custGeom>
                  <a:avLst/>
                  <a:gdLst>
                    <a:gd name="connsiteX0" fmla="*/ 202883 w 405765"/>
                    <a:gd name="connsiteY0" fmla="*/ 274320 h 404812"/>
                    <a:gd name="connsiteX1" fmla="*/ 131445 w 405765"/>
                    <a:gd name="connsiteY1" fmla="*/ 202882 h 404812"/>
                    <a:gd name="connsiteX2" fmla="*/ 202883 w 405765"/>
                    <a:gd name="connsiteY2" fmla="*/ 131445 h 404812"/>
                    <a:gd name="connsiteX3" fmla="*/ 274320 w 405765"/>
                    <a:gd name="connsiteY3" fmla="*/ 202882 h 404812"/>
                    <a:gd name="connsiteX4" fmla="*/ 202883 w 405765"/>
                    <a:gd name="connsiteY4" fmla="*/ 274320 h 404812"/>
                    <a:gd name="connsiteX5" fmla="*/ 202883 w 405765"/>
                    <a:gd name="connsiteY5" fmla="*/ 274320 h 404812"/>
                    <a:gd name="connsiteX6" fmla="*/ 348615 w 405765"/>
                    <a:gd name="connsiteY6" fmla="*/ 120967 h 404812"/>
                    <a:gd name="connsiteX7" fmla="*/ 363855 w 405765"/>
                    <a:gd name="connsiteY7" fmla="*/ 76200 h 404812"/>
                    <a:gd name="connsiteX8" fmla="*/ 329565 w 405765"/>
                    <a:gd name="connsiteY8" fmla="*/ 41910 h 404812"/>
                    <a:gd name="connsiteX9" fmla="*/ 284798 w 405765"/>
                    <a:gd name="connsiteY9" fmla="*/ 57150 h 404812"/>
                    <a:gd name="connsiteX10" fmla="*/ 247650 w 405765"/>
                    <a:gd name="connsiteY10" fmla="*/ 41910 h 404812"/>
                    <a:gd name="connsiteX11" fmla="*/ 226695 w 405765"/>
                    <a:gd name="connsiteY11" fmla="*/ 0 h 404812"/>
                    <a:gd name="connsiteX12" fmla="*/ 179070 w 405765"/>
                    <a:gd name="connsiteY12" fmla="*/ 0 h 404812"/>
                    <a:gd name="connsiteX13" fmla="*/ 158115 w 405765"/>
                    <a:gd name="connsiteY13" fmla="*/ 41910 h 404812"/>
                    <a:gd name="connsiteX14" fmla="*/ 120968 w 405765"/>
                    <a:gd name="connsiteY14" fmla="*/ 57150 h 404812"/>
                    <a:gd name="connsiteX15" fmla="*/ 76200 w 405765"/>
                    <a:gd name="connsiteY15" fmla="*/ 41910 h 404812"/>
                    <a:gd name="connsiteX16" fmla="*/ 42863 w 405765"/>
                    <a:gd name="connsiteY16" fmla="*/ 75247 h 404812"/>
                    <a:gd name="connsiteX17" fmla="*/ 57150 w 405765"/>
                    <a:gd name="connsiteY17" fmla="*/ 120015 h 404812"/>
                    <a:gd name="connsiteX18" fmla="*/ 41910 w 405765"/>
                    <a:gd name="connsiteY18" fmla="*/ 157163 h 404812"/>
                    <a:gd name="connsiteX19" fmla="*/ 0 w 405765"/>
                    <a:gd name="connsiteY19" fmla="*/ 178117 h 404812"/>
                    <a:gd name="connsiteX20" fmla="*/ 0 w 405765"/>
                    <a:gd name="connsiteY20" fmla="*/ 225742 h 404812"/>
                    <a:gd name="connsiteX21" fmla="*/ 41910 w 405765"/>
                    <a:gd name="connsiteY21" fmla="*/ 246698 h 404812"/>
                    <a:gd name="connsiteX22" fmla="*/ 57150 w 405765"/>
                    <a:gd name="connsiteY22" fmla="*/ 283845 h 404812"/>
                    <a:gd name="connsiteX23" fmla="*/ 42863 w 405765"/>
                    <a:gd name="connsiteY23" fmla="*/ 328613 h 404812"/>
                    <a:gd name="connsiteX24" fmla="*/ 76200 w 405765"/>
                    <a:gd name="connsiteY24" fmla="*/ 361950 h 404812"/>
                    <a:gd name="connsiteX25" fmla="*/ 120968 w 405765"/>
                    <a:gd name="connsiteY25" fmla="*/ 347663 h 404812"/>
                    <a:gd name="connsiteX26" fmla="*/ 158115 w 405765"/>
                    <a:gd name="connsiteY26" fmla="*/ 362903 h 404812"/>
                    <a:gd name="connsiteX27" fmla="*/ 179070 w 405765"/>
                    <a:gd name="connsiteY27" fmla="*/ 404813 h 404812"/>
                    <a:gd name="connsiteX28" fmla="*/ 226695 w 405765"/>
                    <a:gd name="connsiteY28" fmla="*/ 404813 h 404812"/>
                    <a:gd name="connsiteX29" fmla="*/ 247650 w 405765"/>
                    <a:gd name="connsiteY29" fmla="*/ 362903 h 404812"/>
                    <a:gd name="connsiteX30" fmla="*/ 284798 w 405765"/>
                    <a:gd name="connsiteY30" fmla="*/ 347663 h 404812"/>
                    <a:gd name="connsiteX31" fmla="*/ 329565 w 405765"/>
                    <a:gd name="connsiteY31" fmla="*/ 362903 h 404812"/>
                    <a:gd name="connsiteX32" fmla="*/ 362903 w 405765"/>
                    <a:gd name="connsiteY32" fmla="*/ 328613 h 404812"/>
                    <a:gd name="connsiteX33" fmla="*/ 348615 w 405765"/>
                    <a:gd name="connsiteY33" fmla="*/ 284798 h 404812"/>
                    <a:gd name="connsiteX34" fmla="*/ 363855 w 405765"/>
                    <a:gd name="connsiteY34" fmla="*/ 247650 h 404812"/>
                    <a:gd name="connsiteX35" fmla="*/ 405765 w 405765"/>
                    <a:gd name="connsiteY35" fmla="*/ 226695 h 404812"/>
                    <a:gd name="connsiteX36" fmla="*/ 405765 w 405765"/>
                    <a:gd name="connsiteY36" fmla="*/ 179070 h 404812"/>
                    <a:gd name="connsiteX37" fmla="*/ 363855 w 405765"/>
                    <a:gd name="connsiteY37" fmla="*/ 158115 h 404812"/>
                    <a:gd name="connsiteX38" fmla="*/ 348615 w 405765"/>
                    <a:gd name="connsiteY38" fmla="*/ 120967 h 404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405765" h="404812">
                      <a:moveTo>
                        <a:pt x="202883" y="274320"/>
                      </a:moveTo>
                      <a:cubicBezTo>
                        <a:pt x="162878" y="274320"/>
                        <a:pt x="131445" y="241935"/>
                        <a:pt x="131445" y="202882"/>
                      </a:cubicBezTo>
                      <a:cubicBezTo>
                        <a:pt x="131445" y="162877"/>
                        <a:pt x="163830" y="131445"/>
                        <a:pt x="202883" y="131445"/>
                      </a:cubicBezTo>
                      <a:cubicBezTo>
                        <a:pt x="242888" y="131445"/>
                        <a:pt x="274320" y="163830"/>
                        <a:pt x="274320" y="202882"/>
                      </a:cubicBezTo>
                      <a:cubicBezTo>
                        <a:pt x="274320" y="241935"/>
                        <a:pt x="242888" y="274320"/>
                        <a:pt x="202883" y="274320"/>
                      </a:cubicBezTo>
                      <a:lnTo>
                        <a:pt x="202883" y="274320"/>
                      </a:lnTo>
                      <a:close/>
                      <a:moveTo>
                        <a:pt x="348615" y="120967"/>
                      </a:moveTo>
                      <a:lnTo>
                        <a:pt x="363855" y="76200"/>
                      </a:lnTo>
                      <a:lnTo>
                        <a:pt x="329565" y="41910"/>
                      </a:lnTo>
                      <a:lnTo>
                        <a:pt x="284798" y="57150"/>
                      </a:lnTo>
                      <a:cubicBezTo>
                        <a:pt x="273368" y="50482"/>
                        <a:pt x="260033" y="45720"/>
                        <a:pt x="247650" y="41910"/>
                      </a:cubicBezTo>
                      <a:lnTo>
                        <a:pt x="226695" y="0"/>
                      </a:lnTo>
                      <a:lnTo>
                        <a:pt x="179070" y="0"/>
                      </a:lnTo>
                      <a:lnTo>
                        <a:pt x="158115" y="41910"/>
                      </a:lnTo>
                      <a:cubicBezTo>
                        <a:pt x="144780" y="45720"/>
                        <a:pt x="132398" y="50482"/>
                        <a:pt x="120968" y="57150"/>
                      </a:cubicBezTo>
                      <a:lnTo>
                        <a:pt x="76200" y="41910"/>
                      </a:lnTo>
                      <a:lnTo>
                        <a:pt x="42863" y="75247"/>
                      </a:lnTo>
                      <a:lnTo>
                        <a:pt x="57150" y="120015"/>
                      </a:lnTo>
                      <a:cubicBezTo>
                        <a:pt x="50483" y="131445"/>
                        <a:pt x="45720" y="144780"/>
                        <a:pt x="41910" y="157163"/>
                      </a:cubicBezTo>
                      <a:lnTo>
                        <a:pt x="0" y="178117"/>
                      </a:lnTo>
                      <a:lnTo>
                        <a:pt x="0" y="225742"/>
                      </a:lnTo>
                      <a:lnTo>
                        <a:pt x="41910" y="246698"/>
                      </a:lnTo>
                      <a:cubicBezTo>
                        <a:pt x="45720" y="260032"/>
                        <a:pt x="50483" y="272415"/>
                        <a:pt x="57150" y="283845"/>
                      </a:cubicBezTo>
                      <a:lnTo>
                        <a:pt x="42863" y="328613"/>
                      </a:lnTo>
                      <a:lnTo>
                        <a:pt x="76200" y="361950"/>
                      </a:lnTo>
                      <a:lnTo>
                        <a:pt x="120968" y="347663"/>
                      </a:lnTo>
                      <a:cubicBezTo>
                        <a:pt x="132398" y="354330"/>
                        <a:pt x="144780" y="359092"/>
                        <a:pt x="158115" y="362903"/>
                      </a:cubicBezTo>
                      <a:lnTo>
                        <a:pt x="179070" y="404813"/>
                      </a:lnTo>
                      <a:lnTo>
                        <a:pt x="226695" y="404813"/>
                      </a:lnTo>
                      <a:lnTo>
                        <a:pt x="247650" y="362903"/>
                      </a:lnTo>
                      <a:cubicBezTo>
                        <a:pt x="260985" y="359092"/>
                        <a:pt x="273368" y="354330"/>
                        <a:pt x="284798" y="347663"/>
                      </a:cubicBezTo>
                      <a:lnTo>
                        <a:pt x="329565" y="362903"/>
                      </a:lnTo>
                      <a:lnTo>
                        <a:pt x="362903" y="328613"/>
                      </a:lnTo>
                      <a:lnTo>
                        <a:pt x="348615" y="284798"/>
                      </a:lnTo>
                      <a:cubicBezTo>
                        <a:pt x="355283" y="273367"/>
                        <a:pt x="360045" y="260985"/>
                        <a:pt x="363855" y="247650"/>
                      </a:cubicBezTo>
                      <a:lnTo>
                        <a:pt x="405765" y="226695"/>
                      </a:lnTo>
                      <a:lnTo>
                        <a:pt x="405765" y="179070"/>
                      </a:lnTo>
                      <a:lnTo>
                        <a:pt x="363855" y="158115"/>
                      </a:lnTo>
                      <a:cubicBezTo>
                        <a:pt x="360045" y="144780"/>
                        <a:pt x="355283" y="132397"/>
                        <a:pt x="348615" y="120967"/>
                      </a:cubicBezTo>
                      <a:close/>
                    </a:path>
                  </a:pathLst>
                </a:custGeom>
                <a:grpFill/>
                <a:ln w="1905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388" name="Gruppieren 387">
              <a:extLst>
                <a:ext uri="{FF2B5EF4-FFF2-40B4-BE49-F238E27FC236}">
                  <a16:creationId xmlns:a16="http://schemas.microsoft.com/office/drawing/2014/main" id="{9981C265-D653-3BD7-75CD-5BBD68213D0E}"/>
                </a:ext>
              </a:extLst>
            </p:cNvPr>
            <p:cNvGrpSpPr/>
            <p:nvPr/>
          </p:nvGrpSpPr>
          <p:grpSpPr>
            <a:xfrm>
              <a:off x="2526321" y="5101927"/>
              <a:ext cx="0" cy="347739"/>
              <a:chOff x="8553809" y="2082016"/>
              <a:chExt cx="0" cy="633195"/>
            </a:xfrm>
          </p:grpSpPr>
          <p:cxnSp>
            <p:nvCxnSpPr>
              <p:cNvPr id="389" name="Straight Connector 336">
                <a:extLst>
                  <a:ext uri="{FF2B5EF4-FFF2-40B4-BE49-F238E27FC236}">
                    <a16:creationId xmlns:a16="http://schemas.microsoft.com/office/drawing/2014/main" id="{42F5CC5A-055D-711B-79F4-22B7B565E7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809" y="2082016"/>
                <a:ext cx="0" cy="3933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Connector 339">
                <a:extLst>
                  <a:ext uri="{FF2B5EF4-FFF2-40B4-BE49-F238E27FC236}">
                    <a16:creationId xmlns:a16="http://schemas.microsoft.com/office/drawing/2014/main" id="{C6C40890-B770-4EE0-5F93-329177587E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809" y="2510239"/>
                <a:ext cx="0" cy="20497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3" name="Gruppieren 412">
            <a:extLst>
              <a:ext uri="{FF2B5EF4-FFF2-40B4-BE49-F238E27FC236}">
                <a16:creationId xmlns:a16="http://schemas.microsoft.com/office/drawing/2014/main" id="{13C8B5BC-1AB8-55ED-1860-45F041C078B2}"/>
              </a:ext>
            </a:extLst>
          </p:cNvPr>
          <p:cNvGrpSpPr/>
          <p:nvPr/>
        </p:nvGrpSpPr>
        <p:grpSpPr>
          <a:xfrm>
            <a:off x="2198072" y="3850841"/>
            <a:ext cx="1474669" cy="749930"/>
            <a:chOff x="2198072" y="3572817"/>
            <a:chExt cx="1474669" cy="749930"/>
          </a:xfrm>
        </p:grpSpPr>
        <p:grpSp>
          <p:nvGrpSpPr>
            <p:cNvPr id="396" name="Gruppieren 395">
              <a:extLst>
                <a:ext uri="{FF2B5EF4-FFF2-40B4-BE49-F238E27FC236}">
                  <a16:creationId xmlns:a16="http://schemas.microsoft.com/office/drawing/2014/main" id="{D2C91273-D70A-54B5-197D-CCF09ED4807A}"/>
                </a:ext>
              </a:extLst>
            </p:cNvPr>
            <p:cNvGrpSpPr/>
            <p:nvPr/>
          </p:nvGrpSpPr>
          <p:grpSpPr>
            <a:xfrm>
              <a:off x="2198072" y="3572817"/>
              <a:ext cx="1474669" cy="412361"/>
              <a:chOff x="2198072" y="3062277"/>
              <a:chExt cx="1474669" cy="412361"/>
            </a:xfrm>
          </p:grpSpPr>
          <p:sp>
            <p:nvSpPr>
              <p:cNvPr id="21" name="TextBox 205">
                <a:extLst>
                  <a:ext uri="{FF2B5EF4-FFF2-40B4-BE49-F238E27FC236}">
                    <a16:creationId xmlns:a16="http://schemas.microsoft.com/office/drawing/2014/main" id="{C4385DC5-2B48-804C-95A3-746A47476159}"/>
                  </a:ext>
                </a:extLst>
              </p:cNvPr>
              <p:cNvSpPr txBox="1"/>
              <p:nvPr/>
            </p:nvSpPr>
            <p:spPr>
              <a:xfrm>
                <a:off x="2811608" y="3129958"/>
                <a:ext cx="8611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0" dirty="0"/>
                  <a:t>W</a:t>
                </a:r>
                <a:r>
                  <a:rPr kumimoji="0" lang="en-US" sz="1200" b="0" i="0" u="none" strike="noStrike" kern="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</a:rPr>
                  <a:t>orkflows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grpSp>
            <p:nvGrpSpPr>
              <p:cNvPr id="22" name="Group 206">
                <a:extLst>
                  <a:ext uri="{FF2B5EF4-FFF2-40B4-BE49-F238E27FC236}">
                    <a16:creationId xmlns:a16="http://schemas.microsoft.com/office/drawing/2014/main" id="{34297118-F273-74E7-E64B-69CAD32FB405}"/>
                  </a:ext>
                </a:extLst>
              </p:cNvPr>
              <p:cNvGrpSpPr/>
              <p:nvPr/>
            </p:nvGrpSpPr>
            <p:grpSpPr>
              <a:xfrm>
                <a:off x="2350004" y="3171692"/>
                <a:ext cx="329287" cy="250681"/>
                <a:chOff x="5857974" y="3824529"/>
                <a:chExt cx="1442884" cy="1263650"/>
              </a:xfrm>
            </p:grpSpPr>
            <p:sp>
              <p:nvSpPr>
                <p:cNvPr id="23" name="Rectangle 277">
                  <a:extLst>
                    <a:ext uri="{FF2B5EF4-FFF2-40B4-BE49-F238E27FC236}">
                      <a16:creationId xmlns:a16="http://schemas.microsoft.com/office/drawing/2014/main" id="{B8A6EF6F-B6C2-359E-4B07-3632BC6CEBEC}"/>
                    </a:ext>
                  </a:extLst>
                </p:cNvPr>
                <p:cNvSpPr/>
                <p:nvPr/>
              </p:nvSpPr>
              <p:spPr>
                <a:xfrm>
                  <a:off x="5857974" y="4256754"/>
                  <a:ext cx="403385" cy="831425"/>
                </a:xfrm>
                <a:prstGeom prst="rect">
                  <a:avLst/>
                </a:prstGeom>
                <a:solidFill>
                  <a:srgbClr val="5B9BD5"/>
                </a:solidFill>
                <a:ln w="19050" cap="rnd" cmpd="sng" algn="ctr">
                  <a:solidFill>
                    <a:srgbClr val="5B9BD5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4" name="Rectangle 278">
                  <a:extLst>
                    <a:ext uri="{FF2B5EF4-FFF2-40B4-BE49-F238E27FC236}">
                      <a16:creationId xmlns:a16="http://schemas.microsoft.com/office/drawing/2014/main" id="{CA810801-3057-CB67-0CBC-CC3BD625B24A}"/>
                    </a:ext>
                  </a:extLst>
                </p:cNvPr>
                <p:cNvSpPr/>
                <p:nvPr/>
              </p:nvSpPr>
              <p:spPr>
                <a:xfrm>
                  <a:off x="6386583" y="4040852"/>
                  <a:ext cx="403388" cy="1047327"/>
                </a:xfrm>
                <a:prstGeom prst="rect">
                  <a:avLst/>
                </a:prstGeom>
                <a:solidFill>
                  <a:srgbClr val="5B9BD5"/>
                </a:solidFill>
                <a:ln w="19050" cap="rnd" cmpd="sng" algn="ctr">
                  <a:solidFill>
                    <a:srgbClr val="5B9BD5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5" name="Rectangle 279">
                  <a:extLst>
                    <a:ext uri="{FF2B5EF4-FFF2-40B4-BE49-F238E27FC236}">
                      <a16:creationId xmlns:a16="http://schemas.microsoft.com/office/drawing/2014/main" id="{76CC5CD2-B1D2-6E92-5370-29BEBB00D579}"/>
                    </a:ext>
                  </a:extLst>
                </p:cNvPr>
                <p:cNvSpPr/>
                <p:nvPr/>
              </p:nvSpPr>
              <p:spPr>
                <a:xfrm>
                  <a:off x="6897472" y="3824529"/>
                  <a:ext cx="403386" cy="1263650"/>
                </a:xfrm>
                <a:prstGeom prst="rect">
                  <a:avLst/>
                </a:prstGeom>
                <a:solidFill>
                  <a:srgbClr val="5B9BD5"/>
                </a:solidFill>
                <a:ln w="19050" cap="rnd" cmpd="sng" algn="ctr">
                  <a:solidFill>
                    <a:srgbClr val="5B9BD5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30" name="Graphic 202" descr="Folder">
                <a:extLst>
                  <a:ext uri="{FF2B5EF4-FFF2-40B4-BE49-F238E27FC236}">
                    <a16:creationId xmlns:a16="http://schemas.microsoft.com/office/drawing/2014/main" id="{7147D440-278F-3364-AC4D-1C410E686BCB}"/>
                  </a:ext>
                </a:extLst>
              </p:cNvPr>
              <p:cNvSpPr/>
              <p:nvPr/>
            </p:nvSpPr>
            <p:spPr>
              <a:xfrm>
                <a:off x="2198072" y="3062277"/>
                <a:ext cx="626857" cy="412361"/>
              </a:xfrm>
              <a:custGeom>
                <a:avLst/>
                <a:gdLst>
                  <a:gd name="connsiteX0" fmla="*/ 592974 w 626857"/>
                  <a:gd name="connsiteY0" fmla="*/ 412362 h 412361"/>
                  <a:gd name="connsiteX1" fmla="*/ 33884 w 626857"/>
                  <a:gd name="connsiteY1" fmla="*/ 412362 h 412361"/>
                  <a:gd name="connsiteX2" fmla="*/ 0 w 626857"/>
                  <a:gd name="connsiteY2" fmla="*/ 382907 h 412361"/>
                  <a:gd name="connsiteX3" fmla="*/ 0 w 626857"/>
                  <a:gd name="connsiteY3" fmla="*/ 29454 h 412361"/>
                  <a:gd name="connsiteX4" fmla="*/ 33884 w 626857"/>
                  <a:gd name="connsiteY4" fmla="*/ 0 h 412361"/>
                  <a:gd name="connsiteX5" fmla="*/ 193140 w 626857"/>
                  <a:gd name="connsiteY5" fmla="*/ 0 h 412361"/>
                  <a:gd name="connsiteX6" fmla="*/ 211776 w 626857"/>
                  <a:gd name="connsiteY6" fmla="*/ 5155 h 412361"/>
                  <a:gd name="connsiteX7" fmla="*/ 304958 w 626857"/>
                  <a:gd name="connsiteY7" fmla="*/ 58909 h 412361"/>
                  <a:gd name="connsiteX8" fmla="*/ 592974 w 626857"/>
                  <a:gd name="connsiteY8" fmla="*/ 58909 h 412361"/>
                  <a:gd name="connsiteX9" fmla="*/ 626858 w 626857"/>
                  <a:gd name="connsiteY9" fmla="*/ 88363 h 412361"/>
                  <a:gd name="connsiteX10" fmla="*/ 626858 w 626857"/>
                  <a:gd name="connsiteY10" fmla="*/ 382907 h 412361"/>
                  <a:gd name="connsiteX11" fmla="*/ 592974 w 626857"/>
                  <a:gd name="connsiteY11" fmla="*/ 412362 h 412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26857" h="412361">
                    <a:moveTo>
                      <a:pt x="592974" y="412362"/>
                    </a:moveTo>
                    <a:lnTo>
                      <a:pt x="33884" y="412362"/>
                    </a:lnTo>
                    <a:cubicBezTo>
                      <a:pt x="15248" y="412362"/>
                      <a:pt x="0" y="399107"/>
                      <a:pt x="0" y="382907"/>
                    </a:cubicBezTo>
                    <a:lnTo>
                      <a:pt x="0" y="29454"/>
                    </a:lnTo>
                    <a:cubicBezTo>
                      <a:pt x="0" y="13254"/>
                      <a:pt x="15248" y="0"/>
                      <a:pt x="33884" y="0"/>
                    </a:cubicBezTo>
                    <a:lnTo>
                      <a:pt x="193140" y="0"/>
                    </a:lnTo>
                    <a:cubicBezTo>
                      <a:pt x="199917" y="0"/>
                      <a:pt x="206694" y="1473"/>
                      <a:pt x="211776" y="5155"/>
                    </a:cubicBezTo>
                    <a:lnTo>
                      <a:pt x="304958" y="58909"/>
                    </a:lnTo>
                    <a:lnTo>
                      <a:pt x="592974" y="58909"/>
                    </a:lnTo>
                    <a:cubicBezTo>
                      <a:pt x="611610" y="58909"/>
                      <a:pt x="626858" y="72163"/>
                      <a:pt x="626858" y="88363"/>
                    </a:cubicBezTo>
                    <a:lnTo>
                      <a:pt x="626858" y="382907"/>
                    </a:lnTo>
                    <a:cubicBezTo>
                      <a:pt x="626858" y="399107"/>
                      <a:pt x="611610" y="412362"/>
                      <a:pt x="592974" y="412362"/>
                    </a:cubicBezTo>
                    <a:close/>
                  </a:path>
                </a:pathLst>
              </a:custGeom>
              <a:noFill/>
              <a:ln w="16867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391" name="Gruppieren 390">
              <a:extLst>
                <a:ext uri="{FF2B5EF4-FFF2-40B4-BE49-F238E27FC236}">
                  <a16:creationId xmlns:a16="http://schemas.microsoft.com/office/drawing/2014/main" id="{982210C3-B17A-9A33-A4FB-376257D57146}"/>
                </a:ext>
              </a:extLst>
            </p:cNvPr>
            <p:cNvGrpSpPr/>
            <p:nvPr/>
          </p:nvGrpSpPr>
          <p:grpSpPr>
            <a:xfrm>
              <a:off x="2526321" y="3975008"/>
              <a:ext cx="0" cy="347739"/>
              <a:chOff x="8553809" y="2082016"/>
              <a:chExt cx="0" cy="633195"/>
            </a:xfrm>
          </p:grpSpPr>
          <p:cxnSp>
            <p:nvCxnSpPr>
              <p:cNvPr id="392" name="Straight Connector 336">
                <a:extLst>
                  <a:ext uri="{FF2B5EF4-FFF2-40B4-BE49-F238E27FC236}">
                    <a16:creationId xmlns:a16="http://schemas.microsoft.com/office/drawing/2014/main" id="{34204FCA-3AD5-1584-8E0B-D328C7269D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809" y="2082016"/>
                <a:ext cx="0" cy="3933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Straight Connector 339">
                <a:extLst>
                  <a:ext uri="{FF2B5EF4-FFF2-40B4-BE49-F238E27FC236}">
                    <a16:creationId xmlns:a16="http://schemas.microsoft.com/office/drawing/2014/main" id="{1546BC9A-5891-2AD8-F123-B3CD39FAFC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809" y="2510239"/>
                <a:ext cx="0" cy="20497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20" name="Straight Connector 331">
            <a:extLst>
              <a:ext uri="{FF2B5EF4-FFF2-40B4-BE49-F238E27FC236}">
                <a16:creationId xmlns:a16="http://schemas.microsoft.com/office/drawing/2014/main" id="{47E23C81-A9D6-7D58-6B39-A4CC96F3C8D6}"/>
              </a:ext>
            </a:extLst>
          </p:cNvPr>
          <p:cNvCxnSpPr>
            <a:cxnSpLocks/>
          </p:cNvCxnSpPr>
          <p:nvPr/>
        </p:nvCxnSpPr>
        <p:spPr>
          <a:xfrm>
            <a:off x="1836296" y="1063710"/>
            <a:ext cx="36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Connector 331">
            <a:extLst>
              <a:ext uri="{FF2B5EF4-FFF2-40B4-BE49-F238E27FC236}">
                <a16:creationId xmlns:a16="http://schemas.microsoft.com/office/drawing/2014/main" id="{39515B27-DFEE-DB73-801E-691E02E07BB3}"/>
              </a:ext>
            </a:extLst>
          </p:cNvPr>
          <p:cNvCxnSpPr>
            <a:cxnSpLocks/>
          </p:cNvCxnSpPr>
          <p:nvPr/>
        </p:nvCxnSpPr>
        <p:spPr>
          <a:xfrm>
            <a:off x="1836296" y="2571512"/>
            <a:ext cx="36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331">
            <a:extLst>
              <a:ext uri="{FF2B5EF4-FFF2-40B4-BE49-F238E27FC236}">
                <a16:creationId xmlns:a16="http://schemas.microsoft.com/office/drawing/2014/main" id="{BF370D28-6D56-E2F4-6FB8-5EDB66C04A5B}"/>
              </a:ext>
            </a:extLst>
          </p:cNvPr>
          <p:cNvCxnSpPr>
            <a:cxnSpLocks/>
          </p:cNvCxnSpPr>
          <p:nvPr/>
        </p:nvCxnSpPr>
        <p:spPr>
          <a:xfrm>
            <a:off x="1836296" y="4072658"/>
            <a:ext cx="36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331">
            <a:extLst>
              <a:ext uri="{FF2B5EF4-FFF2-40B4-BE49-F238E27FC236}">
                <a16:creationId xmlns:a16="http://schemas.microsoft.com/office/drawing/2014/main" id="{898D426E-EE7D-95C8-C1BD-C63D6B0EE985}"/>
              </a:ext>
            </a:extLst>
          </p:cNvPr>
          <p:cNvCxnSpPr>
            <a:cxnSpLocks/>
          </p:cNvCxnSpPr>
          <p:nvPr/>
        </p:nvCxnSpPr>
        <p:spPr>
          <a:xfrm>
            <a:off x="1836296" y="5304745"/>
            <a:ext cx="36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4" name="Image" descr="Image">
            <a:extLst>
              <a:ext uri="{FF2B5EF4-FFF2-40B4-BE49-F238E27FC236}">
                <a16:creationId xmlns:a16="http://schemas.microsoft.com/office/drawing/2014/main" id="{045B38AA-39F5-3F76-6DCC-BB068ACB52B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511829" y="126399"/>
            <a:ext cx="648933" cy="651994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430" name="Straight Connector 331">
            <a:extLst>
              <a:ext uri="{FF2B5EF4-FFF2-40B4-BE49-F238E27FC236}">
                <a16:creationId xmlns:a16="http://schemas.microsoft.com/office/drawing/2014/main" id="{DAAFD5CC-A27B-5FA7-9783-8BCC0AD7A5FE}"/>
              </a:ext>
            </a:extLst>
          </p:cNvPr>
          <p:cNvCxnSpPr>
            <a:cxnSpLocks/>
          </p:cNvCxnSpPr>
          <p:nvPr/>
        </p:nvCxnSpPr>
        <p:spPr>
          <a:xfrm>
            <a:off x="1840731" y="6461464"/>
            <a:ext cx="50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6" name="Gruppieren 425">
            <a:extLst>
              <a:ext uri="{FF2B5EF4-FFF2-40B4-BE49-F238E27FC236}">
                <a16:creationId xmlns:a16="http://schemas.microsoft.com/office/drawing/2014/main" id="{245D2EA0-857F-8C07-CEDB-286A38B03F09}"/>
              </a:ext>
            </a:extLst>
          </p:cNvPr>
          <p:cNvGrpSpPr>
            <a:grpSpLocks noChangeAspect="1"/>
          </p:cNvGrpSpPr>
          <p:nvPr/>
        </p:nvGrpSpPr>
        <p:grpSpPr>
          <a:xfrm>
            <a:off x="2248179" y="6201746"/>
            <a:ext cx="556283" cy="519435"/>
            <a:chOff x="9836777" y="2327948"/>
            <a:chExt cx="434137" cy="367627"/>
          </a:xfrm>
        </p:grpSpPr>
        <p:sp>
          <p:nvSpPr>
            <p:cNvPr id="427" name="Rechteck: abgerundete Ecken 426">
              <a:extLst>
                <a:ext uri="{FF2B5EF4-FFF2-40B4-BE49-F238E27FC236}">
                  <a16:creationId xmlns:a16="http://schemas.microsoft.com/office/drawing/2014/main" id="{6BFBCC70-B9B1-D316-6DE8-083303239841}"/>
                </a:ext>
              </a:extLst>
            </p:cNvPr>
            <p:cNvSpPr/>
            <p:nvPr/>
          </p:nvSpPr>
          <p:spPr>
            <a:xfrm>
              <a:off x="9836777" y="2327948"/>
              <a:ext cx="246981" cy="201154"/>
            </a:xfrm>
            <a:prstGeom prst="roundRect">
              <a:avLst>
                <a:gd name="adj" fmla="val 29689"/>
              </a:avLst>
            </a:prstGeom>
            <a:solidFill>
              <a:srgbClr val="1FC2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BB5DD"/>
                </a:solidFill>
              </a:endParaRPr>
            </a:p>
          </p:txBody>
        </p:sp>
        <p:sp>
          <p:nvSpPr>
            <p:cNvPr id="428" name="Rechteck: abgerundete Ecken 427">
              <a:extLst>
                <a:ext uri="{FF2B5EF4-FFF2-40B4-BE49-F238E27FC236}">
                  <a16:creationId xmlns:a16="http://schemas.microsoft.com/office/drawing/2014/main" id="{357E58A5-7C2D-FB5D-C574-948E1BCE2BC0}"/>
                </a:ext>
              </a:extLst>
            </p:cNvPr>
            <p:cNvSpPr/>
            <p:nvPr/>
          </p:nvSpPr>
          <p:spPr>
            <a:xfrm>
              <a:off x="10023932" y="2390074"/>
              <a:ext cx="246982" cy="201154"/>
            </a:xfrm>
            <a:prstGeom prst="roundRect">
              <a:avLst>
                <a:gd name="adj" fmla="val 28505"/>
              </a:avLst>
            </a:prstGeom>
            <a:solidFill>
              <a:srgbClr val="6BE7D2">
                <a:alpha val="8823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BB5DD"/>
                </a:solidFill>
              </a:endParaRPr>
            </a:p>
          </p:txBody>
        </p:sp>
        <p:sp>
          <p:nvSpPr>
            <p:cNvPr id="429" name="Rechteck: abgerundete Ecken 428">
              <a:extLst>
                <a:ext uri="{FF2B5EF4-FFF2-40B4-BE49-F238E27FC236}">
                  <a16:creationId xmlns:a16="http://schemas.microsoft.com/office/drawing/2014/main" id="{0167795E-2FE5-6327-8EDA-6F4ADF8E9367}"/>
                </a:ext>
              </a:extLst>
            </p:cNvPr>
            <p:cNvSpPr/>
            <p:nvPr/>
          </p:nvSpPr>
          <p:spPr>
            <a:xfrm>
              <a:off x="9883300" y="2490104"/>
              <a:ext cx="246981" cy="205471"/>
            </a:xfrm>
            <a:prstGeom prst="roundRect">
              <a:avLst>
                <a:gd name="adj" fmla="val 29415"/>
              </a:avLst>
            </a:prstGeom>
            <a:solidFill>
              <a:srgbClr val="ACF2E6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BB5DD"/>
                </a:solidFill>
              </a:endParaRPr>
            </a:p>
          </p:txBody>
        </p:sp>
      </p:grpSp>
      <p:grpSp>
        <p:nvGrpSpPr>
          <p:cNvPr id="431" name="Gruppieren 430">
            <a:extLst>
              <a:ext uri="{FF2B5EF4-FFF2-40B4-BE49-F238E27FC236}">
                <a16:creationId xmlns:a16="http://schemas.microsoft.com/office/drawing/2014/main" id="{B608A358-444F-BCAE-9EB3-8F03BBD67B6A}"/>
              </a:ext>
            </a:extLst>
          </p:cNvPr>
          <p:cNvGrpSpPr>
            <a:grpSpLocks noChangeAspect="1"/>
          </p:cNvGrpSpPr>
          <p:nvPr/>
        </p:nvGrpSpPr>
        <p:grpSpPr>
          <a:xfrm>
            <a:off x="3434620" y="2121874"/>
            <a:ext cx="252886" cy="236135"/>
            <a:chOff x="9836777" y="2327948"/>
            <a:chExt cx="434137" cy="367627"/>
          </a:xfrm>
        </p:grpSpPr>
        <p:sp>
          <p:nvSpPr>
            <p:cNvPr id="432" name="Rechteck: abgerundete Ecken 431">
              <a:extLst>
                <a:ext uri="{FF2B5EF4-FFF2-40B4-BE49-F238E27FC236}">
                  <a16:creationId xmlns:a16="http://schemas.microsoft.com/office/drawing/2014/main" id="{75CD9C98-D600-F0AB-4DE5-DD9DB4D02488}"/>
                </a:ext>
              </a:extLst>
            </p:cNvPr>
            <p:cNvSpPr/>
            <p:nvPr/>
          </p:nvSpPr>
          <p:spPr>
            <a:xfrm>
              <a:off x="9836777" y="2327948"/>
              <a:ext cx="246981" cy="201154"/>
            </a:xfrm>
            <a:prstGeom prst="roundRect">
              <a:avLst>
                <a:gd name="adj" fmla="val 29689"/>
              </a:avLst>
            </a:prstGeom>
            <a:solidFill>
              <a:srgbClr val="B4CE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B4CE82"/>
                </a:solidFill>
              </a:endParaRPr>
            </a:p>
          </p:txBody>
        </p:sp>
        <p:sp>
          <p:nvSpPr>
            <p:cNvPr id="433" name="Rechteck: abgerundete Ecken 432">
              <a:extLst>
                <a:ext uri="{FF2B5EF4-FFF2-40B4-BE49-F238E27FC236}">
                  <a16:creationId xmlns:a16="http://schemas.microsoft.com/office/drawing/2014/main" id="{44658C21-3E44-BCAE-B77E-0F5704B371D3}"/>
                </a:ext>
              </a:extLst>
            </p:cNvPr>
            <p:cNvSpPr/>
            <p:nvPr/>
          </p:nvSpPr>
          <p:spPr>
            <a:xfrm>
              <a:off x="10023932" y="2390074"/>
              <a:ext cx="246982" cy="201154"/>
            </a:xfrm>
            <a:prstGeom prst="roundRect">
              <a:avLst>
                <a:gd name="adj" fmla="val 28505"/>
              </a:avLst>
            </a:prstGeom>
            <a:solidFill>
              <a:srgbClr val="C6D99F">
                <a:alpha val="8745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BB5DD"/>
                </a:solidFill>
              </a:endParaRPr>
            </a:p>
          </p:txBody>
        </p:sp>
        <p:sp>
          <p:nvSpPr>
            <p:cNvPr id="434" name="Rechteck: abgerundete Ecken 433">
              <a:extLst>
                <a:ext uri="{FF2B5EF4-FFF2-40B4-BE49-F238E27FC236}">
                  <a16:creationId xmlns:a16="http://schemas.microsoft.com/office/drawing/2014/main" id="{2E36012E-E897-0D19-C1D0-3E2BBDE34D2B}"/>
                </a:ext>
              </a:extLst>
            </p:cNvPr>
            <p:cNvSpPr/>
            <p:nvPr/>
          </p:nvSpPr>
          <p:spPr>
            <a:xfrm>
              <a:off x="9883300" y="2490104"/>
              <a:ext cx="246981" cy="205471"/>
            </a:xfrm>
            <a:prstGeom prst="roundRect">
              <a:avLst>
                <a:gd name="adj" fmla="val 29415"/>
              </a:avLst>
            </a:prstGeom>
            <a:solidFill>
              <a:srgbClr val="D6E4BA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BB5DD"/>
                </a:solidFill>
              </a:endParaRPr>
            </a:p>
          </p:txBody>
        </p:sp>
      </p:grpSp>
      <p:grpSp>
        <p:nvGrpSpPr>
          <p:cNvPr id="435" name="Gruppieren 434">
            <a:extLst>
              <a:ext uri="{FF2B5EF4-FFF2-40B4-BE49-F238E27FC236}">
                <a16:creationId xmlns:a16="http://schemas.microsoft.com/office/drawing/2014/main" id="{FC53785F-3D8F-60A4-D874-E4489118D1A9}"/>
              </a:ext>
            </a:extLst>
          </p:cNvPr>
          <p:cNvGrpSpPr>
            <a:grpSpLocks noChangeAspect="1"/>
          </p:cNvGrpSpPr>
          <p:nvPr/>
        </p:nvGrpSpPr>
        <p:grpSpPr>
          <a:xfrm>
            <a:off x="3434620" y="3608107"/>
            <a:ext cx="252886" cy="236135"/>
            <a:chOff x="9836777" y="2327948"/>
            <a:chExt cx="434137" cy="367627"/>
          </a:xfrm>
        </p:grpSpPr>
        <p:sp>
          <p:nvSpPr>
            <p:cNvPr id="436" name="Rechteck: abgerundete Ecken 435">
              <a:extLst>
                <a:ext uri="{FF2B5EF4-FFF2-40B4-BE49-F238E27FC236}">
                  <a16:creationId xmlns:a16="http://schemas.microsoft.com/office/drawing/2014/main" id="{67F35E8D-924A-8EC8-4470-EF663F948365}"/>
                </a:ext>
              </a:extLst>
            </p:cNvPr>
            <p:cNvSpPr/>
            <p:nvPr/>
          </p:nvSpPr>
          <p:spPr>
            <a:xfrm>
              <a:off x="9836777" y="2327948"/>
              <a:ext cx="246981" cy="201154"/>
            </a:xfrm>
            <a:prstGeom prst="roundRect">
              <a:avLst>
                <a:gd name="adj" fmla="val 29689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C000"/>
                </a:solidFill>
              </a:endParaRPr>
            </a:p>
          </p:txBody>
        </p:sp>
        <p:sp>
          <p:nvSpPr>
            <p:cNvPr id="437" name="Rechteck: abgerundete Ecken 436">
              <a:extLst>
                <a:ext uri="{FF2B5EF4-FFF2-40B4-BE49-F238E27FC236}">
                  <a16:creationId xmlns:a16="http://schemas.microsoft.com/office/drawing/2014/main" id="{353D2991-122C-BDC5-2EF7-33DD12220C44}"/>
                </a:ext>
              </a:extLst>
            </p:cNvPr>
            <p:cNvSpPr/>
            <p:nvPr/>
          </p:nvSpPr>
          <p:spPr>
            <a:xfrm>
              <a:off x="10023932" y="2390074"/>
              <a:ext cx="246982" cy="201154"/>
            </a:xfrm>
            <a:prstGeom prst="roundRect">
              <a:avLst>
                <a:gd name="adj" fmla="val 28505"/>
              </a:avLst>
            </a:prstGeom>
            <a:solidFill>
              <a:srgbClr val="FFD347">
                <a:alpha val="8745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C000"/>
                </a:solidFill>
              </a:endParaRPr>
            </a:p>
          </p:txBody>
        </p:sp>
        <p:sp>
          <p:nvSpPr>
            <p:cNvPr id="438" name="Rechteck: abgerundete Ecken 437">
              <a:extLst>
                <a:ext uri="{FF2B5EF4-FFF2-40B4-BE49-F238E27FC236}">
                  <a16:creationId xmlns:a16="http://schemas.microsoft.com/office/drawing/2014/main" id="{3E921238-03C8-7DC4-47C6-F3D11B1A4A5B}"/>
                </a:ext>
              </a:extLst>
            </p:cNvPr>
            <p:cNvSpPr/>
            <p:nvPr/>
          </p:nvSpPr>
          <p:spPr>
            <a:xfrm>
              <a:off x="9883300" y="2490104"/>
              <a:ext cx="246981" cy="205471"/>
            </a:xfrm>
            <a:prstGeom prst="roundRect">
              <a:avLst>
                <a:gd name="adj" fmla="val 29415"/>
              </a:avLst>
            </a:prstGeom>
            <a:solidFill>
              <a:srgbClr val="FFE79B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0902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7" name="Straight Connector 336">
            <a:extLst>
              <a:ext uri="{FF2B5EF4-FFF2-40B4-BE49-F238E27FC236}">
                <a16:creationId xmlns:a16="http://schemas.microsoft.com/office/drawing/2014/main" id="{27441693-15DD-FCDD-74A3-CD9FCE9E2775}"/>
              </a:ext>
            </a:extLst>
          </p:cNvPr>
          <p:cNvCxnSpPr>
            <a:cxnSpLocks/>
          </p:cNvCxnSpPr>
          <p:nvPr/>
        </p:nvCxnSpPr>
        <p:spPr>
          <a:xfrm flipH="1">
            <a:off x="1836296" y="684561"/>
            <a:ext cx="0" cy="57895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6" name="Gruppieren 415">
            <a:extLst>
              <a:ext uri="{FF2B5EF4-FFF2-40B4-BE49-F238E27FC236}">
                <a16:creationId xmlns:a16="http://schemas.microsoft.com/office/drawing/2014/main" id="{056BC4B1-08EC-E825-B9DC-1028D094E96D}"/>
              </a:ext>
            </a:extLst>
          </p:cNvPr>
          <p:cNvGrpSpPr/>
          <p:nvPr/>
        </p:nvGrpSpPr>
        <p:grpSpPr>
          <a:xfrm>
            <a:off x="2530615" y="1188884"/>
            <a:ext cx="6125928" cy="1103328"/>
            <a:chOff x="5386439" y="892367"/>
            <a:chExt cx="6125928" cy="1103328"/>
          </a:xfrm>
        </p:grpSpPr>
        <p:grpSp>
          <p:nvGrpSpPr>
            <p:cNvPr id="362" name="Gruppieren 361">
              <a:extLst>
                <a:ext uri="{FF2B5EF4-FFF2-40B4-BE49-F238E27FC236}">
                  <a16:creationId xmlns:a16="http://schemas.microsoft.com/office/drawing/2014/main" id="{5F8DE83A-8D78-478C-5FF4-8437F2941E02}"/>
                </a:ext>
              </a:extLst>
            </p:cNvPr>
            <p:cNvGrpSpPr/>
            <p:nvPr/>
          </p:nvGrpSpPr>
          <p:grpSpPr>
            <a:xfrm>
              <a:off x="5906322" y="1509201"/>
              <a:ext cx="1492339" cy="311657"/>
              <a:chOff x="-1392391" y="5397974"/>
              <a:chExt cx="3127804" cy="653204"/>
            </a:xfrm>
          </p:grpSpPr>
          <p:cxnSp>
            <p:nvCxnSpPr>
              <p:cNvPr id="368" name="Straight Connector 337">
                <a:extLst>
                  <a:ext uri="{FF2B5EF4-FFF2-40B4-BE49-F238E27FC236}">
                    <a16:creationId xmlns:a16="http://schemas.microsoft.com/office/drawing/2014/main" id="{DC2D30E9-9A58-6113-A9BC-D45E4B5C55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392391" y="5724576"/>
                <a:ext cx="90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9" name="TextBox 338">
                <a:extLst>
                  <a:ext uri="{FF2B5EF4-FFF2-40B4-BE49-F238E27FC236}">
                    <a16:creationId xmlns:a16="http://schemas.microsoft.com/office/drawing/2014/main" id="{E2D48424-8CF8-7ED4-E6A1-1E6239ABBBD3}"/>
                  </a:ext>
                </a:extLst>
              </p:cNvPr>
              <p:cNvSpPr txBox="1"/>
              <p:nvPr/>
            </p:nvSpPr>
            <p:spPr>
              <a:xfrm>
                <a:off x="2" y="5401411"/>
                <a:ext cx="1735411" cy="5805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Protocols</a:t>
                </a:r>
                <a:endParaRPr lang="de-DE" sz="1200" dirty="0"/>
              </a:p>
            </p:txBody>
          </p:sp>
          <p:pic>
            <p:nvPicPr>
              <p:cNvPr id="370" name="Graphic 324" descr="Open folder with solid fill">
                <a:extLst>
                  <a:ext uri="{FF2B5EF4-FFF2-40B4-BE49-F238E27FC236}">
                    <a16:creationId xmlns:a16="http://schemas.microsoft.com/office/drawing/2014/main" id="{AE07B404-DBE6-ADB4-E8F6-7C66A2AC3B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-571191" y="5397974"/>
                <a:ext cx="653204" cy="653204"/>
              </a:xfrm>
              <a:prstGeom prst="rect">
                <a:avLst/>
              </a:prstGeom>
            </p:spPr>
          </p:pic>
        </p:grpSp>
        <p:grpSp>
          <p:nvGrpSpPr>
            <p:cNvPr id="406" name="Gruppieren 405">
              <a:extLst>
                <a:ext uri="{FF2B5EF4-FFF2-40B4-BE49-F238E27FC236}">
                  <a16:creationId xmlns:a16="http://schemas.microsoft.com/office/drawing/2014/main" id="{75D64410-8ADA-AA71-8127-8DF0F4E86F9E}"/>
                </a:ext>
              </a:extLst>
            </p:cNvPr>
            <p:cNvGrpSpPr/>
            <p:nvPr/>
          </p:nvGrpSpPr>
          <p:grpSpPr>
            <a:xfrm>
              <a:off x="5386439" y="892367"/>
              <a:ext cx="6125928" cy="1103328"/>
              <a:chOff x="5386439" y="892367"/>
              <a:chExt cx="6125928" cy="1103328"/>
            </a:xfrm>
          </p:grpSpPr>
          <p:cxnSp>
            <p:nvCxnSpPr>
              <p:cNvPr id="357" name="Straight Connector 336">
                <a:extLst>
                  <a:ext uri="{FF2B5EF4-FFF2-40B4-BE49-F238E27FC236}">
                    <a16:creationId xmlns:a16="http://schemas.microsoft.com/office/drawing/2014/main" id="{7C9F59C0-B97C-3100-56BE-D2D170F14B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6279" y="1147228"/>
                <a:ext cx="0" cy="79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31">
                <a:extLst>
                  <a:ext uri="{FF2B5EF4-FFF2-40B4-BE49-F238E27FC236}">
                    <a16:creationId xmlns:a16="http://schemas.microsoft.com/office/drawing/2014/main" id="{57AB1EFC-383F-6D1C-32A2-8E62A1C165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6439" y="1070094"/>
                <a:ext cx="4294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9" name="TextBox 332">
                <a:extLst>
                  <a:ext uri="{FF2B5EF4-FFF2-40B4-BE49-F238E27FC236}">
                    <a16:creationId xmlns:a16="http://schemas.microsoft.com/office/drawing/2014/main" id="{A42C68DC-64CE-89F7-94C5-E84EA5E7476B}"/>
                  </a:ext>
                </a:extLst>
              </p:cNvPr>
              <p:cNvSpPr txBox="1"/>
              <p:nvPr/>
            </p:nvSpPr>
            <p:spPr>
              <a:xfrm>
                <a:off x="6040243" y="892367"/>
                <a:ext cx="2121225" cy="215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&lt;Study Name&gt;</a:t>
                </a:r>
                <a:endParaRPr lang="de-DE" sz="1200" dirty="0"/>
              </a:p>
            </p:txBody>
          </p:sp>
          <p:pic>
            <p:nvPicPr>
              <p:cNvPr id="360" name="Graphic 320" descr="Open folder with solid fill">
                <a:extLst>
                  <a:ext uri="{FF2B5EF4-FFF2-40B4-BE49-F238E27FC236}">
                    <a16:creationId xmlns:a16="http://schemas.microsoft.com/office/drawing/2014/main" id="{360EA507-85A6-0E22-028D-0A83F33A49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773308" y="910544"/>
                <a:ext cx="311657" cy="311657"/>
              </a:xfrm>
              <a:prstGeom prst="rect">
                <a:avLst/>
              </a:prstGeom>
            </p:spPr>
          </p:pic>
          <p:grpSp>
            <p:nvGrpSpPr>
              <p:cNvPr id="361" name="Gruppieren 360">
                <a:extLst>
                  <a:ext uri="{FF2B5EF4-FFF2-40B4-BE49-F238E27FC236}">
                    <a16:creationId xmlns:a16="http://schemas.microsoft.com/office/drawing/2014/main" id="{77FF2D48-C9C5-2B44-CA67-5B09AB986F3E}"/>
                  </a:ext>
                </a:extLst>
              </p:cNvPr>
              <p:cNvGrpSpPr/>
              <p:nvPr/>
            </p:nvGrpSpPr>
            <p:grpSpPr>
              <a:xfrm>
                <a:off x="5906322" y="1224578"/>
                <a:ext cx="5606045" cy="311657"/>
                <a:chOff x="-1392391" y="3457935"/>
                <a:chExt cx="11749746" cy="653204"/>
              </a:xfrm>
            </p:grpSpPr>
            <p:cxnSp>
              <p:nvCxnSpPr>
                <p:cNvPr id="371" name="Straight Connector 337">
                  <a:extLst>
                    <a:ext uri="{FF2B5EF4-FFF2-40B4-BE49-F238E27FC236}">
                      <a16:creationId xmlns:a16="http://schemas.microsoft.com/office/drawing/2014/main" id="{D8CCED99-2E08-2BDB-BB8C-8C336A5D19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392391" y="3784537"/>
                  <a:ext cx="900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2" name="TextBox 338">
                  <a:extLst>
                    <a:ext uri="{FF2B5EF4-FFF2-40B4-BE49-F238E27FC236}">
                      <a16:creationId xmlns:a16="http://schemas.microsoft.com/office/drawing/2014/main" id="{D33C2E71-33B5-9652-E114-06A1D4AA39E1}"/>
                    </a:ext>
                  </a:extLst>
                </p:cNvPr>
                <p:cNvSpPr txBox="1"/>
                <p:nvPr/>
              </p:nvSpPr>
              <p:spPr>
                <a:xfrm>
                  <a:off x="1" y="3461372"/>
                  <a:ext cx="10357354" cy="4520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dirty="0"/>
                    <a:t>Resources</a:t>
                  </a:r>
                  <a:endParaRPr lang="de-DE" sz="1200" i="1" dirty="0">
                    <a:solidFill>
                      <a:srgbClr val="B4CE82"/>
                    </a:solidFill>
                  </a:endParaRPr>
                </a:p>
              </p:txBody>
            </p:sp>
            <p:pic>
              <p:nvPicPr>
                <p:cNvPr id="373" name="Graphic 324" descr="Open folder with solid fill">
                  <a:extLst>
                    <a:ext uri="{FF2B5EF4-FFF2-40B4-BE49-F238E27FC236}">
                      <a16:creationId xmlns:a16="http://schemas.microsoft.com/office/drawing/2014/main" id="{C56125F6-DB74-53A9-AC86-40F0AB8D9E7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571191" y="3457935"/>
                  <a:ext cx="653204" cy="653204"/>
                </a:xfrm>
                <a:prstGeom prst="rect">
                  <a:avLst/>
                </a:prstGeom>
              </p:spPr>
            </p:pic>
          </p:grpSp>
          <p:grpSp>
            <p:nvGrpSpPr>
              <p:cNvPr id="363" name="Gruppieren 362">
                <a:extLst>
                  <a:ext uri="{FF2B5EF4-FFF2-40B4-BE49-F238E27FC236}">
                    <a16:creationId xmlns:a16="http://schemas.microsoft.com/office/drawing/2014/main" id="{81B8BE4D-4C53-18D6-6419-89DC5869AD0C}"/>
                  </a:ext>
                </a:extLst>
              </p:cNvPr>
              <p:cNvGrpSpPr/>
              <p:nvPr/>
            </p:nvGrpSpPr>
            <p:grpSpPr>
              <a:xfrm>
                <a:off x="5906322" y="1780012"/>
                <a:ext cx="5065867" cy="215683"/>
                <a:chOff x="-1388066" y="6837107"/>
                <a:chExt cx="10617585" cy="452052"/>
              </a:xfrm>
            </p:grpSpPr>
            <p:sp>
              <p:nvSpPr>
                <p:cNvPr id="366" name="TextBox 447">
                  <a:extLst>
                    <a:ext uri="{FF2B5EF4-FFF2-40B4-BE49-F238E27FC236}">
                      <a16:creationId xmlns:a16="http://schemas.microsoft.com/office/drawing/2014/main" id="{73D1580A-7CB6-F439-F258-FB574BE71AB4}"/>
                    </a:ext>
                  </a:extLst>
                </p:cNvPr>
                <p:cNvSpPr txBox="1"/>
                <p:nvPr/>
              </p:nvSpPr>
              <p:spPr>
                <a:xfrm>
                  <a:off x="-174384" y="6837107"/>
                  <a:ext cx="9403903" cy="4520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dirty="0"/>
                    <a:t>isa.study.xlsx</a:t>
                  </a:r>
                  <a:endParaRPr lang="de-DE" sz="1200" dirty="0">
                    <a:solidFill>
                      <a:srgbClr val="B4CE82"/>
                    </a:solidFill>
                  </a:endParaRPr>
                </a:p>
              </p:txBody>
            </p:sp>
            <p:cxnSp>
              <p:nvCxnSpPr>
                <p:cNvPr id="367" name="Straight Connector 337">
                  <a:extLst>
                    <a:ext uri="{FF2B5EF4-FFF2-40B4-BE49-F238E27FC236}">
                      <a16:creationId xmlns:a16="http://schemas.microsoft.com/office/drawing/2014/main" id="{EF47E0EB-4A71-ECEB-6747-AEB067D8C9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388066" y="7160272"/>
                  <a:ext cx="900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417" name="Gruppieren 416">
            <a:extLst>
              <a:ext uri="{FF2B5EF4-FFF2-40B4-BE49-F238E27FC236}">
                <a16:creationId xmlns:a16="http://schemas.microsoft.com/office/drawing/2014/main" id="{0A37A971-4712-9B74-D7BD-A160A42946F9}"/>
              </a:ext>
            </a:extLst>
          </p:cNvPr>
          <p:cNvGrpSpPr/>
          <p:nvPr/>
        </p:nvGrpSpPr>
        <p:grpSpPr>
          <a:xfrm>
            <a:off x="2530615" y="2686336"/>
            <a:ext cx="6093147" cy="1102716"/>
            <a:chOff x="5386439" y="2322850"/>
            <a:chExt cx="6093147" cy="1102716"/>
          </a:xfrm>
        </p:grpSpPr>
        <p:grpSp>
          <p:nvGrpSpPr>
            <p:cNvPr id="344" name="Gruppieren 343">
              <a:extLst>
                <a:ext uri="{FF2B5EF4-FFF2-40B4-BE49-F238E27FC236}">
                  <a16:creationId xmlns:a16="http://schemas.microsoft.com/office/drawing/2014/main" id="{0945929E-62EF-C164-B716-AB4D1DEB6ABB}"/>
                </a:ext>
              </a:extLst>
            </p:cNvPr>
            <p:cNvGrpSpPr/>
            <p:nvPr/>
          </p:nvGrpSpPr>
          <p:grpSpPr>
            <a:xfrm>
              <a:off x="5906502" y="2932472"/>
              <a:ext cx="1492340" cy="311657"/>
              <a:chOff x="-1392391" y="10791619"/>
              <a:chExt cx="3127806" cy="653204"/>
            </a:xfrm>
          </p:grpSpPr>
          <p:cxnSp>
            <p:nvCxnSpPr>
              <p:cNvPr id="351" name="Straight Connector 337">
                <a:extLst>
                  <a:ext uri="{FF2B5EF4-FFF2-40B4-BE49-F238E27FC236}">
                    <a16:creationId xmlns:a16="http://schemas.microsoft.com/office/drawing/2014/main" id="{C2867C0E-51F6-D8EB-DEE0-DA7B1D9B2F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392391" y="11118221"/>
                <a:ext cx="90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2" name="TextBox 338">
                <a:extLst>
                  <a:ext uri="{FF2B5EF4-FFF2-40B4-BE49-F238E27FC236}">
                    <a16:creationId xmlns:a16="http://schemas.microsoft.com/office/drawing/2014/main" id="{2999D8DE-2B8E-335B-4E06-8EE7648B2E69}"/>
                  </a:ext>
                </a:extLst>
              </p:cNvPr>
              <p:cNvSpPr txBox="1"/>
              <p:nvPr/>
            </p:nvSpPr>
            <p:spPr>
              <a:xfrm>
                <a:off x="4" y="10795056"/>
                <a:ext cx="1735411" cy="5805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Protocols</a:t>
                </a:r>
                <a:endParaRPr lang="de-DE" sz="1200" dirty="0">
                  <a:solidFill>
                    <a:srgbClr val="FFC000"/>
                  </a:solidFill>
                </a:endParaRPr>
              </a:p>
            </p:txBody>
          </p:sp>
          <p:pic>
            <p:nvPicPr>
              <p:cNvPr id="353" name="Graphic 324" descr="Open folder with solid fill">
                <a:extLst>
                  <a:ext uri="{FF2B5EF4-FFF2-40B4-BE49-F238E27FC236}">
                    <a16:creationId xmlns:a16="http://schemas.microsoft.com/office/drawing/2014/main" id="{1E65DE12-9303-0F05-40B1-5E4308E171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-571191" y="10791619"/>
                <a:ext cx="653204" cy="653204"/>
              </a:xfrm>
              <a:prstGeom prst="rect">
                <a:avLst/>
              </a:prstGeom>
            </p:spPr>
          </p:pic>
        </p:grpSp>
        <p:grpSp>
          <p:nvGrpSpPr>
            <p:cNvPr id="405" name="Gruppieren 404">
              <a:extLst>
                <a:ext uri="{FF2B5EF4-FFF2-40B4-BE49-F238E27FC236}">
                  <a16:creationId xmlns:a16="http://schemas.microsoft.com/office/drawing/2014/main" id="{3865F160-97BA-7636-AA37-98F94C61EB1B}"/>
                </a:ext>
              </a:extLst>
            </p:cNvPr>
            <p:cNvGrpSpPr/>
            <p:nvPr/>
          </p:nvGrpSpPr>
          <p:grpSpPr>
            <a:xfrm>
              <a:off x="5386439" y="2322850"/>
              <a:ext cx="6093147" cy="1102716"/>
              <a:chOff x="5386439" y="2322850"/>
              <a:chExt cx="6093147" cy="1102716"/>
            </a:xfrm>
          </p:grpSpPr>
          <p:cxnSp>
            <p:nvCxnSpPr>
              <p:cNvPr id="339" name="Straight Connector 336">
                <a:extLst>
                  <a:ext uri="{FF2B5EF4-FFF2-40B4-BE49-F238E27FC236}">
                    <a16:creationId xmlns:a16="http://schemas.microsoft.com/office/drawing/2014/main" id="{434CC442-377B-2F92-2B56-FA4478816E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6279" y="2572238"/>
                <a:ext cx="0" cy="79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1">
                <a:extLst>
                  <a:ext uri="{FF2B5EF4-FFF2-40B4-BE49-F238E27FC236}">
                    <a16:creationId xmlns:a16="http://schemas.microsoft.com/office/drawing/2014/main" id="{E2A6BA05-ABB2-B3FB-A1AE-797ABD6C2E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6439" y="2500577"/>
                <a:ext cx="4294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1" name="TextBox 332">
                <a:extLst>
                  <a:ext uri="{FF2B5EF4-FFF2-40B4-BE49-F238E27FC236}">
                    <a16:creationId xmlns:a16="http://schemas.microsoft.com/office/drawing/2014/main" id="{CCBD24DD-558F-BFA6-03E0-79F2BD80A647}"/>
                  </a:ext>
                </a:extLst>
              </p:cNvPr>
              <p:cNvSpPr txBox="1"/>
              <p:nvPr/>
            </p:nvSpPr>
            <p:spPr>
              <a:xfrm>
                <a:off x="6040243" y="2322850"/>
                <a:ext cx="2121225" cy="215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&lt;Assay Name&gt;</a:t>
                </a:r>
                <a:endParaRPr lang="de-DE" sz="1200" dirty="0"/>
              </a:p>
            </p:txBody>
          </p:sp>
          <p:pic>
            <p:nvPicPr>
              <p:cNvPr id="342" name="Graphic 320" descr="Open folder with solid fill">
                <a:extLst>
                  <a:ext uri="{FF2B5EF4-FFF2-40B4-BE49-F238E27FC236}">
                    <a16:creationId xmlns:a16="http://schemas.microsoft.com/office/drawing/2014/main" id="{63ED4371-D7A9-FD2D-2ADA-BF5041B190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773308" y="2341027"/>
                <a:ext cx="311657" cy="311657"/>
              </a:xfrm>
              <a:prstGeom prst="rect">
                <a:avLst/>
              </a:prstGeom>
            </p:spPr>
          </p:pic>
          <p:grpSp>
            <p:nvGrpSpPr>
              <p:cNvPr id="343" name="Gruppieren 342">
                <a:extLst>
                  <a:ext uri="{FF2B5EF4-FFF2-40B4-BE49-F238E27FC236}">
                    <a16:creationId xmlns:a16="http://schemas.microsoft.com/office/drawing/2014/main" id="{1256207B-9F96-D23A-5EAE-9FF0786F4EC6}"/>
                  </a:ext>
                </a:extLst>
              </p:cNvPr>
              <p:cNvGrpSpPr/>
              <p:nvPr/>
            </p:nvGrpSpPr>
            <p:grpSpPr>
              <a:xfrm>
                <a:off x="5906502" y="2655061"/>
                <a:ext cx="5573084" cy="311657"/>
                <a:chOff x="-1392391" y="9392882"/>
                <a:chExt cx="11680664" cy="653204"/>
              </a:xfrm>
            </p:grpSpPr>
            <p:cxnSp>
              <p:nvCxnSpPr>
                <p:cNvPr id="354" name="Straight Connector 337">
                  <a:extLst>
                    <a:ext uri="{FF2B5EF4-FFF2-40B4-BE49-F238E27FC236}">
                      <a16:creationId xmlns:a16="http://schemas.microsoft.com/office/drawing/2014/main" id="{D1306E44-F61D-8B07-5804-6855028B52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392391" y="9719484"/>
                  <a:ext cx="900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5" name="TextBox 338">
                  <a:extLst>
                    <a:ext uri="{FF2B5EF4-FFF2-40B4-BE49-F238E27FC236}">
                      <a16:creationId xmlns:a16="http://schemas.microsoft.com/office/drawing/2014/main" id="{F5903CF2-7D6B-8A1A-A46A-520F43935979}"/>
                    </a:ext>
                  </a:extLst>
                </p:cNvPr>
                <p:cNvSpPr txBox="1"/>
                <p:nvPr/>
              </p:nvSpPr>
              <p:spPr>
                <a:xfrm>
                  <a:off x="1" y="9396319"/>
                  <a:ext cx="10288272" cy="4520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dirty="0"/>
                    <a:t>Dataset</a:t>
                  </a:r>
                  <a:endParaRPr lang="de-DE" sz="1200" dirty="0">
                    <a:solidFill>
                      <a:srgbClr val="FFC000"/>
                    </a:solidFill>
                  </a:endParaRPr>
                </a:p>
              </p:txBody>
            </p:sp>
            <p:pic>
              <p:nvPicPr>
                <p:cNvPr id="356" name="Graphic 324" descr="Open folder with solid fill">
                  <a:extLst>
                    <a:ext uri="{FF2B5EF4-FFF2-40B4-BE49-F238E27FC236}">
                      <a16:creationId xmlns:a16="http://schemas.microsoft.com/office/drawing/2014/main" id="{34FBCD53-6E26-5D40-FAC3-6060F9BCA8B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571191" y="9392882"/>
                  <a:ext cx="653204" cy="653204"/>
                </a:xfrm>
                <a:prstGeom prst="rect">
                  <a:avLst/>
                </a:prstGeom>
              </p:spPr>
            </p:pic>
          </p:grpSp>
          <p:grpSp>
            <p:nvGrpSpPr>
              <p:cNvPr id="347" name="Gruppieren 346">
                <a:extLst>
                  <a:ext uri="{FF2B5EF4-FFF2-40B4-BE49-F238E27FC236}">
                    <a16:creationId xmlns:a16="http://schemas.microsoft.com/office/drawing/2014/main" id="{F580AEE3-B56F-D3C7-462A-EF621DAEBF6B}"/>
                  </a:ext>
                </a:extLst>
              </p:cNvPr>
              <p:cNvGrpSpPr/>
              <p:nvPr/>
            </p:nvGrpSpPr>
            <p:grpSpPr>
              <a:xfrm>
                <a:off x="5906502" y="3209883"/>
                <a:ext cx="5065867" cy="215683"/>
                <a:chOff x="-1388066" y="12267970"/>
                <a:chExt cx="10617585" cy="452052"/>
              </a:xfrm>
            </p:grpSpPr>
            <p:sp>
              <p:nvSpPr>
                <p:cNvPr id="349" name="TextBox 447">
                  <a:extLst>
                    <a:ext uri="{FF2B5EF4-FFF2-40B4-BE49-F238E27FC236}">
                      <a16:creationId xmlns:a16="http://schemas.microsoft.com/office/drawing/2014/main" id="{B608C775-BDC2-06A5-E400-116E66C47638}"/>
                    </a:ext>
                  </a:extLst>
                </p:cNvPr>
                <p:cNvSpPr txBox="1"/>
                <p:nvPr/>
              </p:nvSpPr>
              <p:spPr>
                <a:xfrm>
                  <a:off x="-174384" y="12267970"/>
                  <a:ext cx="9403903" cy="4520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dirty="0"/>
                    <a:t>isa.assay.xlsx</a:t>
                  </a:r>
                  <a:endParaRPr lang="de-DE" sz="1200" i="1" dirty="0">
                    <a:solidFill>
                      <a:srgbClr val="FFC000"/>
                    </a:solidFill>
                  </a:endParaRPr>
                </a:p>
              </p:txBody>
            </p:sp>
            <p:cxnSp>
              <p:nvCxnSpPr>
                <p:cNvPr id="350" name="Straight Connector 337">
                  <a:extLst>
                    <a:ext uri="{FF2B5EF4-FFF2-40B4-BE49-F238E27FC236}">
                      <a16:creationId xmlns:a16="http://schemas.microsoft.com/office/drawing/2014/main" id="{DB6443C6-AECA-0438-4615-7463B0ECCA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388066" y="12591135"/>
                  <a:ext cx="900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38" name="TextBox 447">
            <a:extLst>
              <a:ext uri="{FF2B5EF4-FFF2-40B4-BE49-F238E27FC236}">
                <a16:creationId xmlns:a16="http://schemas.microsoft.com/office/drawing/2014/main" id="{AD1FD6AF-B537-A0F5-3B60-A5C79AC6DE97}"/>
              </a:ext>
            </a:extLst>
          </p:cNvPr>
          <p:cNvSpPr txBox="1"/>
          <p:nvPr/>
        </p:nvSpPr>
        <p:spPr>
          <a:xfrm>
            <a:off x="2804461" y="6353214"/>
            <a:ext cx="4985726" cy="215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isa.investigation.xlsx</a:t>
            </a:r>
            <a:endParaRPr lang="de-DE" sz="1200" dirty="0">
              <a:solidFill>
                <a:srgbClr val="1FC2A7"/>
              </a:solidFill>
            </a:endParaRPr>
          </a:p>
        </p:txBody>
      </p:sp>
      <p:grpSp>
        <p:nvGrpSpPr>
          <p:cNvPr id="404" name="Gruppieren 403">
            <a:extLst>
              <a:ext uri="{FF2B5EF4-FFF2-40B4-BE49-F238E27FC236}">
                <a16:creationId xmlns:a16="http://schemas.microsoft.com/office/drawing/2014/main" id="{768D2DF3-86B9-BB25-A953-714ECA70BAD4}"/>
              </a:ext>
            </a:extLst>
          </p:cNvPr>
          <p:cNvGrpSpPr/>
          <p:nvPr/>
        </p:nvGrpSpPr>
        <p:grpSpPr>
          <a:xfrm>
            <a:off x="2530615" y="4213118"/>
            <a:ext cx="5042728" cy="944073"/>
            <a:chOff x="5386439" y="3752716"/>
            <a:chExt cx="5042728" cy="944073"/>
          </a:xfrm>
        </p:grpSpPr>
        <p:cxnSp>
          <p:nvCxnSpPr>
            <p:cNvPr id="324" name="Straight Connector 336">
              <a:extLst>
                <a:ext uri="{FF2B5EF4-FFF2-40B4-BE49-F238E27FC236}">
                  <a16:creationId xmlns:a16="http://schemas.microsoft.com/office/drawing/2014/main" id="{70BAA87F-C7E1-4445-2CD2-75DC2F049D76}"/>
                </a:ext>
              </a:extLst>
            </p:cNvPr>
            <p:cNvCxnSpPr>
              <a:cxnSpLocks/>
            </p:cNvCxnSpPr>
            <p:nvPr/>
          </p:nvCxnSpPr>
          <p:spPr>
            <a:xfrm>
              <a:off x="5906279" y="3999732"/>
              <a:ext cx="0" cy="504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31">
              <a:extLst>
                <a:ext uri="{FF2B5EF4-FFF2-40B4-BE49-F238E27FC236}">
                  <a16:creationId xmlns:a16="http://schemas.microsoft.com/office/drawing/2014/main" id="{0A4DEC3B-F975-FFE2-8EA7-268B6C433988}"/>
                </a:ext>
              </a:extLst>
            </p:cNvPr>
            <p:cNvCxnSpPr>
              <a:cxnSpLocks/>
            </p:cNvCxnSpPr>
            <p:nvPr/>
          </p:nvCxnSpPr>
          <p:spPr>
            <a:xfrm>
              <a:off x="5386439" y="3908545"/>
              <a:ext cx="42940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TextBox 332">
              <a:extLst>
                <a:ext uri="{FF2B5EF4-FFF2-40B4-BE49-F238E27FC236}">
                  <a16:creationId xmlns:a16="http://schemas.microsoft.com/office/drawing/2014/main" id="{3A0E38C4-FA8D-FA6F-7995-B4FAFD1F7417}"/>
                </a:ext>
              </a:extLst>
            </p:cNvPr>
            <p:cNvSpPr txBox="1"/>
            <p:nvPr/>
          </p:nvSpPr>
          <p:spPr>
            <a:xfrm>
              <a:off x="6040243" y="3754356"/>
              <a:ext cx="2121224" cy="215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&lt;Workflow Name&gt;</a:t>
              </a:r>
              <a:endParaRPr lang="de-DE" sz="1200" dirty="0"/>
            </a:p>
          </p:txBody>
        </p:sp>
        <p:pic>
          <p:nvPicPr>
            <p:cNvPr id="328" name="Graphic 320" descr="Open folder with solid fill">
              <a:extLst>
                <a:ext uri="{FF2B5EF4-FFF2-40B4-BE49-F238E27FC236}">
                  <a16:creationId xmlns:a16="http://schemas.microsoft.com/office/drawing/2014/main" id="{3EA1F66E-491D-E596-6922-317F4850442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773308" y="3752716"/>
              <a:ext cx="311657" cy="311657"/>
            </a:xfrm>
            <a:prstGeom prst="rect">
              <a:avLst/>
            </a:prstGeom>
          </p:spPr>
        </p:pic>
        <p:grpSp>
          <p:nvGrpSpPr>
            <p:cNvPr id="398" name="Gruppieren 397">
              <a:extLst>
                <a:ext uri="{FF2B5EF4-FFF2-40B4-BE49-F238E27FC236}">
                  <a16:creationId xmlns:a16="http://schemas.microsoft.com/office/drawing/2014/main" id="{41D54E59-B389-E575-702E-02C71C686221}"/>
                </a:ext>
              </a:extLst>
            </p:cNvPr>
            <p:cNvGrpSpPr/>
            <p:nvPr/>
          </p:nvGrpSpPr>
          <p:grpSpPr>
            <a:xfrm>
              <a:off x="5906502" y="4075701"/>
              <a:ext cx="1680094" cy="286434"/>
              <a:chOff x="5906502" y="4122836"/>
              <a:chExt cx="1680094" cy="286434"/>
            </a:xfrm>
          </p:grpSpPr>
          <p:cxnSp>
            <p:nvCxnSpPr>
              <p:cNvPr id="327" name="Straight Connector 337">
                <a:extLst>
                  <a:ext uri="{FF2B5EF4-FFF2-40B4-BE49-F238E27FC236}">
                    <a16:creationId xmlns:a16="http://schemas.microsoft.com/office/drawing/2014/main" id="{43DD9E15-CB51-FEF7-4903-E49488A6CD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6502" y="4263833"/>
                <a:ext cx="4294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9" name="TextBox 447">
                <a:extLst>
                  <a:ext uri="{FF2B5EF4-FFF2-40B4-BE49-F238E27FC236}">
                    <a16:creationId xmlns:a16="http://schemas.microsoft.com/office/drawing/2014/main" id="{E662424E-2CC6-DEA5-2BE3-A73E6EFF0C12}"/>
                  </a:ext>
                </a:extLst>
              </p:cNvPr>
              <p:cNvSpPr txBox="1"/>
              <p:nvPr/>
            </p:nvSpPr>
            <p:spPr>
              <a:xfrm>
                <a:off x="6434596" y="4124668"/>
                <a:ext cx="1152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Script/Code/…</a:t>
                </a:r>
                <a:endParaRPr lang="de-DE" sz="1200" dirty="0"/>
              </a:p>
            </p:txBody>
          </p:sp>
          <p:sp>
            <p:nvSpPr>
              <p:cNvPr id="331" name="Freeform: Shape 450">
                <a:extLst>
                  <a:ext uri="{FF2B5EF4-FFF2-40B4-BE49-F238E27FC236}">
                    <a16:creationId xmlns:a16="http://schemas.microsoft.com/office/drawing/2014/main" id="{D1BE75B1-568F-67FA-AD86-7148EE433013}"/>
                  </a:ext>
                </a:extLst>
              </p:cNvPr>
              <p:cNvSpPr/>
              <p:nvPr/>
            </p:nvSpPr>
            <p:spPr>
              <a:xfrm>
                <a:off x="6237427" y="4176861"/>
                <a:ext cx="179460" cy="173945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 sz="1200"/>
              </a:p>
            </p:txBody>
          </p:sp>
          <p:pic>
            <p:nvPicPr>
              <p:cNvPr id="332" name="Graphic 358" descr="Web design outline">
                <a:extLst>
                  <a:ext uri="{FF2B5EF4-FFF2-40B4-BE49-F238E27FC236}">
                    <a16:creationId xmlns:a16="http://schemas.microsoft.com/office/drawing/2014/main" id="{3F7A24AF-9DC1-843A-9E21-16A86BAD2C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211714" y="4122836"/>
                <a:ext cx="232192" cy="286434"/>
              </a:xfrm>
              <a:prstGeom prst="rect">
                <a:avLst/>
              </a:prstGeom>
            </p:spPr>
          </p:pic>
        </p:grpSp>
        <p:grpSp>
          <p:nvGrpSpPr>
            <p:cNvPr id="399" name="Gruppieren 398">
              <a:extLst>
                <a:ext uri="{FF2B5EF4-FFF2-40B4-BE49-F238E27FC236}">
                  <a16:creationId xmlns:a16="http://schemas.microsoft.com/office/drawing/2014/main" id="{5E0B51E6-E319-9E2B-F8C6-FC8E3C900725}"/>
                </a:ext>
              </a:extLst>
            </p:cNvPr>
            <p:cNvGrpSpPr/>
            <p:nvPr/>
          </p:nvGrpSpPr>
          <p:grpSpPr>
            <a:xfrm>
              <a:off x="5903862" y="4310215"/>
              <a:ext cx="4525305" cy="386574"/>
              <a:chOff x="5903862" y="4404485"/>
              <a:chExt cx="4525305" cy="386574"/>
            </a:xfrm>
          </p:grpSpPr>
          <p:sp>
            <p:nvSpPr>
              <p:cNvPr id="330" name="TextBox 447">
                <a:extLst>
                  <a:ext uri="{FF2B5EF4-FFF2-40B4-BE49-F238E27FC236}">
                    <a16:creationId xmlns:a16="http://schemas.microsoft.com/office/drawing/2014/main" id="{94EB6E73-358C-5EB8-F92B-F7379E462484}"/>
                  </a:ext>
                </a:extLst>
              </p:cNvPr>
              <p:cNvSpPr txBox="1"/>
              <p:nvPr/>
            </p:nvSpPr>
            <p:spPr>
              <a:xfrm>
                <a:off x="6434596" y="4471077"/>
                <a:ext cx="3994571" cy="215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CWL</a:t>
                </a:r>
                <a:endParaRPr lang="de-DE" sz="1200" dirty="0"/>
              </a:p>
            </p:txBody>
          </p:sp>
          <p:cxnSp>
            <p:nvCxnSpPr>
              <p:cNvPr id="334" name="Straight Connector 344">
                <a:extLst>
                  <a:ext uri="{FF2B5EF4-FFF2-40B4-BE49-F238E27FC236}">
                    <a16:creationId xmlns:a16="http://schemas.microsoft.com/office/drawing/2014/main" id="{C527A9AD-2953-2078-6620-C679D5D4DE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3862" y="4597772"/>
                <a:ext cx="4122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33" name="Picture 2">
                <a:extLst>
                  <a:ext uri="{FF2B5EF4-FFF2-40B4-BE49-F238E27FC236}">
                    <a16:creationId xmlns:a16="http://schemas.microsoft.com/office/drawing/2014/main" id="{45C8BE60-4298-5870-6E24-23D468714A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</a:blip>
              <a:srcRect l="62968" t="81511" r="32410" b="11197"/>
              <a:stretch/>
            </p:blipFill>
            <p:spPr>
              <a:xfrm>
                <a:off x="6238101" y="4404485"/>
                <a:ext cx="181536" cy="386574"/>
              </a:xfrm>
              <a:prstGeom prst="rect">
                <a:avLst/>
              </a:prstGeom>
            </p:spPr>
          </p:pic>
        </p:grpSp>
      </p:grpSp>
      <p:grpSp>
        <p:nvGrpSpPr>
          <p:cNvPr id="403" name="Gruppieren 402">
            <a:extLst>
              <a:ext uri="{FF2B5EF4-FFF2-40B4-BE49-F238E27FC236}">
                <a16:creationId xmlns:a16="http://schemas.microsoft.com/office/drawing/2014/main" id="{2CBF20FD-F4E2-496A-7B4A-BA6FCE0272C8}"/>
              </a:ext>
            </a:extLst>
          </p:cNvPr>
          <p:cNvGrpSpPr/>
          <p:nvPr/>
        </p:nvGrpSpPr>
        <p:grpSpPr>
          <a:xfrm>
            <a:off x="2530615" y="5408736"/>
            <a:ext cx="5047742" cy="939331"/>
            <a:chOff x="5386439" y="4884109"/>
            <a:chExt cx="5047742" cy="939331"/>
          </a:xfrm>
        </p:grpSpPr>
        <p:cxnSp>
          <p:nvCxnSpPr>
            <p:cNvPr id="313" name="Straight Connector 336">
              <a:extLst>
                <a:ext uri="{FF2B5EF4-FFF2-40B4-BE49-F238E27FC236}">
                  <a16:creationId xmlns:a16="http://schemas.microsoft.com/office/drawing/2014/main" id="{8A43543A-6DC6-15BA-24B6-76C0E1A123F6}"/>
                </a:ext>
              </a:extLst>
            </p:cNvPr>
            <p:cNvCxnSpPr>
              <a:cxnSpLocks/>
            </p:cNvCxnSpPr>
            <p:nvPr/>
          </p:nvCxnSpPr>
          <p:spPr>
            <a:xfrm>
              <a:off x="5906279" y="5131671"/>
              <a:ext cx="0" cy="504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31">
              <a:extLst>
                <a:ext uri="{FF2B5EF4-FFF2-40B4-BE49-F238E27FC236}">
                  <a16:creationId xmlns:a16="http://schemas.microsoft.com/office/drawing/2014/main" id="{E25ECA5A-B255-FF7D-1219-5BA3267E41E9}"/>
                </a:ext>
              </a:extLst>
            </p:cNvPr>
            <p:cNvCxnSpPr>
              <a:cxnSpLocks/>
            </p:cNvCxnSpPr>
            <p:nvPr/>
          </p:nvCxnSpPr>
          <p:spPr>
            <a:xfrm>
              <a:off x="5386439" y="5048202"/>
              <a:ext cx="42940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5" name="TextBox 332">
              <a:extLst>
                <a:ext uri="{FF2B5EF4-FFF2-40B4-BE49-F238E27FC236}">
                  <a16:creationId xmlns:a16="http://schemas.microsoft.com/office/drawing/2014/main" id="{32D96287-6168-27AF-F405-0B0AF7061A5F}"/>
                </a:ext>
              </a:extLst>
            </p:cNvPr>
            <p:cNvSpPr txBox="1"/>
            <p:nvPr/>
          </p:nvSpPr>
          <p:spPr>
            <a:xfrm>
              <a:off x="6044788" y="4884109"/>
              <a:ext cx="2121225" cy="215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&lt;Run Name&gt;</a:t>
              </a:r>
              <a:endParaRPr lang="de-DE" sz="1200" dirty="0"/>
            </a:p>
          </p:txBody>
        </p:sp>
        <p:pic>
          <p:nvPicPr>
            <p:cNvPr id="318" name="Graphic 320" descr="Open folder with solid fill">
              <a:extLst>
                <a:ext uri="{FF2B5EF4-FFF2-40B4-BE49-F238E27FC236}">
                  <a16:creationId xmlns:a16="http://schemas.microsoft.com/office/drawing/2014/main" id="{814576F7-0FD9-3235-3B58-CA29A5C2A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773308" y="4888653"/>
              <a:ext cx="311657" cy="311657"/>
            </a:xfrm>
            <a:prstGeom prst="rect">
              <a:avLst/>
            </a:prstGeom>
          </p:spPr>
        </p:pic>
        <p:grpSp>
          <p:nvGrpSpPr>
            <p:cNvPr id="400" name="Gruppieren 399">
              <a:extLst>
                <a:ext uri="{FF2B5EF4-FFF2-40B4-BE49-F238E27FC236}">
                  <a16:creationId xmlns:a16="http://schemas.microsoft.com/office/drawing/2014/main" id="{C08263F3-8CC9-BDA5-1775-BB69C5F35452}"/>
                </a:ext>
              </a:extLst>
            </p:cNvPr>
            <p:cNvGrpSpPr/>
            <p:nvPr/>
          </p:nvGrpSpPr>
          <p:grpSpPr>
            <a:xfrm>
              <a:off x="5906502" y="5200920"/>
              <a:ext cx="1671075" cy="276999"/>
              <a:chOff x="5906502" y="5248055"/>
              <a:chExt cx="1671075" cy="276999"/>
            </a:xfrm>
          </p:grpSpPr>
          <p:cxnSp>
            <p:nvCxnSpPr>
              <p:cNvPr id="316" name="Straight Connector 337">
                <a:extLst>
                  <a:ext uri="{FF2B5EF4-FFF2-40B4-BE49-F238E27FC236}">
                    <a16:creationId xmlns:a16="http://schemas.microsoft.com/office/drawing/2014/main" id="{0B33F662-C72A-99B7-EDD3-033488EADF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6502" y="5384177"/>
                <a:ext cx="4294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9" name="Freeform: Shape 450">
                <a:extLst>
                  <a:ext uri="{FF2B5EF4-FFF2-40B4-BE49-F238E27FC236}">
                    <a16:creationId xmlns:a16="http://schemas.microsoft.com/office/drawing/2014/main" id="{D74C8F2C-D098-34DF-BD63-F3F9C59515AB}"/>
                  </a:ext>
                </a:extLst>
              </p:cNvPr>
              <p:cNvSpPr/>
              <p:nvPr/>
            </p:nvSpPr>
            <p:spPr>
              <a:xfrm>
                <a:off x="6257748" y="5289500"/>
                <a:ext cx="143141" cy="189355"/>
              </a:xfrm>
              <a:custGeom>
                <a:avLst/>
                <a:gdLst>
                  <a:gd name="connsiteX0" fmla="*/ 0 w 300011"/>
                  <a:gd name="connsiteY0" fmla="*/ 0 h 396870"/>
                  <a:gd name="connsiteX1" fmla="*/ 187596 w 300011"/>
                  <a:gd name="connsiteY1" fmla="*/ 0 h 396870"/>
                  <a:gd name="connsiteX2" fmla="*/ 300011 w 300011"/>
                  <a:gd name="connsiteY2" fmla="*/ 111088 h 396870"/>
                  <a:gd name="connsiteX3" fmla="*/ 300011 w 300011"/>
                  <a:gd name="connsiteY3" fmla="*/ 396870 h 396870"/>
                  <a:gd name="connsiteX4" fmla="*/ 0 w 300011"/>
                  <a:gd name="connsiteY4" fmla="*/ 396870 h 396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011" h="396870">
                    <a:moveTo>
                      <a:pt x="0" y="0"/>
                    </a:moveTo>
                    <a:lnTo>
                      <a:pt x="187596" y="0"/>
                    </a:lnTo>
                    <a:lnTo>
                      <a:pt x="300011" y="111088"/>
                    </a:lnTo>
                    <a:lnTo>
                      <a:pt x="300011" y="396870"/>
                    </a:lnTo>
                    <a:lnTo>
                      <a:pt x="0" y="396870"/>
                    </a:lnTo>
                    <a:close/>
                  </a:path>
                </a:pathLst>
              </a:custGeom>
              <a:solidFill>
                <a:srgbClr val="C21F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 sz="1200"/>
              </a:p>
            </p:txBody>
          </p:sp>
          <p:pic>
            <p:nvPicPr>
              <p:cNvPr id="320" name="Graphic 13" descr="Paper outline">
                <a:extLst>
                  <a:ext uri="{FF2B5EF4-FFF2-40B4-BE49-F238E27FC236}">
                    <a16:creationId xmlns:a16="http://schemas.microsoft.com/office/drawing/2014/main" id="{A6CD20C8-E972-9B86-734A-2BFEDFBA02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211714" y="5270218"/>
                <a:ext cx="235759" cy="235759"/>
              </a:xfrm>
              <a:prstGeom prst="rect">
                <a:avLst/>
              </a:prstGeom>
            </p:spPr>
          </p:pic>
          <p:sp>
            <p:nvSpPr>
              <p:cNvPr id="321" name="TextBox 447">
                <a:extLst>
                  <a:ext uri="{FF2B5EF4-FFF2-40B4-BE49-F238E27FC236}">
                    <a16:creationId xmlns:a16="http://schemas.microsoft.com/office/drawing/2014/main" id="{E51DCA34-92AC-B8F1-63F6-00964348636E}"/>
                  </a:ext>
                </a:extLst>
              </p:cNvPr>
              <p:cNvSpPr txBox="1"/>
              <p:nvPr/>
            </p:nvSpPr>
            <p:spPr>
              <a:xfrm>
                <a:off x="6425577" y="5248055"/>
                <a:ext cx="1152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Run Result</a:t>
                </a:r>
                <a:endParaRPr lang="de-DE" sz="1200" dirty="0"/>
              </a:p>
            </p:txBody>
          </p:sp>
        </p:grpSp>
        <p:grpSp>
          <p:nvGrpSpPr>
            <p:cNvPr id="401" name="Gruppieren 400">
              <a:extLst>
                <a:ext uri="{FF2B5EF4-FFF2-40B4-BE49-F238E27FC236}">
                  <a16:creationId xmlns:a16="http://schemas.microsoft.com/office/drawing/2014/main" id="{0E1414E5-B155-5ED2-3440-BE62E4816669}"/>
                </a:ext>
              </a:extLst>
            </p:cNvPr>
            <p:cNvGrpSpPr/>
            <p:nvPr/>
          </p:nvGrpSpPr>
          <p:grpSpPr>
            <a:xfrm>
              <a:off x="5903862" y="5436867"/>
              <a:ext cx="4530319" cy="386573"/>
              <a:chOff x="5903862" y="5531137"/>
              <a:chExt cx="4530319" cy="386573"/>
            </a:xfrm>
          </p:grpSpPr>
          <p:cxnSp>
            <p:nvCxnSpPr>
              <p:cNvPr id="317" name="Straight Connector 344">
                <a:extLst>
                  <a:ext uri="{FF2B5EF4-FFF2-40B4-BE49-F238E27FC236}">
                    <a16:creationId xmlns:a16="http://schemas.microsoft.com/office/drawing/2014/main" id="{E6219E80-D789-3A1F-8198-12F7B2605E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3862" y="5729037"/>
                <a:ext cx="4122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2" name="TextBox 447">
                <a:extLst>
                  <a:ext uri="{FF2B5EF4-FFF2-40B4-BE49-F238E27FC236}">
                    <a16:creationId xmlns:a16="http://schemas.microsoft.com/office/drawing/2014/main" id="{E5F8F17F-2FE6-EA66-035C-D8D835C0C7E7}"/>
                  </a:ext>
                </a:extLst>
              </p:cNvPr>
              <p:cNvSpPr txBox="1"/>
              <p:nvPr/>
            </p:nvSpPr>
            <p:spPr>
              <a:xfrm>
                <a:off x="6439610" y="5602807"/>
                <a:ext cx="3994571" cy="215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CWL</a:t>
                </a:r>
                <a:endParaRPr lang="de-DE" sz="1200" dirty="0"/>
              </a:p>
            </p:txBody>
          </p:sp>
          <p:pic>
            <p:nvPicPr>
              <p:cNvPr id="323" name="Picture 2">
                <a:extLst>
                  <a:ext uri="{FF2B5EF4-FFF2-40B4-BE49-F238E27FC236}">
                    <a16:creationId xmlns:a16="http://schemas.microsoft.com/office/drawing/2014/main" id="{561CE59A-EB7A-9B92-88C3-2696D92AA2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>
                <a:duotone>
                  <a:prstClr val="black"/>
                  <a:srgbClr val="C21F3A">
                    <a:tint val="45000"/>
                    <a:satMod val="400000"/>
                  </a:srgbClr>
                </a:duotone>
              </a:blip>
              <a:srcRect l="62968" t="81511" r="32410" b="11197"/>
              <a:stretch/>
            </p:blipFill>
            <p:spPr>
              <a:xfrm>
                <a:off x="6246974" y="5531137"/>
                <a:ext cx="181536" cy="386573"/>
              </a:xfrm>
              <a:prstGeom prst="rect">
                <a:avLst/>
              </a:prstGeom>
            </p:spPr>
          </p:pic>
        </p:grpSp>
      </p:grpSp>
      <p:grpSp>
        <p:nvGrpSpPr>
          <p:cNvPr id="411" name="Gruppieren 410">
            <a:extLst>
              <a:ext uri="{FF2B5EF4-FFF2-40B4-BE49-F238E27FC236}">
                <a16:creationId xmlns:a16="http://schemas.microsoft.com/office/drawing/2014/main" id="{5149C65E-1035-BAD1-0F72-002DF5DC5FDA}"/>
              </a:ext>
            </a:extLst>
          </p:cNvPr>
          <p:cNvGrpSpPr/>
          <p:nvPr/>
        </p:nvGrpSpPr>
        <p:grpSpPr>
          <a:xfrm>
            <a:off x="2196296" y="844204"/>
            <a:ext cx="1255231" cy="761073"/>
            <a:chOff x="2196296" y="755304"/>
            <a:chExt cx="1255231" cy="761073"/>
          </a:xfrm>
        </p:grpSpPr>
        <p:grpSp>
          <p:nvGrpSpPr>
            <p:cNvPr id="395" name="Gruppieren 394">
              <a:extLst>
                <a:ext uri="{FF2B5EF4-FFF2-40B4-BE49-F238E27FC236}">
                  <a16:creationId xmlns:a16="http://schemas.microsoft.com/office/drawing/2014/main" id="{577BE826-D31B-D413-7780-F32B5CE1617A}"/>
                </a:ext>
              </a:extLst>
            </p:cNvPr>
            <p:cNvGrpSpPr/>
            <p:nvPr/>
          </p:nvGrpSpPr>
          <p:grpSpPr>
            <a:xfrm>
              <a:off x="2196296" y="755304"/>
              <a:ext cx="1255231" cy="412361"/>
              <a:chOff x="2196296" y="755304"/>
              <a:chExt cx="1255231" cy="412361"/>
            </a:xfrm>
          </p:grpSpPr>
          <p:grpSp>
            <p:nvGrpSpPr>
              <p:cNvPr id="3" name="Group 321">
                <a:extLst>
                  <a:ext uri="{FF2B5EF4-FFF2-40B4-BE49-F238E27FC236}">
                    <a16:creationId xmlns:a16="http://schemas.microsoft.com/office/drawing/2014/main" id="{A9013F7B-1677-29AE-B5D0-D85BA9BE2FA2}"/>
                  </a:ext>
                </a:extLst>
              </p:cNvPr>
              <p:cNvGrpSpPr/>
              <p:nvPr/>
            </p:nvGrpSpPr>
            <p:grpSpPr>
              <a:xfrm>
                <a:off x="2359551" y="871477"/>
                <a:ext cx="286601" cy="237165"/>
                <a:chOff x="5085481" y="2862781"/>
                <a:chExt cx="1227461" cy="1168495"/>
              </a:xfrm>
            </p:grpSpPr>
            <p:sp>
              <p:nvSpPr>
                <p:cNvPr id="4" name="Freeform: Shape 322">
                  <a:extLst>
                    <a:ext uri="{FF2B5EF4-FFF2-40B4-BE49-F238E27FC236}">
                      <a16:creationId xmlns:a16="http://schemas.microsoft.com/office/drawing/2014/main" id="{C72B389C-E653-AE1E-1547-9C8CF4F05FE8}"/>
                    </a:ext>
                  </a:extLst>
                </p:cNvPr>
                <p:cNvSpPr/>
                <p:nvPr/>
              </p:nvSpPr>
              <p:spPr>
                <a:xfrm>
                  <a:off x="5185521" y="2862781"/>
                  <a:ext cx="1127421" cy="1018228"/>
                </a:xfrm>
                <a:custGeom>
                  <a:avLst/>
                  <a:gdLst>
                    <a:gd name="connsiteX0" fmla="*/ 68184 w 2589719"/>
                    <a:gd name="connsiteY0" fmla="*/ 1745002 h 2136997"/>
                    <a:gd name="connsiteX1" fmla="*/ 2870 w 2589719"/>
                    <a:gd name="connsiteY1" fmla="*/ 1745002 h 2136997"/>
                    <a:gd name="connsiteX2" fmla="*/ 161490 w 2589719"/>
                    <a:gd name="connsiteY2" fmla="*/ 905247 h 2136997"/>
                    <a:gd name="connsiteX3" fmla="*/ 609359 w 2589719"/>
                    <a:gd name="connsiteY3" fmla="*/ 364072 h 2136997"/>
                    <a:gd name="connsiteX4" fmla="*/ 1299825 w 2589719"/>
                    <a:gd name="connsiteY4" fmla="*/ 205451 h 2136997"/>
                    <a:gd name="connsiteX5" fmla="*/ 1999621 w 2589719"/>
                    <a:gd name="connsiteY5" fmla="*/ 186790 h 2136997"/>
                    <a:gd name="connsiteX6" fmla="*/ 2522135 w 2589719"/>
                    <a:gd name="connsiteY6" fmla="*/ 178 h 2136997"/>
                    <a:gd name="connsiteX7" fmla="*/ 2578119 w 2589719"/>
                    <a:gd name="connsiteY7" fmla="*/ 224112 h 2136997"/>
                    <a:gd name="connsiteX8" fmla="*/ 2475482 w 2589719"/>
                    <a:gd name="connsiteY8" fmla="*/ 765288 h 2136997"/>
                    <a:gd name="connsiteX9" fmla="*/ 2074265 w 2589719"/>
                    <a:gd name="connsiteY9" fmla="*/ 1605043 h 2136997"/>
                    <a:gd name="connsiteX10" fmla="*/ 1579743 w 2589719"/>
                    <a:gd name="connsiteY10" fmla="*/ 1987598 h 2136997"/>
                    <a:gd name="connsiteX11" fmla="*/ 870616 w 2589719"/>
                    <a:gd name="connsiteY11" fmla="*/ 2136888 h 2136997"/>
                    <a:gd name="connsiteX12" fmla="*/ 180151 w 2589719"/>
                    <a:gd name="connsiteY12" fmla="*/ 1968937 h 2136997"/>
                    <a:gd name="connsiteX13" fmla="*/ 68184 w 2589719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329 w 2528864"/>
                    <a:gd name="connsiteY0" fmla="*/ 1745002 h 2136997"/>
                    <a:gd name="connsiteX1" fmla="*/ 7329 w 2528864"/>
                    <a:gd name="connsiteY1" fmla="*/ 1418431 h 2136997"/>
                    <a:gd name="connsiteX2" fmla="*/ 100635 w 2528864"/>
                    <a:gd name="connsiteY2" fmla="*/ 905247 h 2136997"/>
                    <a:gd name="connsiteX3" fmla="*/ 548504 w 2528864"/>
                    <a:gd name="connsiteY3" fmla="*/ 364072 h 2136997"/>
                    <a:gd name="connsiteX4" fmla="*/ 1238970 w 2528864"/>
                    <a:gd name="connsiteY4" fmla="*/ 205451 h 2136997"/>
                    <a:gd name="connsiteX5" fmla="*/ 1938766 w 2528864"/>
                    <a:gd name="connsiteY5" fmla="*/ 186790 h 2136997"/>
                    <a:gd name="connsiteX6" fmla="*/ 2461280 w 2528864"/>
                    <a:gd name="connsiteY6" fmla="*/ 178 h 2136997"/>
                    <a:gd name="connsiteX7" fmla="*/ 2517264 w 2528864"/>
                    <a:gd name="connsiteY7" fmla="*/ 224112 h 2136997"/>
                    <a:gd name="connsiteX8" fmla="*/ 2414627 w 2528864"/>
                    <a:gd name="connsiteY8" fmla="*/ 765288 h 2136997"/>
                    <a:gd name="connsiteX9" fmla="*/ 2013410 w 2528864"/>
                    <a:gd name="connsiteY9" fmla="*/ 1605043 h 2136997"/>
                    <a:gd name="connsiteX10" fmla="*/ 1518888 w 2528864"/>
                    <a:gd name="connsiteY10" fmla="*/ 1987598 h 2136997"/>
                    <a:gd name="connsiteX11" fmla="*/ 809761 w 2528864"/>
                    <a:gd name="connsiteY11" fmla="*/ 2136888 h 2136997"/>
                    <a:gd name="connsiteX12" fmla="*/ 119296 w 2528864"/>
                    <a:gd name="connsiteY12" fmla="*/ 1968937 h 2136997"/>
                    <a:gd name="connsiteX13" fmla="*/ 18098 w 2528864"/>
                    <a:gd name="connsiteY13" fmla="*/ 1776899 h 2136997"/>
                    <a:gd name="connsiteX14" fmla="*/ 7329 w 2528864"/>
                    <a:gd name="connsiteY14" fmla="*/ 1745002 h 2136997"/>
                    <a:gd name="connsiteX0" fmla="*/ 77730 w 2599265"/>
                    <a:gd name="connsiteY0" fmla="*/ 1745002 h 2136997"/>
                    <a:gd name="connsiteX1" fmla="*/ 77730 w 2599265"/>
                    <a:gd name="connsiteY1" fmla="*/ 1418431 h 2136997"/>
                    <a:gd name="connsiteX2" fmla="*/ 171036 w 2599265"/>
                    <a:gd name="connsiteY2" fmla="*/ 905247 h 2136997"/>
                    <a:gd name="connsiteX3" fmla="*/ 618905 w 2599265"/>
                    <a:gd name="connsiteY3" fmla="*/ 364072 h 2136997"/>
                    <a:gd name="connsiteX4" fmla="*/ 1309371 w 2599265"/>
                    <a:gd name="connsiteY4" fmla="*/ 205451 h 2136997"/>
                    <a:gd name="connsiteX5" fmla="*/ 2009167 w 2599265"/>
                    <a:gd name="connsiteY5" fmla="*/ 186790 h 2136997"/>
                    <a:gd name="connsiteX6" fmla="*/ 2531681 w 2599265"/>
                    <a:gd name="connsiteY6" fmla="*/ 178 h 2136997"/>
                    <a:gd name="connsiteX7" fmla="*/ 2587665 w 2599265"/>
                    <a:gd name="connsiteY7" fmla="*/ 224112 h 2136997"/>
                    <a:gd name="connsiteX8" fmla="*/ 2485028 w 2599265"/>
                    <a:gd name="connsiteY8" fmla="*/ 765288 h 2136997"/>
                    <a:gd name="connsiteX9" fmla="*/ 2083811 w 2599265"/>
                    <a:gd name="connsiteY9" fmla="*/ 1605043 h 2136997"/>
                    <a:gd name="connsiteX10" fmla="*/ 1589289 w 2599265"/>
                    <a:gd name="connsiteY10" fmla="*/ 1987598 h 2136997"/>
                    <a:gd name="connsiteX11" fmla="*/ 880162 w 2599265"/>
                    <a:gd name="connsiteY11" fmla="*/ 2136888 h 2136997"/>
                    <a:gd name="connsiteX12" fmla="*/ 189697 w 2599265"/>
                    <a:gd name="connsiteY12" fmla="*/ 1968937 h 2136997"/>
                    <a:gd name="connsiteX13" fmla="*/ 2774 w 2599265"/>
                    <a:gd name="connsiteY13" fmla="*/ 1905487 h 2136997"/>
                    <a:gd name="connsiteX14" fmla="*/ 77730 w 2599265"/>
                    <a:gd name="connsiteY14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17396 w 2538931"/>
                    <a:gd name="connsiteY0" fmla="*/ 1745002 h 2136997"/>
                    <a:gd name="connsiteX1" fmla="*/ 17396 w 2538931"/>
                    <a:gd name="connsiteY1" fmla="*/ 1418431 h 2136997"/>
                    <a:gd name="connsiteX2" fmla="*/ 110702 w 2538931"/>
                    <a:gd name="connsiteY2" fmla="*/ 905247 h 2136997"/>
                    <a:gd name="connsiteX3" fmla="*/ 558571 w 2538931"/>
                    <a:gd name="connsiteY3" fmla="*/ 364072 h 2136997"/>
                    <a:gd name="connsiteX4" fmla="*/ 1249037 w 2538931"/>
                    <a:gd name="connsiteY4" fmla="*/ 205451 h 2136997"/>
                    <a:gd name="connsiteX5" fmla="*/ 1948833 w 2538931"/>
                    <a:gd name="connsiteY5" fmla="*/ 186790 h 2136997"/>
                    <a:gd name="connsiteX6" fmla="*/ 2471347 w 2538931"/>
                    <a:gd name="connsiteY6" fmla="*/ 178 h 2136997"/>
                    <a:gd name="connsiteX7" fmla="*/ 2527331 w 2538931"/>
                    <a:gd name="connsiteY7" fmla="*/ 224112 h 2136997"/>
                    <a:gd name="connsiteX8" fmla="*/ 2424694 w 2538931"/>
                    <a:gd name="connsiteY8" fmla="*/ 765288 h 2136997"/>
                    <a:gd name="connsiteX9" fmla="*/ 2023477 w 2538931"/>
                    <a:gd name="connsiteY9" fmla="*/ 1605043 h 2136997"/>
                    <a:gd name="connsiteX10" fmla="*/ 1528955 w 2538931"/>
                    <a:gd name="connsiteY10" fmla="*/ 1987598 h 2136997"/>
                    <a:gd name="connsiteX11" fmla="*/ 819828 w 2538931"/>
                    <a:gd name="connsiteY11" fmla="*/ 2136888 h 2136997"/>
                    <a:gd name="connsiteX12" fmla="*/ 196038 w 2538931"/>
                    <a:gd name="connsiteY12" fmla="*/ 2026087 h 2136997"/>
                    <a:gd name="connsiteX13" fmla="*/ 17396 w 2538931"/>
                    <a:gd name="connsiteY13" fmla="*/ 1745002 h 2136997"/>
                    <a:gd name="connsiteX0" fmla="*/ 63048 w 2584583"/>
                    <a:gd name="connsiteY0" fmla="*/ 1745002 h 2136997"/>
                    <a:gd name="connsiteX1" fmla="*/ 63048 w 2584583"/>
                    <a:gd name="connsiteY1" fmla="*/ 1418431 h 2136997"/>
                    <a:gd name="connsiteX2" fmla="*/ 156354 w 2584583"/>
                    <a:gd name="connsiteY2" fmla="*/ 905247 h 2136997"/>
                    <a:gd name="connsiteX3" fmla="*/ 604223 w 2584583"/>
                    <a:gd name="connsiteY3" fmla="*/ 364072 h 2136997"/>
                    <a:gd name="connsiteX4" fmla="*/ 1294689 w 2584583"/>
                    <a:gd name="connsiteY4" fmla="*/ 205451 h 2136997"/>
                    <a:gd name="connsiteX5" fmla="*/ 1994485 w 2584583"/>
                    <a:gd name="connsiteY5" fmla="*/ 186790 h 2136997"/>
                    <a:gd name="connsiteX6" fmla="*/ 2516999 w 2584583"/>
                    <a:gd name="connsiteY6" fmla="*/ 178 h 2136997"/>
                    <a:gd name="connsiteX7" fmla="*/ 2572983 w 2584583"/>
                    <a:gd name="connsiteY7" fmla="*/ 224112 h 2136997"/>
                    <a:gd name="connsiteX8" fmla="*/ 2470346 w 2584583"/>
                    <a:gd name="connsiteY8" fmla="*/ 765288 h 2136997"/>
                    <a:gd name="connsiteX9" fmla="*/ 2069129 w 2584583"/>
                    <a:gd name="connsiteY9" fmla="*/ 1605043 h 2136997"/>
                    <a:gd name="connsiteX10" fmla="*/ 1574607 w 2584583"/>
                    <a:gd name="connsiteY10" fmla="*/ 1987598 h 2136997"/>
                    <a:gd name="connsiteX11" fmla="*/ 865480 w 2584583"/>
                    <a:gd name="connsiteY11" fmla="*/ 2136888 h 2136997"/>
                    <a:gd name="connsiteX12" fmla="*/ 63048 w 2584583"/>
                    <a:gd name="connsiteY12" fmla="*/ 1745002 h 2136997"/>
                    <a:gd name="connsiteX0" fmla="*/ 81105 w 2545490"/>
                    <a:gd name="connsiteY0" fmla="*/ 1854540 h 2136997"/>
                    <a:gd name="connsiteX1" fmla="*/ 23955 w 2545490"/>
                    <a:gd name="connsiteY1" fmla="*/ 1418431 h 2136997"/>
                    <a:gd name="connsiteX2" fmla="*/ 117261 w 2545490"/>
                    <a:gd name="connsiteY2" fmla="*/ 905247 h 2136997"/>
                    <a:gd name="connsiteX3" fmla="*/ 565130 w 2545490"/>
                    <a:gd name="connsiteY3" fmla="*/ 364072 h 2136997"/>
                    <a:gd name="connsiteX4" fmla="*/ 1255596 w 2545490"/>
                    <a:gd name="connsiteY4" fmla="*/ 205451 h 2136997"/>
                    <a:gd name="connsiteX5" fmla="*/ 1955392 w 2545490"/>
                    <a:gd name="connsiteY5" fmla="*/ 186790 h 2136997"/>
                    <a:gd name="connsiteX6" fmla="*/ 2477906 w 2545490"/>
                    <a:gd name="connsiteY6" fmla="*/ 178 h 2136997"/>
                    <a:gd name="connsiteX7" fmla="*/ 2533890 w 2545490"/>
                    <a:gd name="connsiteY7" fmla="*/ 224112 h 2136997"/>
                    <a:gd name="connsiteX8" fmla="*/ 2431253 w 2545490"/>
                    <a:gd name="connsiteY8" fmla="*/ 765288 h 2136997"/>
                    <a:gd name="connsiteX9" fmla="*/ 2030036 w 2545490"/>
                    <a:gd name="connsiteY9" fmla="*/ 1605043 h 2136997"/>
                    <a:gd name="connsiteX10" fmla="*/ 1535514 w 2545490"/>
                    <a:gd name="connsiteY10" fmla="*/ 1987598 h 2136997"/>
                    <a:gd name="connsiteX11" fmla="*/ 826387 w 2545490"/>
                    <a:gd name="connsiteY11" fmla="*/ 2136888 h 2136997"/>
                    <a:gd name="connsiteX12" fmla="*/ 81105 w 2545490"/>
                    <a:gd name="connsiteY12" fmla="*/ 1854540 h 2136997"/>
                    <a:gd name="connsiteX0" fmla="*/ 81414 w 2545799"/>
                    <a:gd name="connsiteY0" fmla="*/ 1854540 h 2080094"/>
                    <a:gd name="connsiteX1" fmla="*/ 24264 w 2545799"/>
                    <a:gd name="connsiteY1" fmla="*/ 1418431 h 2080094"/>
                    <a:gd name="connsiteX2" fmla="*/ 117570 w 2545799"/>
                    <a:gd name="connsiteY2" fmla="*/ 905247 h 2080094"/>
                    <a:gd name="connsiteX3" fmla="*/ 565439 w 2545799"/>
                    <a:gd name="connsiteY3" fmla="*/ 364072 h 2080094"/>
                    <a:gd name="connsiteX4" fmla="*/ 1255905 w 2545799"/>
                    <a:gd name="connsiteY4" fmla="*/ 205451 h 2080094"/>
                    <a:gd name="connsiteX5" fmla="*/ 1955701 w 2545799"/>
                    <a:gd name="connsiteY5" fmla="*/ 186790 h 2080094"/>
                    <a:gd name="connsiteX6" fmla="*/ 2478215 w 2545799"/>
                    <a:gd name="connsiteY6" fmla="*/ 178 h 2080094"/>
                    <a:gd name="connsiteX7" fmla="*/ 2534199 w 2545799"/>
                    <a:gd name="connsiteY7" fmla="*/ 224112 h 2080094"/>
                    <a:gd name="connsiteX8" fmla="*/ 2431562 w 2545799"/>
                    <a:gd name="connsiteY8" fmla="*/ 765288 h 2080094"/>
                    <a:gd name="connsiteX9" fmla="*/ 2030345 w 2545799"/>
                    <a:gd name="connsiteY9" fmla="*/ 1605043 h 2080094"/>
                    <a:gd name="connsiteX10" fmla="*/ 1535823 w 2545799"/>
                    <a:gd name="connsiteY10" fmla="*/ 1987598 h 2080094"/>
                    <a:gd name="connsiteX11" fmla="*/ 831459 w 2545799"/>
                    <a:gd name="connsiteY11" fmla="*/ 2079738 h 2080094"/>
                    <a:gd name="connsiteX12" fmla="*/ 81414 w 2545799"/>
                    <a:gd name="connsiteY12" fmla="*/ 1854540 h 2080094"/>
                    <a:gd name="connsiteX0" fmla="*/ 81414 w 2545799"/>
                    <a:gd name="connsiteY0" fmla="*/ 1854540 h 2092149"/>
                    <a:gd name="connsiteX1" fmla="*/ 24264 w 2545799"/>
                    <a:gd name="connsiteY1" fmla="*/ 1418431 h 2092149"/>
                    <a:gd name="connsiteX2" fmla="*/ 117570 w 2545799"/>
                    <a:gd name="connsiteY2" fmla="*/ 905247 h 2092149"/>
                    <a:gd name="connsiteX3" fmla="*/ 565439 w 2545799"/>
                    <a:gd name="connsiteY3" fmla="*/ 364072 h 2092149"/>
                    <a:gd name="connsiteX4" fmla="*/ 1255905 w 2545799"/>
                    <a:gd name="connsiteY4" fmla="*/ 205451 h 2092149"/>
                    <a:gd name="connsiteX5" fmla="*/ 1955701 w 2545799"/>
                    <a:gd name="connsiteY5" fmla="*/ 186790 h 2092149"/>
                    <a:gd name="connsiteX6" fmla="*/ 2478215 w 2545799"/>
                    <a:gd name="connsiteY6" fmla="*/ 178 h 2092149"/>
                    <a:gd name="connsiteX7" fmla="*/ 2534199 w 2545799"/>
                    <a:gd name="connsiteY7" fmla="*/ 224112 h 2092149"/>
                    <a:gd name="connsiteX8" fmla="*/ 2431562 w 2545799"/>
                    <a:gd name="connsiteY8" fmla="*/ 765288 h 2092149"/>
                    <a:gd name="connsiteX9" fmla="*/ 2030345 w 2545799"/>
                    <a:gd name="connsiteY9" fmla="*/ 1605043 h 2092149"/>
                    <a:gd name="connsiteX10" fmla="*/ 1535823 w 2545799"/>
                    <a:gd name="connsiteY10" fmla="*/ 1987598 h 2092149"/>
                    <a:gd name="connsiteX11" fmla="*/ 831459 w 2545799"/>
                    <a:gd name="connsiteY11" fmla="*/ 2079738 h 2092149"/>
                    <a:gd name="connsiteX12" fmla="*/ 81414 w 2545799"/>
                    <a:gd name="connsiteY12" fmla="*/ 1854540 h 2092149"/>
                    <a:gd name="connsiteX0" fmla="*/ 81414 w 2545799"/>
                    <a:gd name="connsiteY0" fmla="*/ 1854540 h 2079929"/>
                    <a:gd name="connsiteX1" fmla="*/ 24264 w 2545799"/>
                    <a:gd name="connsiteY1" fmla="*/ 1418431 h 2079929"/>
                    <a:gd name="connsiteX2" fmla="*/ 117570 w 2545799"/>
                    <a:gd name="connsiteY2" fmla="*/ 905247 h 2079929"/>
                    <a:gd name="connsiteX3" fmla="*/ 565439 w 2545799"/>
                    <a:gd name="connsiteY3" fmla="*/ 364072 h 2079929"/>
                    <a:gd name="connsiteX4" fmla="*/ 1255905 w 2545799"/>
                    <a:gd name="connsiteY4" fmla="*/ 205451 h 2079929"/>
                    <a:gd name="connsiteX5" fmla="*/ 1955701 w 2545799"/>
                    <a:gd name="connsiteY5" fmla="*/ 186790 h 2079929"/>
                    <a:gd name="connsiteX6" fmla="*/ 2478215 w 2545799"/>
                    <a:gd name="connsiteY6" fmla="*/ 178 h 2079929"/>
                    <a:gd name="connsiteX7" fmla="*/ 2534199 w 2545799"/>
                    <a:gd name="connsiteY7" fmla="*/ 224112 h 2079929"/>
                    <a:gd name="connsiteX8" fmla="*/ 2431562 w 2545799"/>
                    <a:gd name="connsiteY8" fmla="*/ 765288 h 2079929"/>
                    <a:gd name="connsiteX9" fmla="*/ 2030345 w 2545799"/>
                    <a:gd name="connsiteY9" fmla="*/ 1605043 h 2079929"/>
                    <a:gd name="connsiteX10" fmla="*/ 1535823 w 2545799"/>
                    <a:gd name="connsiteY10" fmla="*/ 1987598 h 2079929"/>
                    <a:gd name="connsiteX11" fmla="*/ 831459 w 2545799"/>
                    <a:gd name="connsiteY11" fmla="*/ 2079738 h 2079929"/>
                    <a:gd name="connsiteX12" fmla="*/ 81414 w 2545799"/>
                    <a:gd name="connsiteY12" fmla="*/ 1854540 h 2079929"/>
                    <a:gd name="connsiteX0" fmla="*/ 69120 w 2533505"/>
                    <a:gd name="connsiteY0" fmla="*/ 1854540 h 2079929"/>
                    <a:gd name="connsiteX1" fmla="*/ 11970 w 2533505"/>
                    <a:gd name="connsiteY1" fmla="*/ 1418431 h 2079929"/>
                    <a:gd name="connsiteX2" fmla="*/ 105276 w 2533505"/>
                    <a:gd name="connsiteY2" fmla="*/ 905247 h 2079929"/>
                    <a:gd name="connsiteX3" fmla="*/ 553145 w 2533505"/>
                    <a:gd name="connsiteY3" fmla="*/ 364072 h 2079929"/>
                    <a:gd name="connsiteX4" fmla="*/ 1243611 w 2533505"/>
                    <a:gd name="connsiteY4" fmla="*/ 205451 h 2079929"/>
                    <a:gd name="connsiteX5" fmla="*/ 1943407 w 2533505"/>
                    <a:gd name="connsiteY5" fmla="*/ 186790 h 2079929"/>
                    <a:gd name="connsiteX6" fmla="*/ 2465921 w 2533505"/>
                    <a:gd name="connsiteY6" fmla="*/ 178 h 2079929"/>
                    <a:gd name="connsiteX7" fmla="*/ 2521905 w 2533505"/>
                    <a:gd name="connsiteY7" fmla="*/ 224112 h 2079929"/>
                    <a:gd name="connsiteX8" fmla="*/ 2419268 w 2533505"/>
                    <a:gd name="connsiteY8" fmla="*/ 765288 h 2079929"/>
                    <a:gd name="connsiteX9" fmla="*/ 2018051 w 2533505"/>
                    <a:gd name="connsiteY9" fmla="*/ 1605043 h 2079929"/>
                    <a:gd name="connsiteX10" fmla="*/ 1523529 w 2533505"/>
                    <a:gd name="connsiteY10" fmla="*/ 1987598 h 2079929"/>
                    <a:gd name="connsiteX11" fmla="*/ 819165 w 2533505"/>
                    <a:gd name="connsiteY11" fmla="*/ 2079738 h 2079929"/>
                    <a:gd name="connsiteX12" fmla="*/ 69120 w 2533505"/>
                    <a:gd name="connsiteY12" fmla="*/ 1854540 h 2079929"/>
                    <a:gd name="connsiteX0" fmla="*/ 62118 w 2526503"/>
                    <a:gd name="connsiteY0" fmla="*/ 1854540 h 2079929"/>
                    <a:gd name="connsiteX1" fmla="*/ 98274 w 2526503"/>
                    <a:gd name="connsiteY1" fmla="*/ 905247 h 2079929"/>
                    <a:gd name="connsiteX2" fmla="*/ 546143 w 2526503"/>
                    <a:gd name="connsiteY2" fmla="*/ 364072 h 2079929"/>
                    <a:gd name="connsiteX3" fmla="*/ 1236609 w 2526503"/>
                    <a:gd name="connsiteY3" fmla="*/ 205451 h 2079929"/>
                    <a:gd name="connsiteX4" fmla="*/ 1936405 w 2526503"/>
                    <a:gd name="connsiteY4" fmla="*/ 186790 h 2079929"/>
                    <a:gd name="connsiteX5" fmla="*/ 2458919 w 2526503"/>
                    <a:gd name="connsiteY5" fmla="*/ 178 h 2079929"/>
                    <a:gd name="connsiteX6" fmla="*/ 2514903 w 2526503"/>
                    <a:gd name="connsiteY6" fmla="*/ 224112 h 2079929"/>
                    <a:gd name="connsiteX7" fmla="*/ 2412266 w 2526503"/>
                    <a:gd name="connsiteY7" fmla="*/ 765288 h 2079929"/>
                    <a:gd name="connsiteX8" fmla="*/ 2011049 w 2526503"/>
                    <a:gd name="connsiteY8" fmla="*/ 1605043 h 2079929"/>
                    <a:gd name="connsiteX9" fmla="*/ 1516527 w 2526503"/>
                    <a:gd name="connsiteY9" fmla="*/ 1987598 h 2079929"/>
                    <a:gd name="connsiteX10" fmla="*/ 812163 w 2526503"/>
                    <a:gd name="connsiteY10" fmla="*/ 2079738 h 2079929"/>
                    <a:gd name="connsiteX11" fmla="*/ 62118 w 2526503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5793 w 2560178"/>
                    <a:gd name="connsiteY0" fmla="*/ 1854543 h 2079932"/>
                    <a:gd name="connsiteX1" fmla="*/ 131949 w 2560178"/>
                    <a:gd name="connsiteY1" fmla="*/ 905250 h 2079932"/>
                    <a:gd name="connsiteX2" fmla="*/ 1203609 w 2560178"/>
                    <a:gd name="connsiteY2" fmla="*/ 224504 h 2079932"/>
                    <a:gd name="connsiteX3" fmla="*/ 1970080 w 2560178"/>
                    <a:gd name="connsiteY3" fmla="*/ 186793 h 2079932"/>
                    <a:gd name="connsiteX4" fmla="*/ 2492594 w 2560178"/>
                    <a:gd name="connsiteY4" fmla="*/ 181 h 2079932"/>
                    <a:gd name="connsiteX5" fmla="*/ 2548578 w 2560178"/>
                    <a:gd name="connsiteY5" fmla="*/ 224115 h 2079932"/>
                    <a:gd name="connsiteX6" fmla="*/ 2445941 w 2560178"/>
                    <a:gd name="connsiteY6" fmla="*/ 765291 h 2079932"/>
                    <a:gd name="connsiteX7" fmla="*/ 2044724 w 2560178"/>
                    <a:gd name="connsiteY7" fmla="*/ 1605046 h 2079932"/>
                    <a:gd name="connsiteX8" fmla="*/ 1550202 w 2560178"/>
                    <a:gd name="connsiteY8" fmla="*/ 1987601 h 2079932"/>
                    <a:gd name="connsiteX9" fmla="*/ 845838 w 2560178"/>
                    <a:gd name="connsiteY9" fmla="*/ 2079741 h 2079932"/>
                    <a:gd name="connsiteX10" fmla="*/ 95793 w 2560178"/>
                    <a:gd name="connsiteY10" fmla="*/ 1854543 h 2079932"/>
                    <a:gd name="connsiteX0" fmla="*/ 90564 w 2554949"/>
                    <a:gd name="connsiteY0" fmla="*/ 1854543 h 2079932"/>
                    <a:gd name="connsiteX1" fmla="*/ 126720 w 2554949"/>
                    <a:gd name="connsiteY1" fmla="*/ 905250 h 2079932"/>
                    <a:gd name="connsiteX2" fmla="*/ 1198380 w 2554949"/>
                    <a:gd name="connsiteY2" fmla="*/ 224504 h 2079932"/>
                    <a:gd name="connsiteX3" fmla="*/ 1964851 w 2554949"/>
                    <a:gd name="connsiteY3" fmla="*/ 186793 h 2079932"/>
                    <a:gd name="connsiteX4" fmla="*/ 2487365 w 2554949"/>
                    <a:gd name="connsiteY4" fmla="*/ 181 h 2079932"/>
                    <a:gd name="connsiteX5" fmla="*/ 2543349 w 2554949"/>
                    <a:gd name="connsiteY5" fmla="*/ 224115 h 2079932"/>
                    <a:gd name="connsiteX6" fmla="*/ 2440712 w 2554949"/>
                    <a:gd name="connsiteY6" fmla="*/ 765291 h 2079932"/>
                    <a:gd name="connsiteX7" fmla="*/ 2039495 w 2554949"/>
                    <a:gd name="connsiteY7" fmla="*/ 1605046 h 2079932"/>
                    <a:gd name="connsiteX8" fmla="*/ 1544973 w 2554949"/>
                    <a:gd name="connsiteY8" fmla="*/ 1987601 h 2079932"/>
                    <a:gd name="connsiteX9" fmla="*/ 840609 w 2554949"/>
                    <a:gd name="connsiteY9" fmla="*/ 2079741 h 2079932"/>
                    <a:gd name="connsiteX10" fmla="*/ 90564 w 2554949"/>
                    <a:gd name="connsiteY10" fmla="*/ 1854543 h 2079932"/>
                    <a:gd name="connsiteX0" fmla="*/ 94033 w 2558418"/>
                    <a:gd name="connsiteY0" fmla="*/ 1854557 h 2079946"/>
                    <a:gd name="connsiteX1" fmla="*/ 130189 w 2558418"/>
                    <a:gd name="connsiteY1" fmla="*/ 905264 h 2079946"/>
                    <a:gd name="connsiteX2" fmla="*/ 1173274 w 2558418"/>
                    <a:gd name="connsiteY2" fmla="*/ 295956 h 2079946"/>
                    <a:gd name="connsiteX3" fmla="*/ 1968320 w 2558418"/>
                    <a:gd name="connsiteY3" fmla="*/ 186807 h 2079946"/>
                    <a:gd name="connsiteX4" fmla="*/ 2490834 w 2558418"/>
                    <a:gd name="connsiteY4" fmla="*/ 195 h 2079946"/>
                    <a:gd name="connsiteX5" fmla="*/ 2546818 w 2558418"/>
                    <a:gd name="connsiteY5" fmla="*/ 224129 h 2079946"/>
                    <a:gd name="connsiteX6" fmla="*/ 2444181 w 2558418"/>
                    <a:gd name="connsiteY6" fmla="*/ 765305 h 2079946"/>
                    <a:gd name="connsiteX7" fmla="*/ 2042964 w 2558418"/>
                    <a:gd name="connsiteY7" fmla="*/ 1605060 h 2079946"/>
                    <a:gd name="connsiteX8" fmla="*/ 1548442 w 2558418"/>
                    <a:gd name="connsiteY8" fmla="*/ 1987615 h 2079946"/>
                    <a:gd name="connsiteX9" fmla="*/ 844078 w 2558418"/>
                    <a:gd name="connsiteY9" fmla="*/ 2079755 h 2079946"/>
                    <a:gd name="connsiteX10" fmla="*/ 94033 w 2558418"/>
                    <a:gd name="connsiteY10" fmla="*/ 1854557 h 2079946"/>
                    <a:gd name="connsiteX0" fmla="*/ 94033 w 2558418"/>
                    <a:gd name="connsiteY0" fmla="*/ 1854556 h 2079945"/>
                    <a:gd name="connsiteX1" fmla="*/ 130189 w 2558418"/>
                    <a:gd name="connsiteY1" fmla="*/ 905263 h 2079945"/>
                    <a:gd name="connsiteX2" fmla="*/ 1173274 w 2558418"/>
                    <a:gd name="connsiteY2" fmla="*/ 286430 h 2079945"/>
                    <a:gd name="connsiteX3" fmla="*/ 1968320 w 2558418"/>
                    <a:gd name="connsiteY3" fmla="*/ 186806 h 2079945"/>
                    <a:gd name="connsiteX4" fmla="*/ 2490834 w 2558418"/>
                    <a:gd name="connsiteY4" fmla="*/ 194 h 2079945"/>
                    <a:gd name="connsiteX5" fmla="*/ 2546818 w 2558418"/>
                    <a:gd name="connsiteY5" fmla="*/ 224128 h 2079945"/>
                    <a:gd name="connsiteX6" fmla="*/ 2444181 w 2558418"/>
                    <a:gd name="connsiteY6" fmla="*/ 765304 h 2079945"/>
                    <a:gd name="connsiteX7" fmla="*/ 2042964 w 2558418"/>
                    <a:gd name="connsiteY7" fmla="*/ 1605059 h 2079945"/>
                    <a:gd name="connsiteX8" fmla="*/ 1548442 w 2558418"/>
                    <a:gd name="connsiteY8" fmla="*/ 1987614 h 2079945"/>
                    <a:gd name="connsiteX9" fmla="*/ 844078 w 2558418"/>
                    <a:gd name="connsiteY9" fmla="*/ 2079754 h 2079945"/>
                    <a:gd name="connsiteX10" fmla="*/ 94033 w 2558418"/>
                    <a:gd name="connsiteY10" fmla="*/ 1854556 h 2079945"/>
                    <a:gd name="connsiteX0" fmla="*/ 73773 w 2538158"/>
                    <a:gd name="connsiteY0" fmla="*/ 1854556 h 2079945"/>
                    <a:gd name="connsiteX1" fmla="*/ 109929 w 2538158"/>
                    <a:gd name="connsiteY1" fmla="*/ 905263 h 2079945"/>
                    <a:gd name="connsiteX2" fmla="*/ 1153014 w 2538158"/>
                    <a:gd name="connsiteY2" fmla="*/ 286430 h 2079945"/>
                    <a:gd name="connsiteX3" fmla="*/ 1948060 w 2538158"/>
                    <a:gd name="connsiteY3" fmla="*/ 186806 h 2079945"/>
                    <a:gd name="connsiteX4" fmla="*/ 2470574 w 2538158"/>
                    <a:gd name="connsiteY4" fmla="*/ 194 h 2079945"/>
                    <a:gd name="connsiteX5" fmla="*/ 2526558 w 2538158"/>
                    <a:gd name="connsiteY5" fmla="*/ 224128 h 2079945"/>
                    <a:gd name="connsiteX6" fmla="*/ 2423921 w 2538158"/>
                    <a:gd name="connsiteY6" fmla="*/ 765304 h 2079945"/>
                    <a:gd name="connsiteX7" fmla="*/ 2022704 w 2538158"/>
                    <a:gd name="connsiteY7" fmla="*/ 1605059 h 2079945"/>
                    <a:gd name="connsiteX8" fmla="*/ 1528182 w 2538158"/>
                    <a:gd name="connsiteY8" fmla="*/ 1987614 h 2079945"/>
                    <a:gd name="connsiteX9" fmla="*/ 823818 w 2538158"/>
                    <a:gd name="connsiteY9" fmla="*/ 2079754 h 2079945"/>
                    <a:gd name="connsiteX10" fmla="*/ 73773 w 2538158"/>
                    <a:gd name="connsiteY10" fmla="*/ 1854556 h 2079945"/>
                    <a:gd name="connsiteX0" fmla="*/ 108852 w 2511325"/>
                    <a:gd name="connsiteY0" fmla="*/ 1849794 h 2086587"/>
                    <a:gd name="connsiteX1" fmla="*/ 83096 w 2511325"/>
                    <a:gd name="connsiteY1" fmla="*/ 905263 h 2086587"/>
                    <a:gd name="connsiteX2" fmla="*/ 1126181 w 2511325"/>
                    <a:gd name="connsiteY2" fmla="*/ 286430 h 2086587"/>
                    <a:gd name="connsiteX3" fmla="*/ 1921227 w 2511325"/>
                    <a:gd name="connsiteY3" fmla="*/ 186806 h 2086587"/>
                    <a:gd name="connsiteX4" fmla="*/ 2443741 w 2511325"/>
                    <a:gd name="connsiteY4" fmla="*/ 194 h 2086587"/>
                    <a:gd name="connsiteX5" fmla="*/ 2499725 w 2511325"/>
                    <a:gd name="connsiteY5" fmla="*/ 224128 h 2086587"/>
                    <a:gd name="connsiteX6" fmla="*/ 2397088 w 2511325"/>
                    <a:gd name="connsiteY6" fmla="*/ 765304 h 2086587"/>
                    <a:gd name="connsiteX7" fmla="*/ 1995871 w 2511325"/>
                    <a:gd name="connsiteY7" fmla="*/ 1605059 h 2086587"/>
                    <a:gd name="connsiteX8" fmla="*/ 1501349 w 2511325"/>
                    <a:gd name="connsiteY8" fmla="*/ 1987614 h 2086587"/>
                    <a:gd name="connsiteX9" fmla="*/ 796985 w 2511325"/>
                    <a:gd name="connsiteY9" fmla="*/ 2079754 h 2086587"/>
                    <a:gd name="connsiteX10" fmla="*/ 108852 w 2511325"/>
                    <a:gd name="connsiteY10" fmla="*/ 1849794 h 2086587"/>
                    <a:gd name="connsiteX0" fmla="*/ 88946 w 2524756"/>
                    <a:gd name="connsiteY0" fmla="*/ 1811694 h 2089074"/>
                    <a:gd name="connsiteX1" fmla="*/ 96527 w 2524756"/>
                    <a:gd name="connsiteY1" fmla="*/ 905263 h 2089074"/>
                    <a:gd name="connsiteX2" fmla="*/ 1139612 w 2524756"/>
                    <a:gd name="connsiteY2" fmla="*/ 286430 h 2089074"/>
                    <a:gd name="connsiteX3" fmla="*/ 1934658 w 2524756"/>
                    <a:gd name="connsiteY3" fmla="*/ 186806 h 2089074"/>
                    <a:gd name="connsiteX4" fmla="*/ 2457172 w 2524756"/>
                    <a:gd name="connsiteY4" fmla="*/ 194 h 2089074"/>
                    <a:gd name="connsiteX5" fmla="*/ 2513156 w 2524756"/>
                    <a:gd name="connsiteY5" fmla="*/ 224128 h 2089074"/>
                    <a:gd name="connsiteX6" fmla="*/ 2410519 w 2524756"/>
                    <a:gd name="connsiteY6" fmla="*/ 765304 h 2089074"/>
                    <a:gd name="connsiteX7" fmla="*/ 2009302 w 2524756"/>
                    <a:gd name="connsiteY7" fmla="*/ 1605059 h 2089074"/>
                    <a:gd name="connsiteX8" fmla="*/ 1514780 w 2524756"/>
                    <a:gd name="connsiteY8" fmla="*/ 1987614 h 2089074"/>
                    <a:gd name="connsiteX9" fmla="*/ 810416 w 2524756"/>
                    <a:gd name="connsiteY9" fmla="*/ 2079754 h 2089074"/>
                    <a:gd name="connsiteX10" fmla="*/ 88946 w 2524756"/>
                    <a:gd name="connsiteY10" fmla="*/ 1811694 h 2089074"/>
                    <a:gd name="connsiteX0" fmla="*/ 68826 w 2504636"/>
                    <a:gd name="connsiteY0" fmla="*/ 1811694 h 2089074"/>
                    <a:gd name="connsiteX1" fmla="*/ 76407 w 2504636"/>
                    <a:gd name="connsiteY1" fmla="*/ 905263 h 2089074"/>
                    <a:gd name="connsiteX2" fmla="*/ 1119492 w 2504636"/>
                    <a:gd name="connsiteY2" fmla="*/ 286430 h 2089074"/>
                    <a:gd name="connsiteX3" fmla="*/ 1914538 w 2504636"/>
                    <a:gd name="connsiteY3" fmla="*/ 186806 h 2089074"/>
                    <a:gd name="connsiteX4" fmla="*/ 2437052 w 2504636"/>
                    <a:gd name="connsiteY4" fmla="*/ 194 h 2089074"/>
                    <a:gd name="connsiteX5" fmla="*/ 2493036 w 2504636"/>
                    <a:gd name="connsiteY5" fmla="*/ 224128 h 2089074"/>
                    <a:gd name="connsiteX6" fmla="*/ 2390399 w 2504636"/>
                    <a:gd name="connsiteY6" fmla="*/ 765304 h 2089074"/>
                    <a:gd name="connsiteX7" fmla="*/ 1989182 w 2504636"/>
                    <a:gd name="connsiteY7" fmla="*/ 1605059 h 2089074"/>
                    <a:gd name="connsiteX8" fmla="*/ 1494660 w 2504636"/>
                    <a:gd name="connsiteY8" fmla="*/ 1987614 h 2089074"/>
                    <a:gd name="connsiteX9" fmla="*/ 790296 w 2504636"/>
                    <a:gd name="connsiteY9" fmla="*/ 2079754 h 2089074"/>
                    <a:gd name="connsiteX10" fmla="*/ 68826 w 2504636"/>
                    <a:gd name="connsiteY10" fmla="*/ 1811694 h 208907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107853 w 2543663"/>
                    <a:gd name="connsiteY0" fmla="*/ 1773594 h 2067233"/>
                    <a:gd name="connsiteX1" fmla="*/ 115434 w 2543663"/>
                    <a:gd name="connsiteY1" fmla="*/ 905263 h 2067233"/>
                    <a:gd name="connsiteX2" fmla="*/ 1158519 w 2543663"/>
                    <a:gd name="connsiteY2" fmla="*/ 286430 h 2067233"/>
                    <a:gd name="connsiteX3" fmla="*/ 1953565 w 2543663"/>
                    <a:gd name="connsiteY3" fmla="*/ 186806 h 2067233"/>
                    <a:gd name="connsiteX4" fmla="*/ 2476079 w 2543663"/>
                    <a:gd name="connsiteY4" fmla="*/ 194 h 2067233"/>
                    <a:gd name="connsiteX5" fmla="*/ 2532063 w 2543663"/>
                    <a:gd name="connsiteY5" fmla="*/ 224128 h 2067233"/>
                    <a:gd name="connsiteX6" fmla="*/ 2429426 w 2543663"/>
                    <a:gd name="connsiteY6" fmla="*/ 765304 h 2067233"/>
                    <a:gd name="connsiteX7" fmla="*/ 2028209 w 2543663"/>
                    <a:gd name="connsiteY7" fmla="*/ 1605059 h 2067233"/>
                    <a:gd name="connsiteX8" fmla="*/ 1533687 w 2543663"/>
                    <a:gd name="connsiteY8" fmla="*/ 1987614 h 2067233"/>
                    <a:gd name="connsiteX9" fmla="*/ 843610 w 2543663"/>
                    <a:gd name="connsiteY9" fmla="*/ 2051179 h 2067233"/>
                    <a:gd name="connsiteX10" fmla="*/ 107853 w 2543663"/>
                    <a:gd name="connsiteY10" fmla="*/ 1773594 h 2067233"/>
                    <a:gd name="connsiteX0" fmla="*/ 107853 w 2543663"/>
                    <a:gd name="connsiteY0" fmla="*/ 1773594 h 2054713"/>
                    <a:gd name="connsiteX1" fmla="*/ 115434 w 2543663"/>
                    <a:gd name="connsiteY1" fmla="*/ 905263 h 2054713"/>
                    <a:gd name="connsiteX2" fmla="*/ 1158519 w 2543663"/>
                    <a:gd name="connsiteY2" fmla="*/ 286430 h 2054713"/>
                    <a:gd name="connsiteX3" fmla="*/ 1953565 w 2543663"/>
                    <a:gd name="connsiteY3" fmla="*/ 186806 h 2054713"/>
                    <a:gd name="connsiteX4" fmla="*/ 2476079 w 2543663"/>
                    <a:gd name="connsiteY4" fmla="*/ 194 h 2054713"/>
                    <a:gd name="connsiteX5" fmla="*/ 2532063 w 2543663"/>
                    <a:gd name="connsiteY5" fmla="*/ 224128 h 2054713"/>
                    <a:gd name="connsiteX6" fmla="*/ 2429426 w 2543663"/>
                    <a:gd name="connsiteY6" fmla="*/ 765304 h 2054713"/>
                    <a:gd name="connsiteX7" fmla="*/ 2028209 w 2543663"/>
                    <a:gd name="connsiteY7" fmla="*/ 1605059 h 2054713"/>
                    <a:gd name="connsiteX8" fmla="*/ 1533687 w 2543663"/>
                    <a:gd name="connsiteY8" fmla="*/ 1987614 h 2054713"/>
                    <a:gd name="connsiteX9" fmla="*/ 843610 w 2543663"/>
                    <a:gd name="connsiteY9" fmla="*/ 2051179 h 2054713"/>
                    <a:gd name="connsiteX10" fmla="*/ 107853 w 2543663"/>
                    <a:gd name="connsiteY10" fmla="*/ 1773594 h 2054713"/>
                    <a:gd name="connsiteX0" fmla="*/ 107853 w 2543663"/>
                    <a:gd name="connsiteY0" fmla="*/ 1773594 h 2059058"/>
                    <a:gd name="connsiteX1" fmla="*/ 115434 w 2543663"/>
                    <a:gd name="connsiteY1" fmla="*/ 905263 h 2059058"/>
                    <a:gd name="connsiteX2" fmla="*/ 1158519 w 2543663"/>
                    <a:gd name="connsiteY2" fmla="*/ 286430 h 2059058"/>
                    <a:gd name="connsiteX3" fmla="*/ 1953565 w 2543663"/>
                    <a:gd name="connsiteY3" fmla="*/ 186806 h 2059058"/>
                    <a:gd name="connsiteX4" fmla="*/ 2476079 w 2543663"/>
                    <a:gd name="connsiteY4" fmla="*/ 194 h 2059058"/>
                    <a:gd name="connsiteX5" fmla="*/ 2532063 w 2543663"/>
                    <a:gd name="connsiteY5" fmla="*/ 224128 h 2059058"/>
                    <a:gd name="connsiteX6" fmla="*/ 2429426 w 2543663"/>
                    <a:gd name="connsiteY6" fmla="*/ 765304 h 2059058"/>
                    <a:gd name="connsiteX7" fmla="*/ 2028209 w 2543663"/>
                    <a:gd name="connsiteY7" fmla="*/ 1605059 h 2059058"/>
                    <a:gd name="connsiteX8" fmla="*/ 1533687 w 2543663"/>
                    <a:gd name="connsiteY8" fmla="*/ 1949514 h 2059058"/>
                    <a:gd name="connsiteX9" fmla="*/ 843610 w 2543663"/>
                    <a:gd name="connsiteY9" fmla="*/ 2051179 h 2059058"/>
                    <a:gd name="connsiteX10" fmla="*/ 107853 w 2543663"/>
                    <a:gd name="connsiteY10" fmla="*/ 1773594 h 2059058"/>
                    <a:gd name="connsiteX0" fmla="*/ 107853 w 2543663"/>
                    <a:gd name="connsiteY0" fmla="*/ 1773594 h 2060238"/>
                    <a:gd name="connsiteX1" fmla="*/ 115434 w 2543663"/>
                    <a:gd name="connsiteY1" fmla="*/ 905263 h 2060238"/>
                    <a:gd name="connsiteX2" fmla="*/ 1158519 w 2543663"/>
                    <a:gd name="connsiteY2" fmla="*/ 286430 h 2060238"/>
                    <a:gd name="connsiteX3" fmla="*/ 1953565 w 2543663"/>
                    <a:gd name="connsiteY3" fmla="*/ 186806 h 2060238"/>
                    <a:gd name="connsiteX4" fmla="*/ 2476079 w 2543663"/>
                    <a:gd name="connsiteY4" fmla="*/ 194 h 2060238"/>
                    <a:gd name="connsiteX5" fmla="*/ 2532063 w 2543663"/>
                    <a:gd name="connsiteY5" fmla="*/ 224128 h 2060238"/>
                    <a:gd name="connsiteX6" fmla="*/ 2429426 w 2543663"/>
                    <a:gd name="connsiteY6" fmla="*/ 765304 h 2060238"/>
                    <a:gd name="connsiteX7" fmla="*/ 1985346 w 2543663"/>
                    <a:gd name="connsiteY7" fmla="*/ 1528859 h 2060238"/>
                    <a:gd name="connsiteX8" fmla="*/ 1533687 w 2543663"/>
                    <a:gd name="connsiteY8" fmla="*/ 1949514 h 2060238"/>
                    <a:gd name="connsiteX9" fmla="*/ 843610 w 2543663"/>
                    <a:gd name="connsiteY9" fmla="*/ 2051179 h 2060238"/>
                    <a:gd name="connsiteX10" fmla="*/ 107853 w 2543663"/>
                    <a:gd name="connsiteY10" fmla="*/ 1773594 h 2060238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8859"/>
                    <a:gd name="connsiteY0" fmla="*/ 1773449 h 2060093"/>
                    <a:gd name="connsiteX1" fmla="*/ 115434 w 2548859"/>
                    <a:gd name="connsiteY1" fmla="*/ 905118 h 2060093"/>
                    <a:gd name="connsiteX2" fmla="*/ 1158519 w 2548859"/>
                    <a:gd name="connsiteY2" fmla="*/ 286285 h 2060093"/>
                    <a:gd name="connsiteX3" fmla="*/ 1953565 w 2548859"/>
                    <a:gd name="connsiteY3" fmla="*/ 186661 h 2060093"/>
                    <a:gd name="connsiteX4" fmla="*/ 2476079 w 2548859"/>
                    <a:gd name="connsiteY4" fmla="*/ 49 h 2060093"/>
                    <a:gd name="connsiteX5" fmla="*/ 2536826 w 2548859"/>
                    <a:gd name="connsiteY5" fmla="*/ 204933 h 2060093"/>
                    <a:gd name="connsiteX6" fmla="*/ 2400851 w 2548859"/>
                    <a:gd name="connsiteY6" fmla="*/ 750871 h 2060093"/>
                    <a:gd name="connsiteX7" fmla="*/ 1985346 w 2548859"/>
                    <a:gd name="connsiteY7" fmla="*/ 1528714 h 2060093"/>
                    <a:gd name="connsiteX8" fmla="*/ 1533687 w 2548859"/>
                    <a:gd name="connsiteY8" fmla="*/ 1949369 h 2060093"/>
                    <a:gd name="connsiteX9" fmla="*/ 843610 w 2548859"/>
                    <a:gd name="connsiteY9" fmla="*/ 2051034 h 2060093"/>
                    <a:gd name="connsiteX10" fmla="*/ 107853 w 2548859"/>
                    <a:gd name="connsiteY10" fmla="*/ 1773449 h 2060093"/>
                    <a:gd name="connsiteX0" fmla="*/ 107853 w 2550227"/>
                    <a:gd name="connsiteY0" fmla="*/ 1773449 h 2060093"/>
                    <a:gd name="connsiteX1" fmla="*/ 115434 w 2550227"/>
                    <a:gd name="connsiteY1" fmla="*/ 905118 h 2060093"/>
                    <a:gd name="connsiteX2" fmla="*/ 1158519 w 2550227"/>
                    <a:gd name="connsiteY2" fmla="*/ 286285 h 2060093"/>
                    <a:gd name="connsiteX3" fmla="*/ 1953565 w 2550227"/>
                    <a:gd name="connsiteY3" fmla="*/ 186661 h 2060093"/>
                    <a:gd name="connsiteX4" fmla="*/ 2476079 w 2550227"/>
                    <a:gd name="connsiteY4" fmla="*/ 49 h 2060093"/>
                    <a:gd name="connsiteX5" fmla="*/ 2536826 w 2550227"/>
                    <a:gd name="connsiteY5" fmla="*/ 204933 h 2060093"/>
                    <a:gd name="connsiteX6" fmla="*/ 2381801 w 2550227"/>
                    <a:gd name="connsiteY6" fmla="*/ 722296 h 2060093"/>
                    <a:gd name="connsiteX7" fmla="*/ 1985346 w 2550227"/>
                    <a:gd name="connsiteY7" fmla="*/ 1528714 h 2060093"/>
                    <a:gd name="connsiteX8" fmla="*/ 1533687 w 2550227"/>
                    <a:gd name="connsiteY8" fmla="*/ 1949369 h 2060093"/>
                    <a:gd name="connsiteX9" fmla="*/ 843610 w 2550227"/>
                    <a:gd name="connsiteY9" fmla="*/ 2051034 h 2060093"/>
                    <a:gd name="connsiteX10" fmla="*/ 107853 w 2550227"/>
                    <a:gd name="connsiteY10" fmla="*/ 1773449 h 2060093"/>
                    <a:gd name="connsiteX0" fmla="*/ 90468 w 2532842"/>
                    <a:gd name="connsiteY0" fmla="*/ 1773449 h 2060093"/>
                    <a:gd name="connsiteX1" fmla="*/ 98049 w 2532842"/>
                    <a:gd name="connsiteY1" fmla="*/ 905118 h 2060093"/>
                    <a:gd name="connsiteX2" fmla="*/ 1141134 w 2532842"/>
                    <a:gd name="connsiteY2" fmla="*/ 286285 h 2060093"/>
                    <a:gd name="connsiteX3" fmla="*/ 1936180 w 2532842"/>
                    <a:gd name="connsiteY3" fmla="*/ 186661 h 2060093"/>
                    <a:gd name="connsiteX4" fmla="*/ 2458694 w 2532842"/>
                    <a:gd name="connsiteY4" fmla="*/ 49 h 2060093"/>
                    <a:gd name="connsiteX5" fmla="*/ 2519441 w 2532842"/>
                    <a:gd name="connsiteY5" fmla="*/ 204933 h 2060093"/>
                    <a:gd name="connsiteX6" fmla="*/ 2364416 w 2532842"/>
                    <a:gd name="connsiteY6" fmla="*/ 722296 h 2060093"/>
                    <a:gd name="connsiteX7" fmla="*/ 1967961 w 2532842"/>
                    <a:gd name="connsiteY7" fmla="*/ 1528714 h 2060093"/>
                    <a:gd name="connsiteX8" fmla="*/ 1516302 w 2532842"/>
                    <a:gd name="connsiteY8" fmla="*/ 1949369 h 2060093"/>
                    <a:gd name="connsiteX9" fmla="*/ 826225 w 2532842"/>
                    <a:gd name="connsiteY9" fmla="*/ 2051034 h 2060093"/>
                    <a:gd name="connsiteX10" fmla="*/ 90468 w 2532842"/>
                    <a:gd name="connsiteY10" fmla="*/ 1773449 h 20600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532842" h="2060093">
                      <a:moveTo>
                        <a:pt x="90468" y="1773449"/>
                      </a:moveTo>
                      <a:cubicBezTo>
                        <a:pt x="-30895" y="1582463"/>
                        <a:pt x="-31897" y="1158624"/>
                        <a:pt x="98049" y="905118"/>
                      </a:cubicBezTo>
                      <a:cubicBezTo>
                        <a:pt x="227995" y="651612"/>
                        <a:pt x="469426" y="295053"/>
                        <a:pt x="1141134" y="286285"/>
                      </a:cubicBezTo>
                      <a:cubicBezTo>
                        <a:pt x="1374462" y="283239"/>
                        <a:pt x="1716587" y="234367"/>
                        <a:pt x="1936180" y="186661"/>
                      </a:cubicBezTo>
                      <a:cubicBezTo>
                        <a:pt x="2155773" y="138955"/>
                        <a:pt x="2361484" y="-2996"/>
                        <a:pt x="2458694" y="49"/>
                      </a:cubicBezTo>
                      <a:cubicBezTo>
                        <a:pt x="2555904" y="3094"/>
                        <a:pt x="2535154" y="84559"/>
                        <a:pt x="2519441" y="204933"/>
                      </a:cubicBezTo>
                      <a:cubicBezTo>
                        <a:pt x="2503728" y="325307"/>
                        <a:pt x="2432516" y="568341"/>
                        <a:pt x="2364416" y="722296"/>
                      </a:cubicBezTo>
                      <a:cubicBezTo>
                        <a:pt x="2296316" y="876251"/>
                        <a:pt x="2109313" y="1324202"/>
                        <a:pt x="1967961" y="1528714"/>
                      </a:cubicBezTo>
                      <a:cubicBezTo>
                        <a:pt x="1826609" y="1733226"/>
                        <a:pt x="1706591" y="1862316"/>
                        <a:pt x="1516302" y="1949369"/>
                      </a:cubicBezTo>
                      <a:cubicBezTo>
                        <a:pt x="1326013" y="2036422"/>
                        <a:pt x="1063864" y="2080354"/>
                        <a:pt x="826225" y="2051034"/>
                      </a:cubicBezTo>
                      <a:cubicBezTo>
                        <a:pt x="588586" y="2021714"/>
                        <a:pt x="211831" y="1964435"/>
                        <a:pt x="90468" y="1773449"/>
                      </a:cubicBezTo>
                      <a:close/>
                    </a:path>
                  </a:pathLst>
                </a:custGeom>
                <a:noFill/>
                <a:ln w="28575" cap="rnd" cmpd="sng" algn="ctr">
                  <a:solidFill>
                    <a:srgbClr val="B4CE82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" name="Freeform: Shape 323">
                  <a:extLst>
                    <a:ext uri="{FF2B5EF4-FFF2-40B4-BE49-F238E27FC236}">
                      <a16:creationId xmlns:a16="http://schemas.microsoft.com/office/drawing/2014/main" id="{386AB0F6-05D0-28FE-D03B-8BBDFC94E57C}"/>
                    </a:ext>
                  </a:extLst>
                </p:cNvPr>
                <p:cNvSpPr/>
                <p:nvPr/>
              </p:nvSpPr>
              <p:spPr>
                <a:xfrm>
                  <a:off x="5085481" y="3449385"/>
                  <a:ext cx="549475" cy="581891"/>
                </a:xfrm>
                <a:custGeom>
                  <a:avLst/>
                  <a:gdLst>
                    <a:gd name="connsiteX0" fmla="*/ 0 w 1234440"/>
                    <a:gd name="connsiteY0" fmla="*/ 1177290 h 1177290"/>
                    <a:gd name="connsiteX1" fmla="*/ 1234440 w 1234440"/>
                    <a:gd name="connsiteY1" fmla="*/ 0 h 1177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34440" h="1177290">
                      <a:moveTo>
                        <a:pt x="0" y="1177290"/>
                      </a:moveTo>
                      <a:cubicBezTo>
                        <a:pt x="114300" y="734377"/>
                        <a:pt x="228600" y="291465"/>
                        <a:pt x="1234440" y="0"/>
                      </a:cubicBezTo>
                    </a:path>
                  </a:pathLst>
                </a:custGeom>
                <a:noFill/>
                <a:ln w="28575" cap="rnd" cmpd="sng" algn="ctr">
                  <a:solidFill>
                    <a:srgbClr val="B4CE82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27" name="Graphic 145" descr="Folder">
                <a:extLst>
                  <a:ext uri="{FF2B5EF4-FFF2-40B4-BE49-F238E27FC236}">
                    <a16:creationId xmlns:a16="http://schemas.microsoft.com/office/drawing/2014/main" id="{222A6A2E-BD23-A979-7DCD-0E6A6788E4F0}"/>
                  </a:ext>
                </a:extLst>
              </p:cNvPr>
              <p:cNvSpPr/>
              <p:nvPr/>
            </p:nvSpPr>
            <p:spPr>
              <a:xfrm>
                <a:off x="2196296" y="755304"/>
                <a:ext cx="626857" cy="412361"/>
              </a:xfrm>
              <a:custGeom>
                <a:avLst/>
                <a:gdLst>
                  <a:gd name="connsiteX0" fmla="*/ 592974 w 626857"/>
                  <a:gd name="connsiteY0" fmla="*/ 412362 h 412361"/>
                  <a:gd name="connsiteX1" fmla="*/ 33884 w 626857"/>
                  <a:gd name="connsiteY1" fmla="*/ 412362 h 412361"/>
                  <a:gd name="connsiteX2" fmla="*/ 0 w 626857"/>
                  <a:gd name="connsiteY2" fmla="*/ 382907 h 412361"/>
                  <a:gd name="connsiteX3" fmla="*/ 0 w 626857"/>
                  <a:gd name="connsiteY3" fmla="*/ 29454 h 412361"/>
                  <a:gd name="connsiteX4" fmla="*/ 33884 w 626857"/>
                  <a:gd name="connsiteY4" fmla="*/ 0 h 412361"/>
                  <a:gd name="connsiteX5" fmla="*/ 193140 w 626857"/>
                  <a:gd name="connsiteY5" fmla="*/ 0 h 412361"/>
                  <a:gd name="connsiteX6" fmla="*/ 211776 w 626857"/>
                  <a:gd name="connsiteY6" fmla="*/ 5155 h 412361"/>
                  <a:gd name="connsiteX7" fmla="*/ 304958 w 626857"/>
                  <a:gd name="connsiteY7" fmla="*/ 58909 h 412361"/>
                  <a:gd name="connsiteX8" fmla="*/ 592974 w 626857"/>
                  <a:gd name="connsiteY8" fmla="*/ 58909 h 412361"/>
                  <a:gd name="connsiteX9" fmla="*/ 626858 w 626857"/>
                  <a:gd name="connsiteY9" fmla="*/ 88363 h 412361"/>
                  <a:gd name="connsiteX10" fmla="*/ 626858 w 626857"/>
                  <a:gd name="connsiteY10" fmla="*/ 382907 h 412361"/>
                  <a:gd name="connsiteX11" fmla="*/ 592974 w 626857"/>
                  <a:gd name="connsiteY11" fmla="*/ 412362 h 412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26857" h="412361">
                    <a:moveTo>
                      <a:pt x="592974" y="412362"/>
                    </a:moveTo>
                    <a:lnTo>
                      <a:pt x="33884" y="412362"/>
                    </a:lnTo>
                    <a:cubicBezTo>
                      <a:pt x="15248" y="412362"/>
                      <a:pt x="0" y="399107"/>
                      <a:pt x="0" y="382907"/>
                    </a:cubicBezTo>
                    <a:lnTo>
                      <a:pt x="0" y="29454"/>
                    </a:lnTo>
                    <a:cubicBezTo>
                      <a:pt x="0" y="13254"/>
                      <a:pt x="15248" y="0"/>
                      <a:pt x="33884" y="0"/>
                    </a:cubicBezTo>
                    <a:lnTo>
                      <a:pt x="193140" y="0"/>
                    </a:lnTo>
                    <a:cubicBezTo>
                      <a:pt x="199917" y="0"/>
                      <a:pt x="206694" y="1473"/>
                      <a:pt x="211776" y="5155"/>
                    </a:cubicBezTo>
                    <a:lnTo>
                      <a:pt x="304958" y="58909"/>
                    </a:lnTo>
                    <a:lnTo>
                      <a:pt x="592974" y="58909"/>
                    </a:lnTo>
                    <a:cubicBezTo>
                      <a:pt x="611610" y="58909"/>
                      <a:pt x="626858" y="72163"/>
                      <a:pt x="626858" y="88363"/>
                    </a:cubicBezTo>
                    <a:lnTo>
                      <a:pt x="626858" y="382907"/>
                    </a:lnTo>
                    <a:cubicBezTo>
                      <a:pt x="626858" y="399107"/>
                      <a:pt x="611610" y="412362"/>
                      <a:pt x="592974" y="412362"/>
                    </a:cubicBezTo>
                    <a:close/>
                  </a:path>
                </a:pathLst>
              </a:custGeom>
              <a:noFill/>
              <a:ln w="16867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8" name="TextBox 146">
                <a:extLst>
                  <a:ext uri="{FF2B5EF4-FFF2-40B4-BE49-F238E27FC236}">
                    <a16:creationId xmlns:a16="http://schemas.microsoft.com/office/drawing/2014/main" id="{0438A088-1E2C-0456-C973-FCEDF5C7E1DE}"/>
                  </a:ext>
                </a:extLst>
              </p:cNvPr>
              <p:cNvSpPr txBox="1"/>
              <p:nvPr/>
            </p:nvSpPr>
            <p:spPr>
              <a:xfrm>
                <a:off x="2811608" y="822985"/>
                <a:ext cx="6399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0" dirty="0"/>
                  <a:t>S</a:t>
                </a:r>
                <a:r>
                  <a:rPr kumimoji="0" lang="en-US" sz="1200" b="0" i="0" u="none" strike="noStrike" kern="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</a:rPr>
                  <a:t>tudies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</p:grpSp>
        <p:grpSp>
          <p:nvGrpSpPr>
            <p:cNvPr id="376" name="Gruppieren 375">
              <a:extLst>
                <a:ext uri="{FF2B5EF4-FFF2-40B4-BE49-F238E27FC236}">
                  <a16:creationId xmlns:a16="http://schemas.microsoft.com/office/drawing/2014/main" id="{90895501-650A-60D2-B5C5-89381BB07BA2}"/>
                </a:ext>
              </a:extLst>
            </p:cNvPr>
            <p:cNvGrpSpPr/>
            <p:nvPr/>
          </p:nvGrpSpPr>
          <p:grpSpPr>
            <a:xfrm>
              <a:off x="2526321" y="1168638"/>
              <a:ext cx="0" cy="347739"/>
              <a:chOff x="8553809" y="2082016"/>
              <a:chExt cx="0" cy="633195"/>
            </a:xfrm>
          </p:grpSpPr>
          <p:cxnSp>
            <p:nvCxnSpPr>
              <p:cNvPr id="374" name="Straight Connector 336">
                <a:extLst>
                  <a:ext uri="{FF2B5EF4-FFF2-40B4-BE49-F238E27FC236}">
                    <a16:creationId xmlns:a16="http://schemas.microsoft.com/office/drawing/2014/main" id="{DD6D1650-80F5-8B67-9B4D-22995FE207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809" y="2082016"/>
                <a:ext cx="0" cy="3933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Connector 339">
                <a:extLst>
                  <a:ext uri="{FF2B5EF4-FFF2-40B4-BE49-F238E27FC236}">
                    <a16:creationId xmlns:a16="http://schemas.microsoft.com/office/drawing/2014/main" id="{F2B14252-3317-D5B1-A05D-FC4A5CD2B2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809" y="2510239"/>
                <a:ext cx="0" cy="20497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2" name="Gruppieren 411">
            <a:extLst>
              <a:ext uri="{FF2B5EF4-FFF2-40B4-BE49-F238E27FC236}">
                <a16:creationId xmlns:a16="http://schemas.microsoft.com/office/drawing/2014/main" id="{A8980B0F-997F-8D86-A9A5-3DDE48407A62}"/>
              </a:ext>
            </a:extLst>
          </p:cNvPr>
          <p:cNvGrpSpPr/>
          <p:nvPr/>
        </p:nvGrpSpPr>
        <p:grpSpPr>
          <a:xfrm>
            <a:off x="2095589" y="2193923"/>
            <a:ext cx="1315863" cy="906347"/>
            <a:chOff x="2095589" y="2045940"/>
            <a:chExt cx="1315863" cy="906347"/>
          </a:xfrm>
        </p:grpSpPr>
        <p:grpSp>
          <p:nvGrpSpPr>
            <p:cNvPr id="394" name="Gruppieren 393">
              <a:extLst>
                <a:ext uri="{FF2B5EF4-FFF2-40B4-BE49-F238E27FC236}">
                  <a16:creationId xmlns:a16="http://schemas.microsoft.com/office/drawing/2014/main" id="{06BC03A8-C32C-DBFC-BA9A-4938AF99D3BA}"/>
                </a:ext>
              </a:extLst>
            </p:cNvPr>
            <p:cNvGrpSpPr/>
            <p:nvPr/>
          </p:nvGrpSpPr>
          <p:grpSpPr>
            <a:xfrm>
              <a:off x="2095589" y="2045940"/>
              <a:ext cx="1315863" cy="706905"/>
              <a:chOff x="2095589" y="1809720"/>
              <a:chExt cx="1315863" cy="706905"/>
            </a:xfrm>
          </p:grpSpPr>
          <p:sp>
            <p:nvSpPr>
              <p:cNvPr id="2" name="TextBox 142">
                <a:extLst>
                  <a:ext uri="{FF2B5EF4-FFF2-40B4-BE49-F238E27FC236}">
                    <a16:creationId xmlns:a16="http://schemas.microsoft.com/office/drawing/2014/main" id="{27DA3986-7127-EA71-9A2F-762A70F5BA34}"/>
                  </a:ext>
                </a:extLst>
              </p:cNvPr>
              <p:cNvSpPr txBox="1"/>
              <p:nvPr/>
            </p:nvSpPr>
            <p:spPr>
              <a:xfrm>
                <a:off x="2811608" y="2024673"/>
                <a:ext cx="5998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0" dirty="0"/>
                  <a:t>A</a:t>
                </a:r>
                <a:r>
                  <a:rPr kumimoji="0" lang="en-US" sz="1200" b="0" i="0" u="none" strike="noStrike" kern="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</a:rPr>
                  <a:t>ssays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pic>
            <p:nvPicPr>
              <p:cNvPr id="37" name="Graphic 320" descr="Folder">
                <a:extLst>
                  <a:ext uri="{FF2B5EF4-FFF2-40B4-BE49-F238E27FC236}">
                    <a16:creationId xmlns:a16="http://schemas.microsoft.com/office/drawing/2014/main" id="{6FFE43BD-8CFB-C1A1-EA2E-F6FAD67F2B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2095589" y="1809720"/>
                <a:ext cx="813221" cy="706905"/>
              </a:xfrm>
              <a:prstGeom prst="rect">
                <a:avLst/>
              </a:prstGeom>
            </p:spPr>
          </p:pic>
          <p:grpSp>
            <p:nvGrpSpPr>
              <p:cNvPr id="38" name="Group 7">
                <a:extLst>
                  <a:ext uri="{FF2B5EF4-FFF2-40B4-BE49-F238E27FC236}">
                    <a16:creationId xmlns:a16="http://schemas.microsoft.com/office/drawing/2014/main" id="{0EF64C7E-2560-4A6D-0A9D-9692505741C7}"/>
                  </a:ext>
                </a:extLst>
              </p:cNvPr>
              <p:cNvGrpSpPr/>
              <p:nvPr/>
            </p:nvGrpSpPr>
            <p:grpSpPr>
              <a:xfrm>
                <a:off x="2291795" y="2063032"/>
                <a:ext cx="408337" cy="257430"/>
                <a:chOff x="2846189" y="2844264"/>
                <a:chExt cx="616235" cy="388496"/>
              </a:xfrm>
            </p:grpSpPr>
            <p:sp>
              <p:nvSpPr>
                <p:cNvPr id="39" name="Freeform: Shape 4">
                  <a:extLst>
                    <a:ext uri="{FF2B5EF4-FFF2-40B4-BE49-F238E27FC236}">
                      <a16:creationId xmlns:a16="http://schemas.microsoft.com/office/drawing/2014/main" id="{FD4AB771-B649-9FAA-5FF4-671DD55C3413}"/>
                    </a:ext>
                  </a:extLst>
                </p:cNvPr>
                <p:cNvSpPr/>
                <p:nvPr/>
              </p:nvSpPr>
              <p:spPr>
                <a:xfrm>
                  <a:off x="2913171" y="2897850"/>
                  <a:ext cx="227739" cy="133964"/>
                </a:xfrm>
                <a:custGeom>
                  <a:avLst/>
                  <a:gdLst>
                    <a:gd name="connsiteX0" fmla="*/ 113870 w 227739"/>
                    <a:gd name="connsiteY0" fmla="*/ 133964 h 133964"/>
                    <a:gd name="connsiteX1" fmla="*/ 227739 w 227739"/>
                    <a:gd name="connsiteY1" fmla="*/ 66982 h 133964"/>
                    <a:gd name="connsiteX2" fmla="*/ 113870 w 227739"/>
                    <a:gd name="connsiteY2" fmla="*/ 0 h 133964"/>
                    <a:gd name="connsiteX3" fmla="*/ 0 w 227739"/>
                    <a:gd name="connsiteY3" fmla="*/ 66982 h 133964"/>
                    <a:gd name="connsiteX4" fmla="*/ 113870 w 227739"/>
                    <a:gd name="connsiteY4" fmla="*/ 133964 h 133964"/>
                    <a:gd name="connsiteX5" fmla="*/ 113870 w 227739"/>
                    <a:gd name="connsiteY5" fmla="*/ 26793 h 133964"/>
                    <a:gd name="connsiteX6" fmla="*/ 200946 w 227739"/>
                    <a:gd name="connsiteY6" fmla="*/ 66982 h 133964"/>
                    <a:gd name="connsiteX7" fmla="*/ 113870 w 227739"/>
                    <a:gd name="connsiteY7" fmla="*/ 107171 h 133964"/>
                    <a:gd name="connsiteX8" fmla="*/ 26793 w 227739"/>
                    <a:gd name="connsiteY8" fmla="*/ 66982 h 133964"/>
                    <a:gd name="connsiteX9" fmla="*/ 113870 w 227739"/>
                    <a:gd name="connsiteY9" fmla="*/ 26793 h 133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27739" h="133964">
                      <a:moveTo>
                        <a:pt x="113870" y="133964"/>
                      </a:moveTo>
                      <a:cubicBezTo>
                        <a:pt x="177717" y="133964"/>
                        <a:pt x="227739" y="104539"/>
                        <a:pt x="227739" y="66982"/>
                      </a:cubicBezTo>
                      <a:cubicBezTo>
                        <a:pt x="227739" y="29425"/>
                        <a:pt x="177717" y="0"/>
                        <a:pt x="113870" y="0"/>
                      </a:cubicBezTo>
                      <a:cubicBezTo>
                        <a:pt x="50022" y="0"/>
                        <a:pt x="0" y="29425"/>
                        <a:pt x="0" y="66982"/>
                      </a:cubicBezTo>
                      <a:cubicBezTo>
                        <a:pt x="0" y="104539"/>
                        <a:pt x="50022" y="133964"/>
                        <a:pt x="113870" y="133964"/>
                      </a:cubicBezTo>
                      <a:close/>
                      <a:moveTo>
                        <a:pt x="113870" y="26793"/>
                      </a:moveTo>
                      <a:cubicBezTo>
                        <a:pt x="165185" y="26793"/>
                        <a:pt x="200946" y="47973"/>
                        <a:pt x="200946" y="66982"/>
                      </a:cubicBezTo>
                      <a:cubicBezTo>
                        <a:pt x="200946" y="85992"/>
                        <a:pt x="165185" y="107171"/>
                        <a:pt x="113870" y="107171"/>
                      </a:cubicBezTo>
                      <a:cubicBezTo>
                        <a:pt x="62555" y="107171"/>
                        <a:pt x="26793" y="85992"/>
                        <a:pt x="26793" y="66982"/>
                      </a:cubicBezTo>
                      <a:cubicBezTo>
                        <a:pt x="26793" y="47973"/>
                        <a:pt x="62555" y="26793"/>
                        <a:pt x="113870" y="26793"/>
                      </a:cubicBezTo>
                      <a:close/>
                    </a:path>
                  </a:pathLst>
                </a:custGeom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" name="Freeform: Shape 5">
                  <a:extLst>
                    <a:ext uri="{FF2B5EF4-FFF2-40B4-BE49-F238E27FC236}">
                      <a16:creationId xmlns:a16="http://schemas.microsoft.com/office/drawing/2014/main" id="{1317993E-7F73-BD3A-B3F1-B766E8A56238}"/>
                    </a:ext>
                  </a:extLst>
                </p:cNvPr>
                <p:cNvSpPr/>
                <p:nvPr/>
              </p:nvSpPr>
              <p:spPr>
                <a:xfrm>
                  <a:off x="2966757" y="2938039"/>
                  <a:ext cx="120567" cy="53585"/>
                </a:xfrm>
                <a:custGeom>
                  <a:avLst/>
                  <a:gdLst>
                    <a:gd name="connsiteX0" fmla="*/ 120568 w 120567"/>
                    <a:gd name="connsiteY0" fmla="*/ 26793 h 53585"/>
                    <a:gd name="connsiteX1" fmla="*/ 60284 w 120567"/>
                    <a:gd name="connsiteY1" fmla="*/ 53586 h 53585"/>
                    <a:gd name="connsiteX2" fmla="*/ 0 w 120567"/>
                    <a:gd name="connsiteY2" fmla="*/ 26793 h 53585"/>
                    <a:gd name="connsiteX3" fmla="*/ 60284 w 120567"/>
                    <a:gd name="connsiteY3" fmla="*/ 0 h 53585"/>
                    <a:gd name="connsiteX4" fmla="*/ 120568 w 120567"/>
                    <a:gd name="connsiteY4" fmla="*/ 26793 h 535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567" h="53585">
                      <a:moveTo>
                        <a:pt x="120568" y="26793"/>
                      </a:moveTo>
                      <a:cubicBezTo>
                        <a:pt x="120568" y="41590"/>
                        <a:pt x="93578" y="53586"/>
                        <a:pt x="60284" y="53586"/>
                      </a:cubicBezTo>
                      <a:cubicBezTo>
                        <a:pt x="26990" y="53586"/>
                        <a:pt x="0" y="41590"/>
                        <a:pt x="0" y="26793"/>
                      </a:cubicBezTo>
                      <a:cubicBezTo>
                        <a:pt x="0" y="11996"/>
                        <a:pt x="26990" y="0"/>
                        <a:pt x="60284" y="0"/>
                      </a:cubicBezTo>
                      <a:cubicBezTo>
                        <a:pt x="93578" y="0"/>
                        <a:pt x="120568" y="11996"/>
                        <a:pt x="120568" y="26793"/>
                      </a:cubicBezTo>
                      <a:close/>
                    </a:path>
                  </a:pathLst>
                </a:custGeom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" name="Freeform: Shape 6">
                  <a:extLst>
                    <a:ext uri="{FF2B5EF4-FFF2-40B4-BE49-F238E27FC236}">
                      <a16:creationId xmlns:a16="http://schemas.microsoft.com/office/drawing/2014/main" id="{7D495E06-1A53-F644-C61D-A2A9E5DE044E}"/>
                    </a:ext>
                  </a:extLst>
                </p:cNvPr>
                <p:cNvSpPr/>
                <p:nvPr/>
              </p:nvSpPr>
              <p:spPr>
                <a:xfrm>
                  <a:off x="2846189" y="2844264"/>
                  <a:ext cx="616235" cy="388496"/>
                </a:xfrm>
                <a:custGeom>
                  <a:avLst/>
                  <a:gdLst>
                    <a:gd name="connsiteX0" fmla="*/ 587178 w 616235"/>
                    <a:gd name="connsiteY0" fmla="*/ 139242 h 388496"/>
                    <a:gd name="connsiteX1" fmla="*/ 359366 w 616235"/>
                    <a:gd name="connsiteY1" fmla="*/ 140287 h 388496"/>
                    <a:gd name="connsiteX2" fmla="*/ 361703 w 616235"/>
                    <a:gd name="connsiteY2" fmla="*/ 120568 h 388496"/>
                    <a:gd name="connsiteX3" fmla="*/ 180852 w 616235"/>
                    <a:gd name="connsiteY3" fmla="*/ 0 h 388496"/>
                    <a:gd name="connsiteX4" fmla="*/ 0 w 616235"/>
                    <a:gd name="connsiteY4" fmla="*/ 120568 h 388496"/>
                    <a:gd name="connsiteX5" fmla="*/ 0 w 616235"/>
                    <a:gd name="connsiteY5" fmla="*/ 259180 h 388496"/>
                    <a:gd name="connsiteX6" fmla="*/ 188615 w 616235"/>
                    <a:gd name="connsiteY6" fmla="*/ 388496 h 388496"/>
                    <a:gd name="connsiteX7" fmla="*/ 353786 w 616235"/>
                    <a:gd name="connsiteY7" fmla="*/ 334837 h 388496"/>
                    <a:gd name="connsiteX8" fmla="*/ 570674 w 616235"/>
                    <a:gd name="connsiteY8" fmla="*/ 323242 h 388496"/>
                    <a:gd name="connsiteX9" fmla="*/ 616235 w 616235"/>
                    <a:gd name="connsiteY9" fmla="*/ 343772 h 388496"/>
                    <a:gd name="connsiteX10" fmla="*/ 616235 w 616235"/>
                    <a:gd name="connsiteY10" fmla="*/ 152331 h 388496"/>
                    <a:gd name="connsiteX11" fmla="*/ 395194 w 616235"/>
                    <a:gd name="connsiteY11" fmla="*/ 169224 h 388496"/>
                    <a:gd name="connsiteX12" fmla="*/ 421987 w 616235"/>
                    <a:gd name="connsiteY12" fmla="*/ 161333 h 388496"/>
                    <a:gd name="connsiteX13" fmla="*/ 421987 w 616235"/>
                    <a:gd name="connsiteY13" fmla="*/ 247834 h 388496"/>
                    <a:gd name="connsiteX14" fmla="*/ 395194 w 616235"/>
                    <a:gd name="connsiteY14" fmla="*/ 247834 h 388496"/>
                    <a:gd name="connsiteX15" fmla="*/ 60284 w 616235"/>
                    <a:gd name="connsiteY15" fmla="*/ 214343 h 388496"/>
                    <a:gd name="connsiteX16" fmla="*/ 65964 w 616235"/>
                    <a:gd name="connsiteY16" fmla="*/ 214343 h 388496"/>
                    <a:gd name="connsiteX17" fmla="*/ 87077 w 616235"/>
                    <a:gd name="connsiteY17" fmla="*/ 224176 h 388496"/>
                    <a:gd name="connsiteX18" fmla="*/ 87077 w 616235"/>
                    <a:gd name="connsiteY18" fmla="*/ 261230 h 388496"/>
                    <a:gd name="connsiteX19" fmla="*/ 60284 w 616235"/>
                    <a:gd name="connsiteY19" fmla="*/ 261230 h 388496"/>
                    <a:gd name="connsiteX20" fmla="*/ 194248 w 616235"/>
                    <a:gd name="connsiteY20" fmla="*/ 240787 h 388496"/>
                    <a:gd name="connsiteX21" fmla="*/ 221041 w 616235"/>
                    <a:gd name="connsiteY21" fmla="*/ 238235 h 388496"/>
                    <a:gd name="connsiteX22" fmla="*/ 221041 w 616235"/>
                    <a:gd name="connsiteY22" fmla="*/ 281325 h 388496"/>
                    <a:gd name="connsiteX23" fmla="*/ 194248 w 616235"/>
                    <a:gd name="connsiteY23" fmla="*/ 281325 h 388496"/>
                    <a:gd name="connsiteX24" fmla="*/ 261230 w 616235"/>
                    <a:gd name="connsiteY24" fmla="*/ 228978 h 388496"/>
                    <a:gd name="connsiteX25" fmla="*/ 288023 w 616235"/>
                    <a:gd name="connsiteY25" fmla="*/ 218261 h 388496"/>
                    <a:gd name="connsiteX26" fmla="*/ 288023 w 616235"/>
                    <a:gd name="connsiteY26" fmla="*/ 301419 h 388496"/>
                    <a:gd name="connsiteX27" fmla="*/ 261230 w 616235"/>
                    <a:gd name="connsiteY27" fmla="*/ 301419 h 388496"/>
                    <a:gd name="connsiteX28" fmla="*/ 328212 w 616235"/>
                    <a:gd name="connsiteY28" fmla="*/ 199801 h 388496"/>
                    <a:gd name="connsiteX29" fmla="*/ 353786 w 616235"/>
                    <a:gd name="connsiteY29" fmla="*/ 187476 h 388496"/>
                    <a:gd name="connsiteX30" fmla="*/ 355005 w 616235"/>
                    <a:gd name="connsiteY30" fmla="*/ 186867 h 388496"/>
                    <a:gd name="connsiteX31" fmla="*/ 355005 w 616235"/>
                    <a:gd name="connsiteY31" fmla="*/ 234437 h 388496"/>
                    <a:gd name="connsiteX32" fmla="*/ 328212 w 616235"/>
                    <a:gd name="connsiteY32" fmla="*/ 234437 h 388496"/>
                    <a:gd name="connsiteX33" fmla="*/ 154059 w 616235"/>
                    <a:gd name="connsiteY33" fmla="*/ 314816 h 388496"/>
                    <a:gd name="connsiteX34" fmla="*/ 127266 w 616235"/>
                    <a:gd name="connsiteY34" fmla="*/ 314816 h 388496"/>
                    <a:gd name="connsiteX35" fmla="*/ 127266 w 616235"/>
                    <a:gd name="connsiteY35" fmla="*/ 235944 h 388496"/>
                    <a:gd name="connsiteX36" fmla="*/ 154059 w 616235"/>
                    <a:gd name="connsiteY36" fmla="*/ 239863 h 388496"/>
                    <a:gd name="connsiteX37" fmla="*/ 462176 w 616235"/>
                    <a:gd name="connsiteY37" fmla="*/ 200946 h 388496"/>
                    <a:gd name="connsiteX38" fmla="*/ 462176 w 616235"/>
                    <a:gd name="connsiteY38" fmla="*/ 155345 h 388496"/>
                    <a:gd name="connsiteX39" fmla="*/ 488969 w 616235"/>
                    <a:gd name="connsiteY39" fmla="*/ 155345 h 388496"/>
                    <a:gd name="connsiteX40" fmla="*/ 488969 w 616235"/>
                    <a:gd name="connsiteY40" fmla="*/ 200946 h 388496"/>
                    <a:gd name="connsiteX41" fmla="*/ 180852 w 616235"/>
                    <a:gd name="connsiteY41" fmla="*/ 40189 h 388496"/>
                    <a:gd name="connsiteX42" fmla="*/ 321514 w 616235"/>
                    <a:gd name="connsiteY42" fmla="*/ 120568 h 388496"/>
                    <a:gd name="connsiteX43" fmla="*/ 180852 w 616235"/>
                    <a:gd name="connsiteY43" fmla="*/ 200946 h 388496"/>
                    <a:gd name="connsiteX44" fmla="*/ 40189 w 616235"/>
                    <a:gd name="connsiteY44" fmla="*/ 120568 h 388496"/>
                    <a:gd name="connsiteX45" fmla="*/ 180852 w 616235"/>
                    <a:gd name="connsiteY45" fmla="*/ 40189 h 388496"/>
                    <a:gd name="connsiteX46" fmla="*/ 576046 w 616235"/>
                    <a:gd name="connsiteY46" fmla="*/ 281847 h 388496"/>
                    <a:gd name="connsiteX47" fmla="*/ 534216 w 616235"/>
                    <a:gd name="connsiteY47" fmla="*/ 268658 h 388496"/>
                    <a:gd name="connsiteX48" fmla="*/ 522460 w 616235"/>
                    <a:gd name="connsiteY48" fmla="*/ 217390 h 388496"/>
                    <a:gd name="connsiteX49" fmla="*/ 538536 w 616235"/>
                    <a:gd name="connsiteY49" fmla="*/ 164066 h 388496"/>
                    <a:gd name="connsiteX50" fmla="*/ 570687 w 616235"/>
                    <a:gd name="connsiteY50" fmla="*/ 175882 h 388496"/>
                    <a:gd name="connsiteX51" fmla="*/ 576046 w 616235"/>
                    <a:gd name="connsiteY51" fmla="*/ 178300 h 388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</a:cxnLst>
                  <a:rect l="l" t="t" r="r" b="b"/>
                  <a:pathLst>
                    <a:path w="616235" h="388496">
                      <a:moveTo>
                        <a:pt x="587178" y="139242"/>
                      </a:moveTo>
                      <a:cubicBezTo>
                        <a:pt x="513210" y="105932"/>
                        <a:pt x="436683" y="106421"/>
                        <a:pt x="359366" y="140287"/>
                      </a:cubicBezTo>
                      <a:cubicBezTo>
                        <a:pt x="360908" y="133827"/>
                        <a:pt x="361693" y="127210"/>
                        <a:pt x="361703" y="120568"/>
                      </a:cubicBezTo>
                      <a:cubicBezTo>
                        <a:pt x="361703" y="52963"/>
                        <a:pt x="282269" y="0"/>
                        <a:pt x="180852" y="0"/>
                      </a:cubicBezTo>
                      <a:cubicBezTo>
                        <a:pt x="79434" y="0"/>
                        <a:pt x="0" y="52963"/>
                        <a:pt x="0" y="120568"/>
                      </a:cubicBezTo>
                      <a:lnTo>
                        <a:pt x="0" y="259180"/>
                      </a:lnTo>
                      <a:cubicBezTo>
                        <a:pt x="0" y="331695"/>
                        <a:pt x="82850" y="388496"/>
                        <a:pt x="188615" y="388496"/>
                      </a:cubicBezTo>
                      <a:cubicBezTo>
                        <a:pt x="252248" y="388496"/>
                        <a:pt x="318306" y="353592"/>
                        <a:pt x="353786" y="334837"/>
                      </a:cubicBezTo>
                      <a:cubicBezTo>
                        <a:pt x="427848" y="295692"/>
                        <a:pt x="500825" y="291787"/>
                        <a:pt x="570674" y="323242"/>
                      </a:cubicBezTo>
                      <a:lnTo>
                        <a:pt x="616235" y="343772"/>
                      </a:lnTo>
                      <a:lnTo>
                        <a:pt x="616235" y="152331"/>
                      </a:lnTo>
                      <a:close/>
                      <a:moveTo>
                        <a:pt x="395194" y="169224"/>
                      </a:moveTo>
                      <a:cubicBezTo>
                        <a:pt x="403979" y="166121"/>
                        <a:pt x="412922" y="163487"/>
                        <a:pt x="421987" y="161333"/>
                      </a:cubicBezTo>
                      <a:lnTo>
                        <a:pt x="421987" y="247834"/>
                      </a:lnTo>
                      <a:lnTo>
                        <a:pt x="395194" y="247834"/>
                      </a:lnTo>
                      <a:close/>
                      <a:moveTo>
                        <a:pt x="60284" y="214343"/>
                      </a:moveTo>
                      <a:lnTo>
                        <a:pt x="65964" y="214343"/>
                      </a:lnTo>
                      <a:cubicBezTo>
                        <a:pt x="72800" y="218036"/>
                        <a:pt x="79851" y="221320"/>
                        <a:pt x="87077" y="224176"/>
                      </a:cubicBezTo>
                      <a:lnTo>
                        <a:pt x="87077" y="261230"/>
                      </a:lnTo>
                      <a:lnTo>
                        <a:pt x="60284" y="261230"/>
                      </a:lnTo>
                      <a:close/>
                      <a:moveTo>
                        <a:pt x="194248" y="240787"/>
                      </a:moveTo>
                      <a:cubicBezTo>
                        <a:pt x="203402" y="240340"/>
                        <a:pt x="212333" y="239490"/>
                        <a:pt x="221041" y="238235"/>
                      </a:cubicBezTo>
                      <a:lnTo>
                        <a:pt x="221041" y="281325"/>
                      </a:lnTo>
                      <a:lnTo>
                        <a:pt x="194248" y="281325"/>
                      </a:lnTo>
                      <a:close/>
                      <a:moveTo>
                        <a:pt x="261230" y="228978"/>
                      </a:moveTo>
                      <a:cubicBezTo>
                        <a:pt x="270397" y="226025"/>
                        <a:pt x="279349" y="222444"/>
                        <a:pt x="288023" y="218261"/>
                      </a:cubicBezTo>
                      <a:lnTo>
                        <a:pt x="288023" y="301419"/>
                      </a:lnTo>
                      <a:lnTo>
                        <a:pt x="261230" y="301419"/>
                      </a:lnTo>
                      <a:close/>
                      <a:moveTo>
                        <a:pt x="328212" y="199801"/>
                      </a:moveTo>
                      <a:cubicBezTo>
                        <a:pt x="337824" y="195548"/>
                        <a:pt x="346485" y="191334"/>
                        <a:pt x="353786" y="187476"/>
                      </a:cubicBezTo>
                      <a:cubicBezTo>
                        <a:pt x="354195" y="187262"/>
                        <a:pt x="354596" y="187081"/>
                        <a:pt x="355005" y="186867"/>
                      </a:cubicBezTo>
                      <a:lnTo>
                        <a:pt x="355005" y="234437"/>
                      </a:lnTo>
                      <a:lnTo>
                        <a:pt x="328212" y="234437"/>
                      </a:lnTo>
                      <a:close/>
                      <a:moveTo>
                        <a:pt x="154059" y="314816"/>
                      </a:moveTo>
                      <a:lnTo>
                        <a:pt x="127266" y="314816"/>
                      </a:lnTo>
                      <a:lnTo>
                        <a:pt x="127266" y="235944"/>
                      </a:lnTo>
                      <a:cubicBezTo>
                        <a:pt x="136124" y="237705"/>
                        <a:pt x="145067" y="239012"/>
                        <a:pt x="154059" y="239863"/>
                      </a:cubicBezTo>
                      <a:close/>
                      <a:moveTo>
                        <a:pt x="462176" y="200946"/>
                      </a:moveTo>
                      <a:lnTo>
                        <a:pt x="462176" y="155345"/>
                      </a:lnTo>
                      <a:cubicBezTo>
                        <a:pt x="471099" y="154802"/>
                        <a:pt x="480047" y="154802"/>
                        <a:pt x="488969" y="155345"/>
                      </a:cubicBezTo>
                      <a:lnTo>
                        <a:pt x="488969" y="200946"/>
                      </a:lnTo>
                      <a:close/>
                      <a:moveTo>
                        <a:pt x="180852" y="40189"/>
                      </a:moveTo>
                      <a:cubicBezTo>
                        <a:pt x="257097" y="40189"/>
                        <a:pt x="321514" y="77029"/>
                        <a:pt x="321514" y="120568"/>
                      </a:cubicBezTo>
                      <a:cubicBezTo>
                        <a:pt x="321514" y="164106"/>
                        <a:pt x="257097" y="200946"/>
                        <a:pt x="180852" y="200946"/>
                      </a:cubicBezTo>
                      <a:cubicBezTo>
                        <a:pt x="104606" y="200946"/>
                        <a:pt x="40189" y="164140"/>
                        <a:pt x="40189" y="120568"/>
                      </a:cubicBezTo>
                      <a:cubicBezTo>
                        <a:pt x="40189" y="76996"/>
                        <a:pt x="104606" y="40189"/>
                        <a:pt x="180852" y="40189"/>
                      </a:cubicBezTo>
                      <a:close/>
                      <a:moveTo>
                        <a:pt x="576046" y="281847"/>
                      </a:moveTo>
                      <a:cubicBezTo>
                        <a:pt x="562467" y="276370"/>
                        <a:pt x="548481" y="271961"/>
                        <a:pt x="534216" y="268658"/>
                      </a:cubicBezTo>
                      <a:cubicBezTo>
                        <a:pt x="526890" y="252533"/>
                        <a:pt x="522892" y="235096"/>
                        <a:pt x="522460" y="217390"/>
                      </a:cubicBezTo>
                      <a:cubicBezTo>
                        <a:pt x="522723" y="198461"/>
                        <a:pt x="528292" y="179986"/>
                        <a:pt x="538536" y="164066"/>
                      </a:cubicBezTo>
                      <a:cubicBezTo>
                        <a:pt x="549513" y="167257"/>
                        <a:pt x="560256" y="171205"/>
                        <a:pt x="570687" y="175882"/>
                      </a:cubicBezTo>
                      <a:lnTo>
                        <a:pt x="576046" y="178300"/>
                      </a:lnTo>
                      <a:close/>
                    </a:path>
                  </a:pathLst>
                </a:custGeom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379" name="Gruppieren 378">
              <a:extLst>
                <a:ext uri="{FF2B5EF4-FFF2-40B4-BE49-F238E27FC236}">
                  <a16:creationId xmlns:a16="http://schemas.microsoft.com/office/drawing/2014/main" id="{75508278-9C2A-384C-A7E8-A7C2D00EBA9B}"/>
                </a:ext>
              </a:extLst>
            </p:cNvPr>
            <p:cNvGrpSpPr/>
            <p:nvPr/>
          </p:nvGrpSpPr>
          <p:grpSpPr>
            <a:xfrm>
              <a:off x="2526321" y="2604548"/>
              <a:ext cx="0" cy="347739"/>
              <a:chOff x="8553809" y="2082016"/>
              <a:chExt cx="0" cy="633195"/>
            </a:xfrm>
          </p:grpSpPr>
          <p:cxnSp>
            <p:nvCxnSpPr>
              <p:cNvPr id="380" name="Straight Connector 336">
                <a:extLst>
                  <a:ext uri="{FF2B5EF4-FFF2-40B4-BE49-F238E27FC236}">
                    <a16:creationId xmlns:a16="http://schemas.microsoft.com/office/drawing/2014/main" id="{E9063FEC-99E3-C094-4774-9275FBEE09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809" y="2082016"/>
                <a:ext cx="0" cy="3933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Connector 339">
                <a:extLst>
                  <a:ext uri="{FF2B5EF4-FFF2-40B4-BE49-F238E27FC236}">
                    <a16:creationId xmlns:a16="http://schemas.microsoft.com/office/drawing/2014/main" id="{FD9371E0-2A01-89B3-9806-D2F99A6008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809" y="2510239"/>
                <a:ext cx="0" cy="20497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4" name="Gruppieren 413">
            <a:extLst>
              <a:ext uri="{FF2B5EF4-FFF2-40B4-BE49-F238E27FC236}">
                <a16:creationId xmlns:a16="http://schemas.microsoft.com/office/drawing/2014/main" id="{20720F83-70AF-67C9-B1D2-5D3C0571131B}"/>
              </a:ext>
            </a:extLst>
          </p:cNvPr>
          <p:cNvGrpSpPr/>
          <p:nvPr/>
        </p:nvGrpSpPr>
        <p:grpSpPr>
          <a:xfrm>
            <a:off x="2102629" y="4922717"/>
            <a:ext cx="1198215" cy="900830"/>
            <a:chOff x="2102629" y="4548836"/>
            <a:chExt cx="1198215" cy="900830"/>
          </a:xfrm>
        </p:grpSpPr>
        <p:grpSp>
          <p:nvGrpSpPr>
            <p:cNvPr id="397" name="Gruppieren 396">
              <a:extLst>
                <a:ext uri="{FF2B5EF4-FFF2-40B4-BE49-F238E27FC236}">
                  <a16:creationId xmlns:a16="http://schemas.microsoft.com/office/drawing/2014/main" id="{7FDAEB84-C887-F45D-E830-77A798BEAB5E}"/>
                </a:ext>
              </a:extLst>
            </p:cNvPr>
            <p:cNvGrpSpPr/>
            <p:nvPr/>
          </p:nvGrpSpPr>
          <p:grpSpPr>
            <a:xfrm>
              <a:off x="2102629" y="4548836"/>
              <a:ext cx="1198215" cy="706906"/>
              <a:chOff x="2102629" y="3901136"/>
              <a:chExt cx="1198215" cy="706906"/>
            </a:xfrm>
          </p:grpSpPr>
          <p:pic>
            <p:nvPicPr>
              <p:cNvPr id="32" name="Graphic 220" descr="Folder">
                <a:extLst>
                  <a:ext uri="{FF2B5EF4-FFF2-40B4-BE49-F238E27FC236}">
                    <a16:creationId xmlns:a16="http://schemas.microsoft.com/office/drawing/2014/main" id="{56AD97D8-225C-FCDC-2D09-1B29690E19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2102629" y="3901136"/>
                <a:ext cx="813221" cy="706906"/>
              </a:xfrm>
              <a:prstGeom prst="rect">
                <a:avLst/>
              </a:prstGeom>
            </p:spPr>
          </p:pic>
          <p:sp>
            <p:nvSpPr>
              <p:cNvPr id="33" name="TextBox 221">
                <a:extLst>
                  <a:ext uri="{FF2B5EF4-FFF2-40B4-BE49-F238E27FC236}">
                    <a16:creationId xmlns:a16="http://schemas.microsoft.com/office/drawing/2014/main" id="{BCE48066-768F-F9A6-AE30-017CEC8E965F}"/>
                  </a:ext>
                </a:extLst>
              </p:cNvPr>
              <p:cNvSpPr txBox="1"/>
              <p:nvPr/>
            </p:nvSpPr>
            <p:spPr>
              <a:xfrm>
                <a:off x="2811608" y="4116090"/>
                <a:ext cx="4892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0" dirty="0"/>
                  <a:t>R</a:t>
                </a:r>
                <a:r>
                  <a:rPr kumimoji="0" lang="en-US" sz="1200" b="0" i="0" u="none" strike="noStrike" kern="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</a:rPr>
                  <a:t>uns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grpSp>
            <p:nvGrpSpPr>
              <p:cNvPr id="34" name="Graphic 11" descr="Gears">
                <a:extLst>
                  <a:ext uri="{FF2B5EF4-FFF2-40B4-BE49-F238E27FC236}">
                    <a16:creationId xmlns:a16="http://schemas.microsoft.com/office/drawing/2014/main" id="{D4825D85-3008-C7A6-A3A7-6C4E3837BECB}"/>
                  </a:ext>
                </a:extLst>
              </p:cNvPr>
              <p:cNvGrpSpPr/>
              <p:nvPr/>
            </p:nvGrpSpPr>
            <p:grpSpPr>
              <a:xfrm rot="20446813" flipH="1">
                <a:off x="2376794" y="4136902"/>
                <a:ext cx="241731" cy="292525"/>
                <a:chOff x="5986457" y="5441275"/>
                <a:chExt cx="621029" cy="751522"/>
              </a:xfrm>
              <a:solidFill>
                <a:srgbClr val="C21F3A"/>
              </a:solidFill>
            </p:grpSpPr>
            <p:sp>
              <p:nvSpPr>
                <p:cNvPr id="35" name="Freeform: Shape 259">
                  <a:extLst>
                    <a:ext uri="{FF2B5EF4-FFF2-40B4-BE49-F238E27FC236}">
                      <a16:creationId xmlns:a16="http://schemas.microsoft.com/office/drawing/2014/main" id="{D5F8FCD4-67E4-2150-706C-A6B61D53B18E}"/>
                    </a:ext>
                  </a:extLst>
                </p:cNvPr>
                <p:cNvSpPr/>
                <p:nvPr/>
              </p:nvSpPr>
              <p:spPr>
                <a:xfrm>
                  <a:off x="6201723" y="5441275"/>
                  <a:ext cx="405764" cy="404812"/>
                </a:xfrm>
                <a:custGeom>
                  <a:avLst/>
                  <a:gdLst>
                    <a:gd name="connsiteX0" fmla="*/ 202883 w 405764"/>
                    <a:gd name="connsiteY0" fmla="*/ 274320 h 404812"/>
                    <a:gd name="connsiteX1" fmla="*/ 131445 w 405764"/>
                    <a:gd name="connsiteY1" fmla="*/ 202883 h 404812"/>
                    <a:gd name="connsiteX2" fmla="*/ 202883 w 405764"/>
                    <a:gd name="connsiteY2" fmla="*/ 131445 h 404812"/>
                    <a:gd name="connsiteX3" fmla="*/ 274320 w 405764"/>
                    <a:gd name="connsiteY3" fmla="*/ 202883 h 404812"/>
                    <a:gd name="connsiteX4" fmla="*/ 202883 w 405764"/>
                    <a:gd name="connsiteY4" fmla="*/ 274320 h 404812"/>
                    <a:gd name="connsiteX5" fmla="*/ 363855 w 405764"/>
                    <a:gd name="connsiteY5" fmla="*/ 158115 h 404812"/>
                    <a:gd name="connsiteX6" fmla="*/ 348615 w 405764"/>
                    <a:gd name="connsiteY6" fmla="*/ 120968 h 404812"/>
                    <a:gd name="connsiteX7" fmla="*/ 363855 w 405764"/>
                    <a:gd name="connsiteY7" fmla="*/ 76200 h 404812"/>
                    <a:gd name="connsiteX8" fmla="*/ 329565 w 405764"/>
                    <a:gd name="connsiteY8" fmla="*/ 41910 h 404812"/>
                    <a:gd name="connsiteX9" fmla="*/ 284798 w 405764"/>
                    <a:gd name="connsiteY9" fmla="*/ 57150 h 404812"/>
                    <a:gd name="connsiteX10" fmla="*/ 247650 w 405764"/>
                    <a:gd name="connsiteY10" fmla="*/ 41910 h 404812"/>
                    <a:gd name="connsiteX11" fmla="*/ 226695 w 405764"/>
                    <a:gd name="connsiteY11" fmla="*/ 0 h 404812"/>
                    <a:gd name="connsiteX12" fmla="*/ 179070 w 405764"/>
                    <a:gd name="connsiteY12" fmla="*/ 0 h 404812"/>
                    <a:gd name="connsiteX13" fmla="*/ 158115 w 405764"/>
                    <a:gd name="connsiteY13" fmla="*/ 41910 h 404812"/>
                    <a:gd name="connsiteX14" fmla="*/ 120968 w 405764"/>
                    <a:gd name="connsiteY14" fmla="*/ 57150 h 404812"/>
                    <a:gd name="connsiteX15" fmla="*/ 76200 w 405764"/>
                    <a:gd name="connsiteY15" fmla="*/ 41910 h 404812"/>
                    <a:gd name="connsiteX16" fmla="*/ 41910 w 405764"/>
                    <a:gd name="connsiteY16" fmla="*/ 76200 h 404812"/>
                    <a:gd name="connsiteX17" fmla="*/ 57150 w 405764"/>
                    <a:gd name="connsiteY17" fmla="*/ 120968 h 404812"/>
                    <a:gd name="connsiteX18" fmla="*/ 41910 w 405764"/>
                    <a:gd name="connsiteY18" fmla="*/ 158115 h 404812"/>
                    <a:gd name="connsiteX19" fmla="*/ 0 w 405764"/>
                    <a:gd name="connsiteY19" fmla="*/ 179070 h 404812"/>
                    <a:gd name="connsiteX20" fmla="*/ 0 w 405764"/>
                    <a:gd name="connsiteY20" fmla="*/ 226695 h 404812"/>
                    <a:gd name="connsiteX21" fmla="*/ 41910 w 405764"/>
                    <a:gd name="connsiteY21" fmla="*/ 247650 h 404812"/>
                    <a:gd name="connsiteX22" fmla="*/ 57150 w 405764"/>
                    <a:gd name="connsiteY22" fmla="*/ 284798 h 404812"/>
                    <a:gd name="connsiteX23" fmla="*/ 41910 w 405764"/>
                    <a:gd name="connsiteY23" fmla="*/ 329565 h 404812"/>
                    <a:gd name="connsiteX24" fmla="*/ 75248 w 405764"/>
                    <a:gd name="connsiteY24" fmla="*/ 362903 h 404812"/>
                    <a:gd name="connsiteX25" fmla="*/ 120015 w 405764"/>
                    <a:gd name="connsiteY25" fmla="*/ 347663 h 404812"/>
                    <a:gd name="connsiteX26" fmla="*/ 157163 w 405764"/>
                    <a:gd name="connsiteY26" fmla="*/ 362903 h 404812"/>
                    <a:gd name="connsiteX27" fmla="*/ 178118 w 405764"/>
                    <a:gd name="connsiteY27" fmla="*/ 404813 h 404812"/>
                    <a:gd name="connsiteX28" fmla="*/ 225743 w 405764"/>
                    <a:gd name="connsiteY28" fmla="*/ 404813 h 404812"/>
                    <a:gd name="connsiteX29" fmla="*/ 246698 w 405764"/>
                    <a:gd name="connsiteY29" fmla="*/ 362903 h 404812"/>
                    <a:gd name="connsiteX30" fmla="*/ 283845 w 405764"/>
                    <a:gd name="connsiteY30" fmla="*/ 347663 h 404812"/>
                    <a:gd name="connsiteX31" fmla="*/ 328613 w 405764"/>
                    <a:gd name="connsiteY31" fmla="*/ 362903 h 404812"/>
                    <a:gd name="connsiteX32" fmla="*/ 362903 w 405764"/>
                    <a:gd name="connsiteY32" fmla="*/ 329565 h 404812"/>
                    <a:gd name="connsiteX33" fmla="*/ 347663 w 405764"/>
                    <a:gd name="connsiteY33" fmla="*/ 284798 h 404812"/>
                    <a:gd name="connsiteX34" fmla="*/ 363855 w 405764"/>
                    <a:gd name="connsiteY34" fmla="*/ 247650 h 404812"/>
                    <a:gd name="connsiteX35" fmla="*/ 405765 w 405764"/>
                    <a:gd name="connsiteY35" fmla="*/ 226695 h 404812"/>
                    <a:gd name="connsiteX36" fmla="*/ 405765 w 405764"/>
                    <a:gd name="connsiteY36" fmla="*/ 179070 h 404812"/>
                    <a:gd name="connsiteX37" fmla="*/ 363855 w 405764"/>
                    <a:gd name="connsiteY37" fmla="*/ 158115 h 404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405764" h="404812">
                      <a:moveTo>
                        <a:pt x="202883" y="274320"/>
                      </a:moveTo>
                      <a:cubicBezTo>
                        <a:pt x="162877" y="274320"/>
                        <a:pt x="131445" y="241935"/>
                        <a:pt x="131445" y="202883"/>
                      </a:cubicBezTo>
                      <a:cubicBezTo>
                        <a:pt x="131445" y="163830"/>
                        <a:pt x="163830" y="131445"/>
                        <a:pt x="202883" y="131445"/>
                      </a:cubicBezTo>
                      <a:cubicBezTo>
                        <a:pt x="242888" y="131445"/>
                        <a:pt x="274320" y="163830"/>
                        <a:pt x="274320" y="202883"/>
                      </a:cubicBezTo>
                      <a:cubicBezTo>
                        <a:pt x="274320" y="241935"/>
                        <a:pt x="241935" y="274320"/>
                        <a:pt x="202883" y="274320"/>
                      </a:cubicBezTo>
                      <a:close/>
                      <a:moveTo>
                        <a:pt x="363855" y="158115"/>
                      </a:moveTo>
                      <a:cubicBezTo>
                        <a:pt x="360045" y="144780"/>
                        <a:pt x="355283" y="132398"/>
                        <a:pt x="348615" y="120968"/>
                      </a:cubicBezTo>
                      <a:lnTo>
                        <a:pt x="363855" y="76200"/>
                      </a:lnTo>
                      <a:lnTo>
                        <a:pt x="329565" y="41910"/>
                      </a:lnTo>
                      <a:lnTo>
                        <a:pt x="284798" y="57150"/>
                      </a:lnTo>
                      <a:cubicBezTo>
                        <a:pt x="273367" y="50483"/>
                        <a:pt x="260985" y="45720"/>
                        <a:pt x="247650" y="41910"/>
                      </a:cubicBezTo>
                      <a:lnTo>
                        <a:pt x="226695" y="0"/>
                      </a:lnTo>
                      <a:lnTo>
                        <a:pt x="179070" y="0"/>
                      </a:lnTo>
                      <a:lnTo>
                        <a:pt x="158115" y="41910"/>
                      </a:lnTo>
                      <a:cubicBezTo>
                        <a:pt x="144780" y="45720"/>
                        <a:pt x="132398" y="50483"/>
                        <a:pt x="120968" y="57150"/>
                      </a:cubicBezTo>
                      <a:lnTo>
                        <a:pt x="76200" y="41910"/>
                      </a:lnTo>
                      <a:lnTo>
                        <a:pt x="41910" y="76200"/>
                      </a:lnTo>
                      <a:lnTo>
                        <a:pt x="57150" y="120968"/>
                      </a:lnTo>
                      <a:cubicBezTo>
                        <a:pt x="50482" y="132398"/>
                        <a:pt x="45720" y="144780"/>
                        <a:pt x="41910" y="158115"/>
                      </a:cubicBezTo>
                      <a:lnTo>
                        <a:pt x="0" y="179070"/>
                      </a:lnTo>
                      <a:lnTo>
                        <a:pt x="0" y="226695"/>
                      </a:lnTo>
                      <a:lnTo>
                        <a:pt x="41910" y="247650"/>
                      </a:lnTo>
                      <a:cubicBezTo>
                        <a:pt x="45720" y="260985"/>
                        <a:pt x="50482" y="273368"/>
                        <a:pt x="57150" y="284798"/>
                      </a:cubicBezTo>
                      <a:lnTo>
                        <a:pt x="41910" y="329565"/>
                      </a:lnTo>
                      <a:lnTo>
                        <a:pt x="75248" y="362903"/>
                      </a:lnTo>
                      <a:lnTo>
                        <a:pt x="120015" y="347663"/>
                      </a:lnTo>
                      <a:cubicBezTo>
                        <a:pt x="131445" y="354330"/>
                        <a:pt x="143827" y="359093"/>
                        <a:pt x="157163" y="362903"/>
                      </a:cubicBezTo>
                      <a:lnTo>
                        <a:pt x="178118" y="404813"/>
                      </a:lnTo>
                      <a:lnTo>
                        <a:pt x="225743" y="404813"/>
                      </a:lnTo>
                      <a:lnTo>
                        <a:pt x="246698" y="362903"/>
                      </a:lnTo>
                      <a:cubicBezTo>
                        <a:pt x="260033" y="359093"/>
                        <a:pt x="272415" y="354330"/>
                        <a:pt x="283845" y="347663"/>
                      </a:cubicBezTo>
                      <a:lnTo>
                        <a:pt x="328613" y="362903"/>
                      </a:lnTo>
                      <a:lnTo>
                        <a:pt x="362903" y="329565"/>
                      </a:lnTo>
                      <a:lnTo>
                        <a:pt x="347663" y="284798"/>
                      </a:lnTo>
                      <a:cubicBezTo>
                        <a:pt x="354330" y="273368"/>
                        <a:pt x="360045" y="260033"/>
                        <a:pt x="363855" y="247650"/>
                      </a:cubicBezTo>
                      <a:lnTo>
                        <a:pt x="405765" y="226695"/>
                      </a:lnTo>
                      <a:lnTo>
                        <a:pt x="405765" y="179070"/>
                      </a:lnTo>
                      <a:lnTo>
                        <a:pt x="363855" y="158115"/>
                      </a:lnTo>
                      <a:close/>
                    </a:path>
                  </a:pathLst>
                </a:custGeom>
                <a:grpFill/>
                <a:ln w="1905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6" name="Freeform: Shape 260">
                  <a:extLst>
                    <a:ext uri="{FF2B5EF4-FFF2-40B4-BE49-F238E27FC236}">
                      <a16:creationId xmlns:a16="http://schemas.microsoft.com/office/drawing/2014/main" id="{4F2040E3-4B9F-7296-C2B3-BD31795CE2FB}"/>
                    </a:ext>
                  </a:extLst>
                </p:cNvPr>
                <p:cNvSpPr/>
                <p:nvPr/>
              </p:nvSpPr>
              <p:spPr>
                <a:xfrm>
                  <a:off x="5986457" y="5787985"/>
                  <a:ext cx="405765" cy="404812"/>
                </a:xfrm>
                <a:custGeom>
                  <a:avLst/>
                  <a:gdLst>
                    <a:gd name="connsiteX0" fmla="*/ 202883 w 405765"/>
                    <a:gd name="connsiteY0" fmla="*/ 274320 h 404812"/>
                    <a:gd name="connsiteX1" fmla="*/ 131445 w 405765"/>
                    <a:gd name="connsiteY1" fmla="*/ 202882 h 404812"/>
                    <a:gd name="connsiteX2" fmla="*/ 202883 w 405765"/>
                    <a:gd name="connsiteY2" fmla="*/ 131445 h 404812"/>
                    <a:gd name="connsiteX3" fmla="*/ 274320 w 405765"/>
                    <a:gd name="connsiteY3" fmla="*/ 202882 h 404812"/>
                    <a:gd name="connsiteX4" fmla="*/ 202883 w 405765"/>
                    <a:gd name="connsiteY4" fmla="*/ 274320 h 404812"/>
                    <a:gd name="connsiteX5" fmla="*/ 202883 w 405765"/>
                    <a:gd name="connsiteY5" fmla="*/ 274320 h 404812"/>
                    <a:gd name="connsiteX6" fmla="*/ 348615 w 405765"/>
                    <a:gd name="connsiteY6" fmla="*/ 120967 h 404812"/>
                    <a:gd name="connsiteX7" fmla="*/ 363855 w 405765"/>
                    <a:gd name="connsiteY7" fmla="*/ 76200 h 404812"/>
                    <a:gd name="connsiteX8" fmla="*/ 329565 w 405765"/>
                    <a:gd name="connsiteY8" fmla="*/ 41910 h 404812"/>
                    <a:gd name="connsiteX9" fmla="*/ 284798 w 405765"/>
                    <a:gd name="connsiteY9" fmla="*/ 57150 h 404812"/>
                    <a:gd name="connsiteX10" fmla="*/ 247650 w 405765"/>
                    <a:gd name="connsiteY10" fmla="*/ 41910 h 404812"/>
                    <a:gd name="connsiteX11" fmla="*/ 226695 w 405765"/>
                    <a:gd name="connsiteY11" fmla="*/ 0 h 404812"/>
                    <a:gd name="connsiteX12" fmla="*/ 179070 w 405765"/>
                    <a:gd name="connsiteY12" fmla="*/ 0 h 404812"/>
                    <a:gd name="connsiteX13" fmla="*/ 158115 w 405765"/>
                    <a:gd name="connsiteY13" fmla="*/ 41910 h 404812"/>
                    <a:gd name="connsiteX14" fmla="*/ 120968 w 405765"/>
                    <a:gd name="connsiteY14" fmla="*/ 57150 h 404812"/>
                    <a:gd name="connsiteX15" fmla="*/ 76200 w 405765"/>
                    <a:gd name="connsiteY15" fmla="*/ 41910 h 404812"/>
                    <a:gd name="connsiteX16" fmla="*/ 42863 w 405765"/>
                    <a:gd name="connsiteY16" fmla="*/ 75247 h 404812"/>
                    <a:gd name="connsiteX17" fmla="*/ 57150 w 405765"/>
                    <a:gd name="connsiteY17" fmla="*/ 120015 h 404812"/>
                    <a:gd name="connsiteX18" fmla="*/ 41910 w 405765"/>
                    <a:gd name="connsiteY18" fmla="*/ 157163 h 404812"/>
                    <a:gd name="connsiteX19" fmla="*/ 0 w 405765"/>
                    <a:gd name="connsiteY19" fmla="*/ 178117 h 404812"/>
                    <a:gd name="connsiteX20" fmla="*/ 0 w 405765"/>
                    <a:gd name="connsiteY20" fmla="*/ 225742 h 404812"/>
                    <a:gd name="connsiteX21" fmla="*/ 41910 w 405765"/>
                    <a:gd name="connsiteY21" fmla="*/ 246698 h 404812"/>
                    <a:gd name="connsiteX22" fmla="*/ 57150 w 405765"/>
                    <a:gd name="connsiteY22" fmla="*/ 283845 h 404812"/>
                    <a:gd name="connsiteX23" fmla="*/ 42863 w 405765"/>
                    <a:gd name="connsiteY23" fmla="*/ 328613 h 404812"/>
                    <a:gd name="connsiteX24" fmla="*/ 76200 w 405765"/>
                    <a:gd name="connsiteY24" fmla="*/ 361950 h 404812"/>
                    <a:gd name="connsiteX25" fmla="*/ 120968 w 405765"/>
                    <a:gd name="connsiteY25" fmla="*/ 347663 h 404812"/>
                    <a:gd name="connsiteX26" fmla="*/ 158115 w 405765"/>
                    <a:gd name="connsiteY26" fmla="*/ 362903 h 404812"/>
                    <a:gd name="connsiteX27" fmla="*/ 179070 w 405765"/>
                    <a:gd name="connsiteY27" fmla="*/ 404813 h 404812"/>
                    <a:gd name="connsiteX28" fmla="*/ 226695 w 405765"/>
                    <a:gd name="connsiteY28" fmla="*/ 404813 h 404812"/>
                    <a:gd name="connsiteX29" fmla="*/ 247650 w 405765"/>
                    <a:gd name="connsiteY29" fmla="*/ 362903 h 404812"/>
                    <a:gd name="connsiteX30" fmla="*/ 284798 w 405765"/>
                    <a:gd name="connsiteY30" fmla="*/ 347663 h 404812"/>
                    <a:gd name="connsiteX31" fmla="*/ 329565 w 405765"/>
                    <a:gd name="connsiteY31" fmla="*/ 362903 h 404812"/>
                    <a:gd name="connsiteX32" fmla="*/ 362903 w 405765"/>
                    <a:gd name="connsiteY32" fmla="*/ 328613 h 404812"/>
                    <a:gd name="connsiteX33" fmla="*/ 348615 w 405765"/>
                    <a:gd name="connsiteY33" fmla="*/ 284798 h 404812"/>
                    <a:gd name="connsiteX34" fmla="*/ 363855 w 405765"/>
                    <a:gd name="connsiteY34" fmla="*/ 247650 h 404812"/>
                    <a:gd name="connsiteX35" fmla="*/ 405765 w 405765"/>
                    <a:gd name="connsiteY35" fmla="*/ 226695 h 404812"/>
                    <a:gd name="connsiteX36" fmla="*/ 405765 w 405765"/>
                    <a:gd name="connsiteY36" fmla="*/ 179070 h 404812"/>
                    <a:gd name="connsiteX37" fmla="*/ 363855 w 405765"/>
                    <a:gd name="connsiteY37" fmla="*/ 158115 h 404812"/>
                    <a:gd name="connsiteX38" fmla="*/ 348615 w 405765"/>
                    <a:gd name="connsiteY38" fmla="*/ 120967 h 404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405765" h="404812">
                      <a:moveTo>
                        <a:pt x="202883" y="274320"/>
                      </a:moveTo>
                      <a:cubicBezTo>
                        <a:pt x="162878" y="274320"/>
                        <a:pt x="131445" y="241935"/>
                        <a:pt x="131445" y="202882"/>
                      </a:cubicBezTo>
                      <a:cubicBezTo>
                        <a:pt x="131445" y="162877"/>
                        <a:pt x="163830" y="131445"/>
                        <a:pt x="202883" y="131445"/>
                      </a:cubicBezTo>
                      <a:cubicBezTo>
                        <a:pt x="242888" y="131445"/>
                        <a:pt x="274320" y="163830"/>
                        <a:pt x="274320" y="202882"/>
                      </a:cubicBezTo>
                      <a:cubicBezTo>
                        <a:pt x="274320" y="241935"/>
                        <a:pt x="242888" y="274320"/>
                        <a:pt x="202883" y="274320"/>
                      </a:cubicBezTo>
                      <a:lnTo>
                        <a:pt x="202883" y="274320"/>
                      </a:lnTo>
                      <a:close/>
                      <a:moveTo>
                        <a:pt x="348615" y="120967"/>
                      </a:moveTo>
                      <a:lnTo>
                        <a:pt x="363855" y="76200"/>
                      </a:lnTo>
                      <a:lnTo>
                        <a:pt x="329565" y="41910"/>
                      </a:lnTo>
                      <a:lnTo>
                        <a:pt x="284798" y="57150"/>
                      </a:lnTo>
                      <a:cubicBezTo>
                        <a:pt x="273368" y="50482"/>
                        <a:pt x="260033" y="45720"/>
                        <a:pt x="247650" y="41910"/>
                      </a:cubicBezTo>
                      <a:lnTo>
                        <a:pt x="226695" y="0"/>
                      </a:lnTo>
                      <a:lnTo>
                        <a:pt x="179070" y="0"/>
                      </a:lnTo>
                      <a:lnTo>
                        <a:pt x="158115" y="41910"/>
                      </a:lnTo>
                      <a:cubicBezTo>
                        <a:pt x="144780" y="45720"/>
                        <a:pt x="132398" y="50482"/>
                        <a:pt x="120968" y="57150"/>
                      </a:cubicBezTo>
                      <a:lnTo>
                        <a:pt x="76200" y="41910"/>
                      </a:lnTo>
                      <a:lnTo>
                        <a:pt x="42863" y="75247"/>
                      </a:lnTo>
                      <a:lnTo>
                        <a:pt x="57150" y="120015"/>
                      </a:lnTo>
                      <a:cubicBezTo>
                        <a:pt x="50483" y="131445"/>
                        <a:pt x="45720" y="144780"/>
                        <a:pt x="41910" y="157163"/>
                      </a:cubicBezTo>
                      <a:lnTo>
                        <a:pt x="0" y="178117"/>
                      </a:lnTo>
                      <a:lnTo>
                        <a:pt x="0" y="225742"/>
                      </a:lnTo>
                      <a:lnTo>
                        <a:pt x="41910" y="246698"/>
                      </a:lnTo>
                      <a:cubicBezTo>
                        <a:pt x="45720" y="260032"/>
                        <a:pt x="50483" y="272415"/>
                        <a:pt x="57150" y="283845"/>
                      </a:cubicBezTo>
                      <a:lnTo>
                        <a:pt x="42863" y="328613"/>
                      </a:lnTo>
                      <a:lnTo>
                        <a:pt x="76200" y="361950"/>
                      </a:lnTo>
                      <a:lnTo>
                        <a:pt x="120968" y="347663"/>
                      </a:lnTo>
                      <a:cubicBezTo>
                        <a:pt x="132398" y="354330"/>
                        <a:pt x="144780" y="359092"/>
                        <a:pt x="158115" y="362903"/>
                      </a:cubicBezTo>
                      <a:lnTo>
                        <a:pt x="179070" y="404813"/>
                      </a:lnTo>
                      <a:lnTo>
                        <a:pt x="226695" y="404813"/>
                      </a:lnTo>
                      <a:lnTo>
                        <a:pt x="247650" y="362903"/>
                      </a:lnTo>
                      <a:cubicBezTo>
                        <a:pt x="260985" y="359092"/>
                        <a:pt x="273368" y="354330"/>
                        <a:pt x="284798" y="347663"/>
                      </a:cubicBezTo>
                      <a:lnTo>
                        <a:pt x="329565" y="362903"/>
                      </a:lnTo>
                      <a:lnTo>
                        <a:pt x="362903" y="328613"/>
                      </a:lnTo>
                      <a:lnTo>
                        <a:pt x="348615" y="284798"/>
                      </a:lnTo>
                      <a:cubicBezTo>
                        <a:pt x="355283" y="273367"/>
                        <a:pt x="360045" y="260985"/>
                        <a:pt x="363855" y="247650"/>
                      </a:cubicBezTo>
                      <a:lnTo>
                        <a:pt x="405765" y="226695"/>
                      </a:lnTo>
                      <a:lnTo>
                        <a:pt x="405765" y="179070"/>
                      </a:lnTo>
                      <a:lnTo>
                        <a:pt x="363855" y="158115"/>
                      </a:lnTo>
                      <a:cubicBezTo>
                        <a:pt x="360045" y="144780"/>
                        <a:pt x="355283" y="132397"/>
                        <a:pt x="348615" y="120967"/>
                      </a:cubicBezTo>
                      <a:close/>
                    </a:path>
                  </a:pathLst>
                </a:custGeom>
                <a:grpFill/>
                <a:ln w="1905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388" name="Gruppieren 387">
              <a:extLst>
                <a:ext uri="{FF2B5EF4-FFF2-40B4-BE49-F238E27FC236}">
                  <a16:creationId xmlns:a16="http://schemas.microsoft.com/office/drawing/2014/main" id="{9981C265-D653-3BD7-75CD-5BBD68213D0E}"/>
                </a:ext>
              </a:extLst>
            </p:cNvPr>
            <p:cNvGrpSpPr/>
            <p:nvPr/>
          </p:nvGrpSpPr>
          <p:grpSpPr>
            <a:xfrm>
              <a:off x="2526321" y="5101927"/>
              <a:ext cx="0" cy="347739"/>
              <a:chOff x="8553809" y="2082016"/>
              <a:chExt cx="0" cy="633195"/>
            </a:xfrm>
          </p:grpSpPr>
          <p:cxnSp>
            <p:nvCxnSpPr>
              <p:cNvPr id="389" name="Straight Connector 336">
                <a:extLst>
                  <a:ext uri="{FF2B5EF4-FFF2-40B4-BE49-F238E27FC236}">
                    <a16:creationId xmlns:a16="http://schemas.microsoft.com/office/drawing/2014/main" id="{42F5CC5A-055D-711B-79F4-22B7B565E7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809" y="2082016"/>
                <a:ext cx="0" cy="3933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Connector 339">
                <a:extLst>
                  <a:ext uri="{FF2B5EF4-FFF2-40B4-BE49-F238E27FC236}">
                    <a16:creationId xmlns:a16="http://schemas.microsoft.com/office/drawing/2014/main" id="{C6C40890-B770-4EE0-5F93-329177587E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809" y="2510239"/>
                <a:ext cx="0" cy="20497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3" name="Gruppieren 412">
            <a:extLst>
              <a:ext uri="{FF2B5EF4-FFF2-40B4-BE49-F238E27FC236}">
                <a16:creationId xmlns:a16="http://schemas.microsoft.com/office/drawing/2014/main" id="{13C8B5BC-1AB8-55ED-1860-45F041C078B2}"/>
              </a:ext>
            </a:extLst>
          </p:cNvPr>
          <p:cNvGrpSpPr/>
          <p:nvPr/>
        </p:nvGrpSpPr>
        <p:grpSpPr>
          <a:xfrm>
            <a:off x="2198072" y="3850841"/>
            <a:ext cx="1474669" cy="749930"/>
            <a:chOff x="2198072" y="3572817"/>
            <a:chExt cx="1474669" cy="749930"/>
          </a:xfrm>
        </p:grpSpPr>
        <p:grpSp>
          <p:nvGrpSpPr>
            <p:cNvPr id="396" name="Gruppieren 395">
              <a:extLst>
                <a:ext uri="{FF2B5EF4-FFF2-40B4-BE49-F238E27FC236}">
                  <a16:creationId xmlns:a16="http://schemas.microsoft.com/office/drawing/2014/main" id="{D2C91273-D70A-54B5-197D-CCF09ED4807A}"/>
                </a:ext>
              </a:extLst>
            </p:cNvPr>
            <p:cNvGrpSpPr/>
            <p:nvPr/>
          </p:nvGrpSpPr>
          <p:grpSpPr>
            <a:xfrm>
              <a:off x="2198072" y="3572817"/>
              <a:ext cx="1474669" cy="412361"/>
              <a:chOff x="2198072" y="3062277"/>
              <a:chExt cx="1474669" cy="412361"/>
            </a:xfrm>
          </p:grpSpPr>
          <p:sp>
            <p:nvSpPr>
              <p:cNvPr id="21" name="TextBox 205">
                <a:extLst>
                  <a:ext uri="{FF2B5EF4-FFF2-40B4-BE49-F238E27FC236}">
                    <a16:creationId xmlns:a16="http://schemas.microsoft.com/office/drawing/2014/main" id="{C4385DC5-2B48-804C-95A3-746A47476159}"/>
                  </a:ext>
                </a:extLst>
              </p:cNvPr>
              <p:cNvSpPr txBox="1"/>
              <p:nvPr/>
            </p:nvSpPr>
            <p:spPr>
              <a:xfrm>
                <a:off x="2811608" y="3129958"/>
                <a:ext cx="8611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0" dirty="0"/>
                  <a:t>W</a:t>
                </a:r>
                <a:r>
                  <a:rPr kumimoji="0" lang="en-US" sz="1200" b="0" i="0" u="none" strike="noStrike" kern="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</a:rPr>
                  <a:t>orkflows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grpSp>
            <p:nvGrpSpPr>
              <p:cNvPr id="22" name="Group 206">
                <a:extLst>
                  <a:ext uri="{FF2B5EF4-FFF2-40B4-BE49-F238E27FC236}">
                    <a16:creationId xmlns:a16="http://schemas.microsoft.com/office/drawing/2014/main" id="{34297118-F273-74E7-E64B-69CAD32FB405}"/>
                  </a:ext>
                </a:extLst>
              </p:cNvPr>
              <p:cNvGrpSpPr/>
              <p:nvPr/>
            </p:nvGrpSpPr>
            <p:grpSpPr>
              <a:xfrm>
                <a:off x="2350004" y="3171692"/>
                <a:ext cx="329287" cy="250681"/>
                <a:chOff x="5857974" y="3824529"/>
                <a:chExt cx="1442884" cy="1263650"/>
              </a:xfrm>
            </p:grpSpPr>
            <p:sp>
              <p:nvSpPr>
                <p:cNvPr id="23" name="Rectangle 277">
                  <a:extLst>
                    <a:ext uri="{FF2B5EF4-FFF2-40B4-BE49-F238E27FC236}">
                      <a16:creationId xmlns:a16="http://schemas.microsoft.com/office/drawing/2014/main" id="{B8A6EF6F-B6C2-359E-4B07-3632BC6CEBEC}"/>
                    </a:ext>
                  </a:extLst>
                </p:cNvPr>
                <p:cNvSpPr/>
                <p:nvPr/>
              </p:nvSpPr>
              <p:spPr>
                <a:xfrm>
                  <a:off x="5857974" y="4256754"/>
                  <a:ext cx="403385" cy="831425"/>
                </a:xfrm>
                <a:prstGeom prst="rect">
                  <a:avLst/>
                </a:prstGeom>
                <a:solidFill>
                  <a:srgbClr val="5B9BD5"/>
                </a:solidFill>
                <a:ln w="19050" cap="rnd" cmpd="sng" algn="ctr">
                  <a:solidFill>
                    <a:srgbClr val="5B9BD5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4" name="Rectangle 278">
                  <a:extLst>
                    <a:ext uri="{FF2B5EF4-FFF2-40B4-BE49-F238E27FC236}">
                      <a16:creationId xmlns:a16="http://schemas.microsoft.com/office/drawing/2014/main" id="{CA810801-3057-CB67-0CBC-CC3BD625B24A}"/>
                    </a:ext>
                  </a:extLst>
                </p:cNvPr>
                <p:cNvSpPr/>
                <p:nvPr/>
              </p:nvSpPr>
              <p:spPr>
                <a:xfrm>
                  <a:off x="6386583" y="4040852"/>
                  <a:ext cx="403388" cy="1047327"/>
                </a:xfrm>
                <a:prstGeom prst="rect">
                  <a:avLst/>
                </a:prstGeom>
                <a:solidFill>
                  <a:srgbClr val="5B9BD5"/>
                </a:solidFill>
                <a:ln w="19050" cap="rnd" cmpd="sng" algn="ctr">
                  <a:solidFill>
                    <a:srgbClr val="5B9BD5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5" name="Rectangle 279">
                  <a:extLst>
                    <a:ext uri="{FF2B5EF4-FFF2-40B4-BE49-F238E27FC236}">
                      <a16:creationId xmlns:a16="http://schemas.microsoft.com/office/drawing/2014/main" id="{76CC5CD2-B1D2-6E92-5370-29BEBB00D579}"/>
                    </a:ext>
                  </a:extLst>
                </p:cNvPr>
                <p:cNvSpPr/>
                <p:nvPr/>
              </p:nvSpPr>
              <p:spPr>
                <a:xfrm>
                  <a:off x="6897472" y="3824529"/>
                  <a:ext cx="403386" cy="1263650"/>
                </a:xfrm>
                <a:prstGeom prst="rect">
                  <a:avLst/>
                </a:prstGeom>
                <a:solidFill>
                  <a:srgbClr val="5B9BD5"/>
                </a:solidFill>
                <a:ln w="19050" cap="rnd" cmpd="sng" algn="ctr">
                  <a:solidFill>
                    <a:srgbClr val="5B9BD5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30" name="Graphic 202" descr="Folder">
                <a:extLst>
                  <a:ext uri="{FF2B5EF4-FFF2-40B4-BE49-F238E27FC236}">
                    <a16:creationId xmlns:a16="http://schemas.microsoft.com/office/drawing/2014/main" id="{7147D440-278F-3364-AC4D-1C410E686BCB}"/>
                  </a:ext>
                </a:extLst>
              </p:cNvPr>
              <p:cNvSpPr/>
              <p:nvPr/>
            </p:nvSpPr>
            <p:spPr>
              <a:xfrm>
                <a:off x="2198072" y="3062277"/>
                <a:ext cx="626857" cy="412361"/>
              </a:xfrm>
              <a:custGeom>
                <a:avLst/>
                <a:gdLst>
                  <a:gd name="connsiteX0" fmla="*/ 592974 w 626857"/>
                  <a:gd name="connsiteY0" fmla="*/ 412362 h 412361"/>
                  <a:gd name="connsiteX1" fmla="*/ 33884 w 626857"/>
                  <a:gd name="connsiteY1" fmla="*/ 412362 h 412361"/>
                  <a:gd name="connsiteX2" fmla="*/ 0 w 626857"/>
                  <a:gd name="connsiteY2" fmla="*/ 382907 h 412361"/>
                  <a:gd name="connsiteX3" fmla="*/ 0 w 626857"/>
                  <a:gd name="connsiteY3" fmla="*/ 29454 h 412361"/>
                  <a:gd name="connsiteX4" fmla="*/ 33884 w 626857"/>
                  <a:gd name="connsiteY4" fmla="*/ 0 h 412361"/>
                  <a:gd name="connsiteX5" fmla="*/ 193140 w 626857"/>
                  <a:gd name="connsiteY5" fmla="*/ 0 h 412361"/>
                  <a:gd name="connsiteX6" fmla="*/ 211776 w 626857"/>
                  <a:gd name="connsiteY6" fmla="*/ 5155 h 412361"/>
                  <a:gd name="connsiteX7" fmla="*/ 304958 w 626857"/>
                  <a:gd name="connsiteY7" fmla="*/ 58909 h 412361"/>
                  <a:gd name="connsiteX8" fmla="*/ 592974 w 626857"/>
                  <a:gd name="connsiteY8" fmla="*/ 58909 h 412361"/>
                  <a:gd name="connsiteX9" fmla="*/ 626858 w 626857"/>
                  <a:gd name="connsiteY9" fmla="*/ 88363 h 412361"/>
                  <a:gd name="connsiteX10" fmla="*/ 626858 w 626857"/>
                  <a:gd name="connsiteY10" fmla="*/ 382907 h 412361"/>
                  <a:gd name="connsiteX11" fmla="*/ 592974 w 626857"/>
                  <a:gd name="connsiteY11" fmla="*/ 412362 h 412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26857" h="412361">
                    <a:moveTo>
                      <a:pt x="592974" y="412362"/>
                    </a:moveTo>
                    <a:lnTo>
                      <a:pt x="33884" y="412362"/>
                    </a:lnTo>
                    <a:cubicBezTo>
                      <a:pt x="15248" y="412362"/>
                      <a:pt x="0" y="399107"/>
                      <a:pt x="0" y="382907"/>
                    </a:cubicBezTo>
                    <a:lnTo>
                      <a:pt x="0" y="29454"/>
                    </a:lnTo>
                    <a:cubicBezTo>
                      <a:pt x="0" y="13254"/>
                      <a:pt x="15248" y="0"/>
                      <a:pt x="33884" y="0"/>
                    </a:cubicBezTo>
                    <a:lnTo>
                      <a:pt x="193140" y="0"/>
                    </a:lnTo>
                    <a:cubicBezTo>
                      <a:pt x="199917" y="0"/>
                      <a:pt x="206694" y="1473"/>
                      <a:pt x="211776" y="5155"/>
                    </a:cubicBezTo>
                    <a:lnTo>
                      <a:pt x="304958" y="58909"/>
                    </a:lnTo>
                    <a:lnTo>
                      <a:pt x="592974" y="58909"/>
                    </a:lnTo>
                    <a:cubicBezTo>
                      <a:pt x="611610" y="58909"/>
                      <a:pt x="626858" y="72163"/>
                      <a:pt x="626858" y="88363"/>
                    </a:cubicBezTo>
                    <a:lnTo>
                      <a:pt x="626858" y="382907"/>
                    </a:lnTo>
                    <a:cubicBezTo>
                      <a:pt x="626858" y="399107"/>
                      <a:pt x="611610" y="412362"/>
                      <a:pt x="592974" y="412362"/>
                    </a:cubicBezTo>
                    <a:close/>
                  </a:path>
                </a:pathLst>
              </a:custGeom>
              <a:noFill/>
              <a:ln w="16867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391" name="Gruppieren 390">
              <a:extLst>
                <a:ext uri="{FF2B5EF4-FFF2-40B4-BE49-F238E27FC236}">
                  <a16:creationId xmlns:a16="http://schemas.microsoft.com/office/drawing/2014/main" id="{982210C3-B17A-9A33-A4FB-376257D57146}"/>
                </a:ext>
              </a:extLst>
            </p:cNvPr>
            <p:cNvGrpSpPr/>
            <p:nvPr/>
          </p:nvGrpSpPr>
          <p:grpSpPr>
            <a:xfrm>
              <a:off x="2526321" y="3975008"/>
              <a:ext cx="0" cy="347739"/>
              <a:chOff x="8553809" y="2082016"/>
              <a:chExt cx="0" cy="633195"/>
            </a:xfrm>
          </p:grpSpPr>
          <p:cxnSp>
            <p:nvCxnSpPr>
              <p:cNvPr id="392" name="Straight Connector 336">
                <a:extLst>
                  <a:ext uri="{FF2B5EF4-FFF2-40B4-BE49-F238E27FC236}">
                    <a16:creationId xmlns:a16="http://schemas.microsoft.com/office/drawing/2014/main" id="{34204FCA-3AD5-1584-8E0B-D328C7269D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809" y="2082016"/>
                <a:ext cx="0" cy="3933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Straight Connector 339">
                <a:extLst>
                  <a:ext uri="{FF2B5EF4-FFF2-40B4-BE49-F238E27FC236}">
                    <a16:creationId xmlns:a16="http://schemas.microsoft.com/office/drawing/2014/main" id="{1546BC9A-5891-2AD8-F123-B3CD39FAFC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809" y="2510239"/>
                <a:ext cx="0" cy="20497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20" name="Straight Connector 331">
            <a:extLst>
              <a:ext uri="{FF2B5EF4-FFF2-40B4-BE49-F238E27FC236}">
                <a16:creationId xmlns:a16="http://schemas.microsoft.com/office/drawing/2014/main" id="{47E23C81-A9D6-7D58-6B39-A4CC96F3C8D6}"/>
              </a:ext>
            </a:extLst>
          </p:cNvPr>
          <p:cNvCxnSpPr>
            <a:cxnSpLocks/>
          </p:cNvCxnSpPr>
          <p:nvPr/>
        </p:nvCxnSpPr>
        <p:spPr>
          <a:xfrm>
            <a:off x="1836296" y="1063710"/>
            <a:ext cx="36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Connector 331">
            <a:extLst>
              <a:ext uri="{FF2B5EF4-FFF2-40B4-BE49-F238E27FC236}">
                <a16:creationId xmlns:a16="http://schemas.microsoft.com/office/drawing/2014/main" id="{39515B27-DFEE-DB73-801E-691E02E07BB3}"/>
              </a:ext>
            </a:extLst>
          </p:cNvPr>
          <p:cNvCxnSpPr>
            <a:cxnSpLocks/>
          </p:cNvCxnSpPr>
          <p:nvPr/>
        </p:nvCxnSpPr>
        <p:spPr>
          <a:xfrm>
            <a:off x="1836296" y="2571512"/>
            <a:ext cx="36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331">
            <a:extLst>
              <a:ext uri="{FF2B5EF4-FFF2-40B4-BE49-F238E27FC236}">
                <a16:creationId xmlns:a16="http://schemas.microsoft.com/office/drawing/2014/main" id="{BF370D28-6D56-E2F4-6FB8-5EDB66C04A5B}"/>
              </a:ext>
            </a:extLst>
          </p:cNvPr>
          <p:cNvCxnSpPr>
            <a:cxnSpLocks/>
          </p:cNvCxnSpPr>
          <p:nvPr/>
        </p:nvCxnSpPr>
        <p:spPr>
          <a:xfrm>
            <a:off x="1836296" y="4072658"/>
            <a:ext cx="36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331">
            <a:extLst>
              <a:ext uri="{FF2B5EF4-FFF2-40B4-BE49-F238E27FC236}">
                <a16:creationId xmlns:a16="http://schemas.microsoft.com/office/drawing/2014/main" id="{898D426E-EE7D-95C8-C1BD-C63D6B0EE985}"/>
              </a:ext>
            </a:extLst>
          </p:cNvPr>
          <p:cNvCxnSpPr>
            <a:cxnSpLocks/>
          </p:cNvCxnSpPr>
          <p:nvPr/>
        </p:nvCxnSpPr>
        <p:spPr>
          <a:xfrm>
            <a:off x="1836296" y="5304745"/>
            <a:ext cx="36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4" name="Image" descr="Image">
            <a:extLst>
              <a:ext uri="{FF2B5EF4-FFF2-40B4-BE49-F238E27FC236}">
                <a16:creationId xmlns:a16="http://schemas.microsoft.com/office/drawing/2014/main" id="{045B38AA-39F5-3F76-6DCC-BB068ACB52B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511829" y="126399"/>
            <a:ext cx="648933" cy="651994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430" name="Straight Connector 331">
            <a:extLst>
              <a:ext uri="{FF2B5EF4-FFF2-40B4-BE49-F238E27FC236}">
                <a16:creationId xmlns:a16="http://schemas.microsoft.com/office/drawing/2014/main" id="{DAAFD5CC-A27B-5FA7-9783-8BCC0AD7A5FE}"/>
              </a:ext>
            </a:extLst>
          </p:cNvPr>
          <p:cNvCxnSpPr>
            <a:cxnSpLocks/>
          </p:cNvCxnSpPr>
          <p:nvPr/>
        </p:nvCxnSpPr>
        <p:spPr>
          <a:xfrm>
            <a:off x="1840731" y="6461464"/>
            <a:ext cx="50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6" name="Gruppieren 425">
            <a:extLst>
              <a:ext uri="{FF2B5EF4-FFF2-40B4-BE49-F238E27FC236}">
                <a16:creationId xmlns:a16="http://schemas.microsoft.com/office/drawing/2014/main" id="{245D2EA0-857F-8C07-CEDB-286A38B03F09}"/>
              </a:ext>
            </a:extLst>
          </p:cNvPr>
          <p:cNvGrpSpPr>
            <a:grpSpLocks noChangeAspect="1"/>
          </p:cNvGrpSpPr>
          <p:nvPr/>
        </p:nvGrpSpPr>
        <p:grpSpPr>
          <a:xfrm>
            <a:off x="2248179" y="6201746"/>
            <a:ext cx="556283" cy="519435"/>
            <a:chOff x="9836777" y="2327948"/>
            <a:chExt cx="434137" cy="367627"/>
          </a:xfrm>
        </p:grpSpPr>
        <p:sp>
          <p:nvSpPr>
            <p:cNvPr id="427" name="Rechteck: abgerundete Ecken 426">
              <a:extLst>
                <a:ext uri="{FF2B5EF4-FFF2-40B4-BE49-F238E27FC236}">
                  <a16:creationId xmlns:a16="http://schemas.microsoft.com/office/drawing/2014/main" id="{6BFBCC70-B9B1-D316-6DE8-083303239841}"/>
                </a:ext>
              </a:extLst>
            </p:cNvPr>
            <p:cNvSpPr/>
            <p:nvPr/>
          </p:nvSpPr>
          <p:spPr>
            <a:xfrm>
              <a:off x="9836777" y="2327948"/>
              <a:ext cx="246981" cy="201154"/>
            </a:xfrm>
            <a:prstGeom prst="roundRect">
              <a:avLst>
                <a:gd name="adj" fmla="val 29689"/>
              </a:avLst>
            </a:prstGeom>
            <a:solidFill>
              <a:srgbClr val="1FC2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BB5DD"/>
                </a:solidFill>
              </a:endParaRPr>
            </a:p>
          </p:txBody>
        </p:sp>
        <p:sp>
          <p:nvSpPr>
            <p:cNvPr id="428" name="Rechteck: abgerundete Ecken 427">
              <a:extLst>
                <a:ext uri="{FF2B5EF4-FFF2-40B4-BE49-F238E27FC236}">
                  <a16:creationId xmlns:a16="http://schemas.microsoft.com/office/drawing/2014/main" id="{357E58A5-7C2D-FB5D-C574-948E1BCE2BC0}"/>
                </a:ext>
              </a:extLst>
            </p:cNvPr>
            <p:cNvSpPr/>
            <p:nvPr/>
          </p:nvSpPr>
          <p:spPr>
            <a:xfrm>
              <a:off x="10023932" y="2390074"/>
              <a:ext cx="246982" cy="201154"/>
            </a:xfrm>
            <a:prstGeom prst="roundRect">
              <a:avLst>
                <a:gd name="adj" fmla="val 28505"/>
              </a:avLst>
            </a:prstGeom>
            <a:solidFill>
              <a:srgbClr val="6BE7D2">
                <a:alpha val="8823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BB5DD"/>
                </a:solidFill>
              </a:endParaRPr>
            </a:p>
          </p:txBody>
        </p:sp>
        <p:sp>
          <p:nvSpPr>
            <p:cNvPr id="429" name="Rechteck: abgerundete Ecken 428">
              <a:extLst>
                <a:ext uri="{FF2B5EF4-FFF2-40B4-BE49-F238E27FC236}">
                  <a16:creationId xmlns:a16="http://schemas.microsoft.com/office/drawing/2014/main" id="{0167795E-2FE5-6327-8EDA-6F4ADF8E9367}"/>
                </a:ext>
              </a:extLst>
            </p:cNvPr>
            <p:cNvSpPr/>
            <p:nvPr/>
          </p:nvSpPr>
          <p:spPr>
            <a:xfrm>
              <a:off x="9883300" y="2490104"/>
              <a:ext cx="246981" cy="205471"/>
            </a:xfrm>
            <a:prstGeom prst="roundRect">
              <a:avLst>
                <a:gd name="adj" fmla="val 29415"/>
              </a:avLst>
            </a:prstGeom>
            <a:solidFill>
              <a:srgbClr val="ACF2E6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BB5DD"/>
                </a:solidFill>
              </a:endParaRPr>
            </a:p>
          </p:txBody>
        </p:sp>
      </p:grpSp>
      <p:grpSp>
        <p:nvGrpSpPr>
          <p:cNvPr id="431" name="Gruppieren 430">
            <a:extLst>
              <a:ext uri="{FF2B5EF4-FFF2-40B4-BE49-F238E27FC236}">
                <a16:creationId xmlns:a16="http://schemas.microsoft.com/office/drawing/2014/main" id="{B608A358-444F-BCAE-9EB3-8F03BBD67B6A}"/>
              </a:ext>
            </a:extLst>
          </p:cNvPr>
          <p:cNvGrpSpPr>
            <a:grpSpLocks noChangeAspect="1"/>
          </p:cNvGrpSpPr>
          <p:nvPr/>
        </p:nvGrpSpPr>
        <p:grpSpPr>
          <a:xfrm>
            <a:off x="3434620" y="2121874"/>
            <a:ext cx="252886" cy="236135"/>
            <a:chOff x="9836777" y="2327948"/>
            <a:chExt cx="434137" cy="367627"/>
          </a:xfrm>
        </p:grpSpPr>
        <p:sp>
          <p:nvSpPr>
            <p:cNvPr id="432" name="Rechteck: abgerundete Ecken 431">
              <a:extLst>
                <a:ext uri="{FF2B5EF4-FFF2-40B4-BE49-F238E27FC236}">
                  <a16:creationId xmlns:a16="http://schemas.microsoft.com/office/drawing/2014/main" id="{75CD9C98-D600-F0AB-4DE5-DD9DB4D02488}"/>
                </a:ext>
              </a:extLst>
            </p:cNvPr>
            <p:cNvSpPr/>
            <p:nvPr/>
          </p:nvSpPr>
          <p:spPr>
            <a:xfrm>
              <a:off x="9836777" y="2327948"/>
              <a:ext cx="246981" cy="201154"/>
            </a:xfrm>
            <a:prstGeom prst="roundRect">
              <a:avLst>
                <a:gd name="adj" fmla="val 29689"/>
              </a:avLst>
            </a:prstGeom>
            <a:solidFill>
              <a:srgbClr val="B4CE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B4CE82"/>
                </a:solidFill>
              </a:endParaRPr>
            </a:p>
          </p:txBody>
        </p:sp>
        <p:sp>
          <p:nvSpPr>
            <p:cNvPr id="433" name="Rechteck: abgerundete Ecken 432">
              <a:extLst>
                <a:ext uri="{FF2B5EF4-FFF2-40B4-BE49-F238E27FC236}">
                  <a16:creationId xmlns:a16="http://schemas.microsoft.com/office/drawing/2014/main" id="{44658C21-3E44-BCAE-B77E-0F5704B371D3}"/>
                </a:ext>
              </a:extLst>
            </p:cNvPr>
            <p:cNvSpPr/>
            <p:nvPr/>
          </p:nvSpPr>
          <p:spPr>
            <a:xfrm>
              <a:off x="10023932" y="2390074"/>
              <a:ext cx="246982" cy="201154"/>
            </a:xfrm>
            <a:prstGeom prst="roundRect">
              <a:avLst>
                <a:gd name="adj" fmla="val 28505"/>
              </a:avLst>
            </a:prstGeom>
            <a:solidFill>
              <a:srgbClr val="C6D99F">
                <a:alpha val="8745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BB5DD"/>
                </a:solidFill>
              </a:endParaRPr>
            </a:p>
          </p:txBody>
        </p:sp>
        <p:sp>
          <p:nvSpPr>
            <p:cNvPr id="434" name="Rechteck: abgerundete Ecken 433">
              <a:extLst>
                <a:ext uri="{FF2B5EF4-FFF2-40B4-BE49-F238E27FC236}">
                  <a16:creationId xmlns:a16="http://schemas.microsoft.com/office/drawing/2014/main" id="{2E36012E-E897-0D19-C1D0-3E2BBDE34D2B}"/>
                </a:ext>
              </a:extLst>
            </p:cNvPr>
            <p:cNvSpPr/>
            <p:nvPr/>
          </p:nvSpPr>
          <p:spPr>
            <a:xfrm>
              <a:off x="9883300" y="2490104"/>
              <a:ext cx="246981" cy="205471"/>
            </a:xfrm>
            <a:prstGeom prst="roundRect">
              <a:avLst>
                <a:gd name="adj" fmla="val 29415"/>
              </a:avLst>
            </a:prstGeom>
            <a:solidFill>
              <a:srgbClr val="D6E4BA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BB5DD"/>
                </a:solidFill>
              </a:endParaRPr>
            </a:p>
          </p:txBody>
        </p:sp>
      </p:grpSp>
      <p:grpSp>
        <p:nvGrpSpPr>
          <p:cNvPr id="435" name="Gruppieren 434">
            <a:extLst>
              <a:ext uri="{FF2B5EF4-FFF2-40B4-BE49-F238E27FC236}">
                <a16:creationId xmlns:a16="http://schemas.microsoft.com/office/drawing/2014/main" id="{FC53785F-3D8F-60A4-D874-E4489118D1A9}"/>
              </a:ext>
            </a:extLst>
          </p:cNvPr>
          <p:cNvGrpSpPr>
            <a:grpSpLocks noChangeAspect="1"/>
          </p:cNvGrpSpPr>
          <p:nvPr/>
        </p:nvGrpSpPr>
        <p:grpSpPr>
          <a:xfrm>
            <a:off x="3434620" y="3608107"/>
            <a:ext cx="252886" cy="236135"/>
            <a:chOff x="9836777" y="2327948"/>
            <a:chExt cx="434137" cy="367627"/>
          </a:xfrm>
        </p:grpSpPr>
        <p:sp>
          <p:nvSpPr>
            <p:cNvPr id="436" name="Rechteck: abgerundete Ecken 435">
              <a:extLst>
                <a:ext uri="{FF2B5EF4-FFF2-40B4-BE49-F238E27FC236}">
                  <a16:creationId xmlns:a16="http://schemas.microsoft.com/office/drawing/2014/main" id="{67F35E8D-924A-8EC8-4470-EF663F948365}"/>
                </a:ext>
              </a:extLst>
            </p:cNvPr>
            <p:cNvSpPr/>
            <p:nvPr/>
          </p:nvSpPr>
          <p:spPr>
            <a:xfrm>
              <a:off x="9836777" y="2327948"/>
              <a:ext cx="246981" cy="201154"/>
            </a:xfrm>
            <a:prstGeom prst="roundRect">
              <a:avLst>
                <a:gd name="adj" fmla="val 29689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C000"/>
                </a:solidFill>
              </a:endParaRPr>
            </a:p>
          </p:txBody>
        </p:sp>
        <p:sp>
          <p:nvSpPr>
            <p:cNvPr id="437" name="Rechteck: abgerundete Ecken 436">
              <a:extLst>
                <a:ext uri="{FF2B5EF4-FFF2-40B4-BE49-F238E27FC236}">
                  <a16:creationId xmlns:a16="http://schemas.microsoft.com/office/drawing/2014/main" id="{353D2991-122C-BDC5-2EF7-33DD12220C44}"/>
                </a:ext>
              </a:extLst>
            </p:cNvPr>
            <p:cNvSpPr/>
            <p:nvPr/>
          </p:nvSpPr>
          <p:spPr>
            <a:xfrm>
              <a:off x="10023932" y="2390074"/>
              <a:ext cx="246982" cy="201154"/>
            </a:xfrm>
            <a:prstGeom prst="roundRect">
              <a:avLst>
                <a:gd name="adj" fmla="val 28505"/>
              </a:avLst>
            </a:prstGeom>
            <a:solidFill>
              <a:srgbClr val="FFD347">
                <a:alpha val="8745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C000"/>
                </a:solidFill>
              </a:endParaRPr>
            </a:p>
          </p:txBody>
        </p:sp>
        <p:sp>
          <p:nvSpPr>
            <p:cNvPr id="438" name="Rechteck: abgerundete Ecken 437">
              <a:extLst>
                <a:ext uri="{FF2B5EF4-FFF2-40B4-BE49-F238E27FC236}">
                  <a16:creationId xmlns:a16="http://schemas.microsoft.com/office/drawing/2014/main" id="{3E921238-03C8-7DC4-47C6-F3D11B1A4A5B}"/>
                </a:ext>
              </a:extLst>
            </p:cNvPr>
            <p:cNvSpPr/>
            <p:nvPr/>
          </p:nvSpPr>
          <p:spPr>
            <a:xfrm>
              <a:off x="9883300" y="2490104"/>
              <a:ext cx="246981" cy="205471"/>
            </a:xfrm>
            <a:prstGeom prst="roundRect">
              <a:avLst>
                <a:gd name="adj" fmla="val 29415"/>
              </a:avLst>
            </a:prstGeom>
            <a:solidFill>
              <a:srgbClr val="FFE79B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C000"/>
                </a:solidFill>
              </a:endParaRPr>
            </a:p>
          </p:txBody>
        </p:sp>
      </p:grpSp>
      <p:sp>
        <p:nvSpPr>
          <p:cNvPr id="494" name="Textfeld 493">
            <a:extLst>
              <a:ext uri="{FF2B5EF4-FFF2-40B4-BE49-F238E27FC236}">
                <a16:creationId xmlns:a16="http://schemas.microsoft.com/office/drawing/2014/main" id="{B0552760-0E7D-A8CC-4FD8-4AB03BCF97FF}"/>
              </a:ext>
            </a:extLst>
          </p:cNvPr>
          <p:cNvSpPr txBox="1"/>
          <p:nvPr/>
        </p:nvSpPr>
        <p:spPr>
          <a:xfrm>
            <a:off x="5603571" y="2282424"/>
            <a:ext cx="2052000" cy="83099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de-DE" sz="2400" b="1" dirty="0">
                <a:solidFill>
                  <a:srgbClr val="7F7F7F"/>
                </a:solidFill>
              </a:rPr>
              <a:t>Experimental Data</a:t>
            </a:r>
          </a:p>
        </p:txBody>
      </p:sp>
      <p:cxnSp>
        <p:nvCxnSpPr>
          <p:cNvPr id="495" name="Verbinder: gekrümmt 494">
            <a:extLst>
              <a:ext uri="{FF2B5EF4-FFF2-40B4-BE49-F238E27FC236}">
                <a16:creationId xmlns:a16="http://schemas.microsoft.com/office/drawing/2014/main" id="{E2DF315C-98FA-B10C-0701-C96D4302CF54}"/>
              </a:ext>
            </a:extLst>
          </p:cNvPr>
          <p:cNvCxnSpPr>
            <a:cxnSpLocks/>
            <a:stCxn id="494" idx="0"/>
          </p:cNvCxnSpPr>
          <p:nvPr/>
        </p:nvCxnSpPr>
        <p:spPr>
          <a:xfrm rot="16200000" flipV="1">
            <a:off x="5524635" y="1177488"/>
            <a:ext cx="357334" cy="1852538"/>
          </a:xfrm>
          <a:prstGeom prst="curvedConnector2">
            <a:avLst/>
          </a:prstGeom>
          <a:ln w="38100">
            <a:solidFill>
              <a:srgbClr val="B4CE8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Verbinder: gekrümmt 497">
            <a:extLst>
              <a:ext uri="{FF2B5EF4-FFF2-40B4-BE49-F238E27FC236}">
                <a16:creationId xmlns:a16="http://schemas.microsoft.com/office/drawing/2014/main" id="{3B8249A2-A42B-BA7A-B047-A0E3862EFA8E}"/>
              </a:ext>
            </a:extLst>
          </p:cNvPr>
          <p:cNvCxnSpPr>
            <a:cxnSpLocks/>
            <a:stCxn id="494" idx="2"/>
          </p:cNvCxnSpPr>
          <p:nvPr/>
        </p:nvCxnSpPr>
        <p:spPr>
          <a:xfrm rot="5400000">
            <a:off x="5552437" y="2338197"/>
            <a:ext cx="301910" cy="1852358"/>
          </a:xfrm>
          <a:prstGeom prst="curvedConnector2">
            <a:avLst/>
          </a:prstGeom>
          <a:ln w="381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005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Rechteck: abgerundete Ecken 535">
            <a:extLst>
              <a:ext uri="{FF2B5EF4-FFF2-40B4-BE49-F238E27FC236}">
                <a16:creationId xmlns:a16="http://schemas.microsoft.com/office/drawing/2014/main" id="{CE230458-3F07-A65D-C2E3-E6E9A75775E3}"/>
              </a:ext>
            </a:extLst>
          </p:cNvPr>
          <p:cNvSpPr/>
          <p:nvPr/>
        </p:nvSpPr>
        <p:spPr>
          <a:xfrm rot="5400000">
            <a:off x="6528295" y="-1385101"/>
            <a:ext cx="2986120" cy="5902889"/>
          </a:xfrm>
          <a:prstGeom prst="roundRect">
            <a:avLst>
              <a:gd name="adj" fmla="val 39204"/>
            </a:avLst>
          </a:prstGeom>
          <a:gradFill>
            <a:gsLst>
              <a:gs pos="44000">
                <a:srgbClr val="F3F7EA"/>
              </a:gs>
              <a:gs pos="18000">
                <a:srgbClr val="E6EFD5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9" name="Rechteck: abgerundete Ecken 538">
            <a:extLst>
              <a:ext uri="{FF2B5EF4-FFF2-40B4-BE49-F238E27FC236}">
                <a16:creationId xmlns:a16="http://schemas.microsoft.com/office/drawing/2014/main" id="{924EDE9B-8105-F84F-AFBB-FBCAB8E0D4AA}"/>
              </a:ext>
            </a:extLst>
          </p:cNvPr>
          <p:cNvSpPr/>
          <p:nvPr/>
        </p:nvSpPr>
        <p:spPr>
          <a:xfrm rot="5400000">
            <a:off x="6471145" y="1032568"/>
            <a:ext cx="2986120" cy="5902889"/>
          </a:xfrm>
          <a:prstGeom prst="roundRect">
            <a:avLst>
              <a:gd name="adj" fmla="val 39204"/>
            </a:avLst>
          </a:prstGeom>
          <a:gradFill>
            <a:gsLst>
              <a:gs pos="18000">
                <a:srgbClr val="FFF6D9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77" name="Straight Connector 336">
            <a:extLst>
              <a:ext uri="{FF2B5EF4-FFF2-40B4-BE49-F238E27FC236}">
                <a16:creationId xmlns:a16="http://schemas.microsoft.com/office/drawing/2014/main" id="{27441693-15DD-FCDD-74A3-CD9FCE9E2775}"/>
              </a:ext>
            </a:extLst>
          </p:cNvPr>
          <p:cNvCxnSpPr>
            <a:cxnSpLocks/>
          </p:cNvCxnSpPr>
          <p:nvPr/>
        </p:nvCxnSpPr>
        <p:spPr>
          <a:xfrm flipH="1">
            <a:off x="1836296" y="684561"/>
            <a:ext cx="0" cy="57895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6" name="Gruppieren 415">
            <a:extLst>
              <a:ext uri="{FF2B5EF4-FFF2-40B4-BE49-F238E27FC236}">
                <a16:creationId xmlns:a16="http://schemas.microsoft.com/office/drawing/2014/main" id="{056BC4B1-08EC-E825-B9DC-1028D094E96D}"/>
              </a:ext>
            </a:extLst>
          </p:cNvPr>
          <p:cNvGrpSpPr/>
          <p:nvPr/>
        </p:nvGrpSpPr>
        <p:grpSpPr>
          <a:xfrm>
            <a:off x="2530615" y="1188884"/>
            <a:ext cx="6125928" cy="1103328"/>
            <a:chOff x="5386439" y="892367"/>
            <a:chExt cx="6125928" cy="1103328"/>
          </a:xfrm>
        </p:grpSpPr>
        <p:grpSp>
          <p:nvGrpSpPr>
            <p:cNvPr id="362" name="Gruppieren 361">
              <a:extLst>
                <a:ext uri="{FF2B5EF4-FFF2-40B4-BE49-F238E27FC236}">
                  <a16:creationId xmlns:a16="http://schemas.microsoft.com/office/drawing/2014/main" id="{5F8DE83A-8D78-478C-5FF4-8437F2941E02}"/>
                </a:ext>
              </a:extLst>
            </p:cNvPr>
            <p:cNvGrpSpPr/>
            <p:nvPr/>
          </p:nvGrpSpPr>
          <p:grpSpPr>
            <a:xfrm>
              <a:off x="5906322" y="1509201"/>
              <a:ext cx="1492339" cy="311657"/>
              <a:chOff x="-1392391" y="5397974"/>
              <a:chExt cx="3127804" cy="653204"/>
            </a:xfrm>
          </p:grpSpPr>
          <p:cxnSp>
            <p:nvCxnSpPr>
              <p:cNvPr id="368" name="Straight Connector 337">
                <a:extLst>
                  <a:ext uri="{FF2B5EF4-FFF2-40B4-BE49-F238E27FC236}">
                    <a16:creationId xmlns:a16="http://schemas.microsoft.com/office/drawing/2014/main" id="{DC2D30E9-9A58-6113-A9BC-D45E4B5C55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392391" y="5724576"/>
                <a:ext cx="90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9" name="TextBox 338">
                <a:extLst>
                  <a:ext uri="{FF2B5EF4-FFF2-40B4-BE49-F238E27FC236}">
                    <a16:creationId xmlns:a16="http://schemas.microsoft.com/office/drawing/2014/main" id="{E2D48424-8CF8-7ED4-E6A1-1E6239ABBBD3}"/>
                  </a:ext>
                </a:extLst>
              </p:cNvPr>
              <p:cNvSpPr txBox="1"/>
              <p:nvPr/>
            </p:nvSpPr>
            <p:spPr>
              <a:xfrm>
                <a:off x="2" y="5401411"/>
                <a:ext cx="1735411" cy="5805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Protocols</a:t>
                </a:r>
                <a:endParaRPr lang="de-DE" sz="1200" dirty="0"/>
              </a:p>
            </p:txBody>
          </p:sp>
          <p:pic>
            <p:nvPicPr>
              <p:cNvPr id="370" name="Graphic 324" descr="Open folder with solid fill">
                <a:extLst>
                  <a:ext uri="{FF2B5EF4-FFF2-40B4-BE49-F238E27FC236}">
                    <a16:creationId xmlns:a16="http://schemas.microsoft.com/office/drawing/2014/main" id="{AE07B404-DBE6-ADB4-E8F6-7C66A2AC3B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-571191" y="5397974"/>
                <a:ext cx="653204" cy="653204"/>
              </a:xfrm>
              <a:prstGeom prst="rect">
                <a:avLst/>
              </a:prstGeom>
            </p:spPr>
          </p:pic>
        </p:grpSp>
        <p:grpSp>
          <p:nvGrpSpPr>
            <p:cNvPr id="406" name="Gruppieren 405">
              <a:extLst>
                <a:ext uri="{FF2B5EF4-FFF2-40B4-BE49-F238E27FC236}">
                  <a16:creationId xmlns:a16="http://schemas.microsoft.com/office/drawing/2014/main" id="{75D64410-8ADA-AA71-8127-8DF0F4E86F9E}"/>
                </a:ext>
              </a:extLst>
            </p:cNvPr>
            <p:cNvGrpSpPr/>
            <p:nvPr/>
          </p:nvGrpSpPr>
          <p:grpSpPr>
            <a:xfrm>
              <a:off x="5386439" y="892367"/>
              <a:ext cx="6125928" cy="1103328"/>
              <a:chOff x="5386439" y="892367"/>
              <a:chExt cx="6125928" cy="1103328"/>
            </a:xfrm>
          </p:grpSpPr>
          <p:cxnSp>
            <p:nvCxnSpPr>
              <p:cNvPr id="357" name="Straight Connector 336">
                <a:extLst>
                  <a:ext uri="{FF2B5EF4-FFF2-40B4-BE49-F238E27FC236}">
                    <a16:creationId xmlns:a16="http://schemas.microsoft.com/office/drawing/2014/main" id="{7C9F59C0-B97C-3100-56BE-D2D170F14B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6279" y="1147228"/>
                <a:ext cx="0" cy="79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31">
                <a:extLst>
                  <a:ext uri="{FF2B5EF4-FFF2-40B4-BE49-F238E27FC236}">
                    <a16:creationId xmlns:a16="http://schemas.microsoft.com/office/drawing/2014/main" id="{57AB1EFC-383F-6D1C-32A2-8E62A1C165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6439" y="1070094"/>
                <a:ext cx="4294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9" name="TextBox 332">
                <a:extLst>
                  <a:ext uri="{FF2B5EF4-FFF2-40B4-BE49-F238E27FC236}">
                    <a16:creationId xmlns:a16="http://schemas.microsoft.com/office/drawing/2014/main" id="{A42C68DC-64CE-89F7-94C5-E84EA5E7476B}"/>
                  </a:ext>
                </a:extLst>
              </p:cNvPr>
              <p:cNvSpPr txBox="1"/>
              <p:nvPr/>
            </p:nvSpPr>
            <p:spPr>
              <a:xfrm>
                <a:off x="6040243" y="892367"/>
                <a:ext cx="2121225" cy="215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&lt;Study Name&gt;</a:t>
                </a:r>
                <a:endParaRPr lang="de-DE" sz="1200" dirty="0"/>
              </a:p>
            </p:txBody>
          </p:sp>
          <p:pic>
            <p:nvPicPr>
              <p:cNvPr id="360" name="Graphic 320" descr="Open folder with solid fill">
                <a:extLst>
                  <a:ext uri="{FF2B5EF4-FFF2-40B4-BE49-F238E27FC236}">
                    <a16:creationId xmlns:a16="http://schemas.microsoft.com/office/drawing/2014/main" id="{360EA507-85A6-0E22-028D-0A83F33A49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773308" y="910544"/>
                <a:ext cx="311657" cy="311657"/>
              </a:xfrm>
              <a:prstGeom prst="rect">
                <a:avLst/>
              </a:prstGeom>
            </p:spPr>
          </p:pic>
          <p:grpSp>
            <p:nvGrpSpPr>
              <p:cNvPr id="361" name="Gruppieren 360">
                <a:extLst>
                  <a:ext uri="{FF2B5EF4-FFF2-40B4-BE49-F238E27FC236}">
                    <a16:creationId xmlns:a16="http://schemas.microsoft.com/office/drawing/2014/main" id="{77FF2D48-C9C5-2B44-CA67-5B09AB986F3E}"/>
                  </a:ext>
                </a:extLst>
              </p:cNvPr>
              <p:cNvGrpSpPr/>
              <p:nvPr/>
            </p:nvGrpSpPr>
            <p:grpSpPr>
              <a:xfrm>
                <a:off x="5906322" y="1224578"/>
                <a:ext cx="5606045" cy="311657"/>
                <a:chOff x="-1392391" y="3457935"/>
                <a:chExt cx="11749746" cy="653204"/>
              </a:xfrm>
            </p:grpSpPr>
            <p:cxnSp>
              <p:nvCxnSpPr>
                <p:cNvPr id="371" name="Straight Connector 337">
                  <a:extLst>
                    <a:ext uri="{FF2B5EF4-FFF2-40B4-BE49-F238E27FC236}">
                      <a16:creationId xmlns:a16="http://schemas.microsoft.com/office/drawing/2014/main" id="{D8CCED99-2E08-2BDB-BB8C-8C336A5D19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392391" y="3784537"/>
                  <a:ext cx="900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2" name="TextBox 338">
                  <a:extLst>
                    <a:ext uri="{FF2B5EF4-FFF2-40B4-BE49-F238E27FC236}">
                      <a16:creationId xmlns:a16="http://schemas.microsoft.com/office/drawing/2014/main" id="{D33C2E71-33B5-9652-E114-06A1D4AA39E1}"/>
                    </a:ext>
                  </a:extLst>
                </p:cNvPr>
                <p:cNvSpPr txBox="1"/>
                <p:nvPr/>
              </p:nvSpPr>
              <p:spPr>
                <a:xfrm>
                  <a:off x="1" y="3461372"/>
                  <a:ext cx="10357354" cy="4520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dirty="0"/>
                    <a:t>Resources</a:t>
                  </a:r>
                  <a:endParaRPr lang="de-DE" sz="1200" i="1" dirty="0">
                    <a:solidFill>
                      <a:srgbClr val="B4CE82"/>
                    </a:solidFill>
                  </a:endParaRPr>
                </a:p>
              </p:txBody>
            </p:sp>
            <p:pic>
              <p:nvPicPr>
                <p:cNvPr id="373" name="Graphic 324" descr="Open folder with solid fill">
                  <a:extLst>
                    <a:ext uri="{FF2B5EF4-FFF2-40B4-BE49-F238E27FC236}">
                      <a16:creationId xmlns:a16="http://schemas.microsoft.com/office/drawing/2014/main" id="{C56125F6-DB74-53A9-AC86-40F0AB8D9E7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571191" y="3457935"/>
                  <a:ext cx="653204" cy="653204"/>
                </a:xfrm>
                <a:prstGeom prst="rect">
                  <a:avLst/>
                </a:prstGeom>
              </p:spPr>
            </p:pic>
          </p:grpSp>
          <p:grpSp>
            <p:nvGrpSpPr>
              <p:cNvPr id="363" name="Gruppieren 362">
                <a:extLst>
                  <a:ext uri="{FF2B5EF4-FFF2-40B4-BE49-F238E27FC236}">
                    <a16:creationId xmlns:a16="http://schemas.microsoft.com/office/drawing/2014/main" id="{81B8BE4D-4C53-18D6-6419-89DC5869AD0C}"/>
                  </a:ext>
                </a:extLst>
              </p:cNvPr>
              <p:cNvGrpSpPr/>
              <p:nvPr/>
            </p:nvGrpSpPr>
            <p:grpSpPr>
              <a:xfrm>
                <a:off x="5906322" y="1780012"/>
                <a:ext cx="5065867" cy="215683"/>
                <a:chOff x="-1388066" y="6837107"/>
                <a:chExt cx="10617585" cy="452052"/>
              </a:xfrm>
            </p:grpSpPr>
            <p:sp>
              <p:nvSpPr>
                <p:cNvPr id="366" name="TextBox 447">
                  <a:extLst>
                    <a:ext uri="{FF2B5EF4-FFF2-40B4-BE49-F238E27FC236}">
                      <a16:creationId xmlns:a16="http://schemas.microsoft.com/office/drawing/2014/main" id="{73D1580A-7CB6-F439-F258-FB574BE71AB4}"/>
                    </a:ext>
                  </a:extLst>
                </p:cNvPr>
                <p:cNvSpPr txBox="1"/>
                <p:nvPr/>
              </p:nvSpPr>
              <p:spPr>
                <a:xfrm>
                  <a:off x="-174384" y="6837107"/>
                  <a:ext cx="9403903" cy="4520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dirty="0"/>
                    <a:t>isa.study.xlsx</a:t>
                  </a:r>
                  <a:endParaRPr lang="de-DE" sz="1200" dirty="0">
                    <a:solidFill>
                      <a:srgbClr val="B4CE82"/>
                    </a:solidFill>
                  </a:endParaRPr>
                </a:p>
              </p:txBody>
            </p:sp>
            <p:cxnSp>
              <p:nvCxnSpPr>
                <p:cNvPr id="367" name="Straight Connector 337">
                  <a:extLst>
                    <a:ext uri="{FF2B5EF4-FFF2-40B4-BE49-F238E27FC236}">
                      <a16:creationId xmlns:a16="http://schemas.microsoft.com/office/drawing/2014/main" id="{EF47E0EB-4A71-ECEB-6747-AEB067D8C9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388066" y="7160272"/>
                  <a:ext cx="900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417" name="Gruppieren 416">
            <a:extLst>
              <a:ext uri="{FF2B5EF4-FFF2-40B4-BE49-F238E27FC236}">
                <a16:creationId xmlns:a16="http://schemas.microsoft.com/office/drawing/2014/main" id="{0A37A971-4712-9B74-D7BD-A160A42946F9}"/>
              </a:ext>
            </a:extLst>
          </p:cNvPr>
          <p:cNvGrpSpPr/>
          <p:nvPr/>
        </p:nvGrpSpPr>
        <p:grpSpPr>
          <a:xfrm>
            <a:off x="2530615" y="2686336"/>
            <a:ext cx="6093147" cy="1102716"/>
            <a:chOff x="5386439" y="2322850"/>
            <a:chExt cx="6093147" cy="1102716"/>
          </a:xfrm>
        </p:grpSpPr>
        <p:grpSp>
          <p:nvGrpSpPr>
            <p:cNvPr id="344" name="Gruppieren 343">
              <a:extLst>
                <a:ext uri="{FF2B5EF4-FFF2-40B4-BE49-F238E27FC236}">
                  <a16:creationId xmlns:a16="http://schemas.microsoft.com/office/drawing/2014/main" id="{0945929E-62EF-C164-B716-AB4D1DEB6ABB}"/>
                </a:ext>
              </a:extLst>
            </p:cNvPr>
            <p:cNvGrpSpPr/>
            <p:nvPr/>
          </p:nvGrpSpPr>
          <p:grpSpPr>
            <a:xfrm>
              <a:off x="5906502" y="2932472"/>
              <a:ext cx="1492340" cy="311657"/>
              <a:chOff x="-1392391" y="10791619"/>
              <a:chExt cx="3127806" cy="653204"/>
            </a:xfrm>
          </p:grpSpPr>
          <p:cxnSp>
            <p:nvCxnSpPr>
              <p:cNvPr id="351" name="Straight Connector 337">
                <a:extLst>
                  <a:ext uri="{FF2B5EF4-FFF2-40B4-BE49-F238E27FC236}">
                    <a16:creationId xmlns:a16="http://schemas.microsoft.com/office/drawing/2014/main" id="{C2867C0E-51F6-D8EB-DEE0-DA7B1D9B2F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392391" y="11118221"/>
                <a:ext cx="90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2" name="TextBox 338">
                <a:extLst>
                  <a:ext uri="{FF2B5EF4-FFF2-40B4-BE49-F238E27FC236}">
                    <a16:creationId xmlns:a16="http://schemas.microsoft.com/office/drawing/2014/main" id="{2999D8DE-2B8E-335B-4E06-8EE7648B2E69}"/>
                  </a:ext>
                </a:extLst>
              </p:cNvPr>
              <p:cNvSpPr txBox="1"/>
              <p:nvPr/>
            </p:nvSpPr>
            <p:spPr>
              <a:xfrm>
                <a:off x="4" y="10795056"/>
                <a:ext cx="1735411" cy="5805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Protocols</a:t>
                </a:r>
                <a:endParaRPr lang="de-DE" sz="1200" dirty="0">
                  <a:solidFill>
                    <a:srgbClr val="FFC000"/>
                  </a:solidFill>
                </a:endParaRPr>
              </a:p>
            </p:txBody>
          </p:sp>
          <p:pic>
            <p:nvPicPr>
              <p:cNvPr id="353" name="Graphic 324" descr="Open folder with solid fill">
                <a:extLst>
                  <a:ext uri="{FF2B5EF4-FFF2-40B4-BE49-F238E27FC236}">
                    <a16:creationId xmlns:a16="http://schemas.microsoft.com/office/drawing/2014/main" id="{1E65DE12-9303-0F05-40B1-5E4308E171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-571191" y="10791619"/>
                <a:ext cx="653204" cy="653204"/>
              </a:xfrm>
              <a:prstGeom prst="rect">
                <a:avLst/>
              </a:prstGeom>
            </p:spPr>
          </p:pic>
        </p:grpSp>
        <p:grpSp>
          <p:nvGrpSpPr>
            <p:cNvPr id="405" name="Gruppieren 404">
              <a:extLst>
                <a:ext uri="{FF2B5EF4-FFF2-40B4-BE49-F238E27FC236}">
                  <a16:creationId xmlns:a16="http://schemas.microsoft.com/office/drawing/2014/main" id="{3865F160-97BA-7636-AA37-98F94C61EB1B}"/>
                </a:ext>
              </a:extLst>
            </p:cNvPr>
            <p:cNvGrpSpPr/>
            <p:nvPr/>
          </p:nvGrpSpPr>
          <p:grpSpPr>
            <a:xfrm>
              <a:off x="5386439" y="2322850"/>
              <a:ext cx="6093147" cy="1102716"/>
              <a:chOff x="5386439" y="2322850"/>
              <a:chExt cx="6093147" cy="1102716"/>
            </a:xfrm>
          </p:grpSpPr>
          <p:cxnSp>
            <p:nvCxnSpPr>
              <p:cNvPr id="339" name="Straight Connector 336">
                <a:extLst>
                  <a:ext uri="{FF2B5EF4-FFF2-40B4-BE49-F238E27FC236}">
                    <a16:creationId xmlns:a16="http://schemas.microsoft.com/office/drawing/2014/main" id="{434CC442-377B-2F92-2B56-FA4478816E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6279" y="2572238"/>
                <a:ext cx="0" cy="79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1">
                <a:extLst>
                  <a:ext uri="{FF2B5EF4-FFF2-40B4-BE49-F238E27FC236}">
                    <a16:creationId xmlns:a16="http://schemas.microsoft.com/office/drawing/2014/main" id="{E2A6BA05-ABB2-B3FB-A1AE-797ABD6C2E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6439" y="2500577"/>
                <a:ext cx="4294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1" name="TextBox 332">
                <a:extLst>
                  <a:ext uri="{FF2B5EF4-FFF2-40B4-BE49-F238E27FC236}">
                    <a16:creationId xmlns:a16="http://schemas.microsoft.com/office/drawing/2014/main" id="{CCBD24DD-558F-BFA6-03E0-79F2BD80A647}"/>
                  </a:ext>
                </a:extLst>
              </p:cNvPr>
              <p:cNvSpPr txBox="1"/>
              <p:nvPr/>
            </p:nvSpPr>
            <p:spPr>
              <a:xfrm>
                <a:off x="6040243" y="2322850"/>
                <a:ext cx="2121225" cy="215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&lt;Assay Name&gt;</a:t>
                </a:r>
                <a:endParaRPr lang="de-DE" sz="1200" dirty="0"/>
              </a:p>
            </p:txBody>
          </p:sp>
          <p:pic>
            <p:nvPicPr>
              <p:cNvPr id="342" name="Graphic 320" descr="Open folder with solid fill">
                <a:extLst>
                  <a:ext uri="{FF2B5EF4-FFF2-40B4-BE49-F238E27FC236}">
                    <a16:creationId xmlns:a16="http://schemas.microsoft.com/office/drawing/2014/main" id="{63ED4371-D7A9-FD2D-2ADA-BF5041B190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773308" y="2341027"/>
                <a:ext cx="311657" cy="311657"/>
              </a:xfrm>
              <a:prstGeom prst="rect">
                <a:avLst/>
              </a:prstGeom>
            </p:spPr>
          </p:pic>
          <p:grpSp>
            <p:nvGrpSpPr>
              <p:cNvPr id="343" name="Gruppieren 342">
                <a:extLst>
                  <a:ext uri="{FF2B5EF4-FFF2-40B4-BE49-F238E27FC236}">
                    <a16:creationId xmlns:a16="http://schemas.microsoft.com/office/drawing/2014/main" id="{1256207B-9F96-D23A-5EAE-9FF0786F4EC6}"/>
                  </a:ext>
                </a:extLst>
              </p:cNvPr>
              <p:cNvGrpSpPr/>
              <p:nvPr/>
            </p:nvGrpSpPr>
            <p:grpSpPr>
              <a:xfrm>
                <a:off x="5906502" y="2655061"/>
                <a:ext cx="5573084" cy="311657"/>
                <a:chOff x="-1392391" y="9392882"/>
                <a:chExt cx="11680664" cy="653204"/>
              </a:xfrm>
            </p:grpSpPr>
            <p:cxnSp>
              <p:nvCxnSpPr>
                <p:cNvPr id="354" name="Straight Connector 337">
                  <a:extLst>
                    <a:ext uri="{FF2B5EF4-FFF2-40B4-BE49-F238E27FC236}">
                      <a16:creationId xmlns:a16="http://schemas.microsoft.com/office/drawing/2014/main" id="{D1306E44-F61D-8B07-5804-6855028B52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392391" y="9719484"/>
                  <a:ext cx="900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5" name="TextBox 338">
                  <a:extLst>
                    <a:ext uri="{FF2B5EF4-FFF2-40B4-BE49-F238E27FC236}">
                      <a16:creationId xmlns:a16="http://schemas.microsoft.com/office/drawing/2014/main" id="{F5903CF2-7D6B-8A1A-A46A-520F43935979}"/>
                    </a:ext>
                  </a:extLst>
                </p:cNvPr>
                <p:cNvSpPr txBox="1"/>
                <p:nvPr/>
              </p:nvSpPr>
              <p:spPr>
                <a:xfrm>
                  <a:off x="1" y="9396319"/>
                  <a:ext cx="10288272" cy="4520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dirty="0"/>
                    <a:t>Dataset</a:t>
                  </a:r>
                  <a:endParaRPr lang="de-DE" sz="1200" dirty="0">
                    <a:solidFill>
                      <a:srgbClr val="FFC000"/>
                    </a:solidFill>
                  </a:endParaRPr>
                </a:p>
              </p:txBody>
            </p:sp>
            <p:pic>
              <p:nvPicPr>
                <p:cNvPr id="356" name="Graphic 324" descr="Open folder with solid fill">
                  <a:extLst>
                    <a:ext uri="{FF2B5EF4-FFF2-40B4-BE49-F238E27FC236}">
                      <a16:creationId xmlns:a16="http://schemas.microsoft.com/office/drawing/2014/main" id="{34FBCD53-6E26-5D40-FAC3-6060F9BCA8B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571191" y="9392882"/>
                  <a:ext cx="653204" cy="653204"/>
                </a:xfrm>
                <a:prstGeom prst="rect">
                  <a:avLst/>
                </a:prstGeom>
              </p:spPr>
            </p:pic>
          </p:grpSp>
          <p:grpSp>
            <p:nvGrpSpPr>
              <p:cNvPr id="347" name="Gruppieren 346">
                <a:extLst>
                  <a:ext uri="{FF2B5EF4-FFF2-40B4-BE49-F238E27FC236}">
                    <a16:creationId xmlns:a16="http://schemas.microsoft.com/office/drawing/2014/main" id="{F580AEE3-B56F-D3C7-462A-EF621DAEBF6B}"/>
                  </a:ext>
                </a:extLst>
              </p:cNvPr>
              <p:cNvGrpSpPr/>
              <p:nvPr/>
            </p:nvGrpSpPr>
            <p:grpSpPr>
              <a:xfrm>
                <a:off x="5906502" y="3209883"/>
                <a:ext cx="5065867" cy="215683"/>
                <a:chOff x="-1388066" y="12267970"/>
                <a:chExt cx="10617585" cy="452052"/>
              </a:xfrm>
            </p:grpSpPr>
            <p:sp>
              <p:nvSpPr>
                <p:cNvPr id="349" name="TextBox 447">
                  <a:extLst>
                    <a:ext uri="{FF2B5EF4-FFF2-40B4-BE49-F238E27FC236}">
                      <a16:creationId xmlns:a16="http://schemas.microsoft.com/office/drawing/2014/main" id="{B608C775-BDC2-06A5-E400-116E66C47638}"/>
                    </a:ext>
                  </a:extLst>
                </p:cNvPr>
                <p:cNvSpPr txBox="1"/>
                <p:nvPr/>
              </p:nvSpPr>
              <p:spPr>
                <a:xfrm>
                  <a:off x="-174384" y="12267970"/>
                  <a:ext cx="9403903" cy="4520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dirty="0"/>
                    <a:t>isa.assay.xlsx</a:t>
                  </a:r>
                  <a:endParaRPr lang="de-DE" sz="1200" i="1" dirty="0">
                    <a:solidFill>
                      <a:srgbClr val="FFC000"/>
                    </a:solidFill>
                  </a:endParaRPr>
                </a:p>
              </p:txBody>
            </p:sp>
            <p:cxnSp>
              <p:nvCxnSpPr>
                <p:cNvPr id="350" name="Straight Connector 337">
                  <a:extLst>
                    <a:ext uri="{FF2B5EF4-FFF2-40B4-BE49-F238E27FC236}">
                      <a16:creationId xmlns:a16="http://schemas.microsoft.com/office/drawing/2014/main" id="{DB6443C6-AECA-0438-4615-7463B0ECCA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388066" y="12591135"/>
                  <a:ext cx="900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38" name="TextBox 447">
            <a:extLst>
              <a:ext uri="{FF2B5EF4-FFF2-40B4-BE49-F238E27FC236}">
                <a16:creationId xmlns:a16="http://schemas.microsoft.com/office/drawing/2014/main" id="{AD1FD6AF-B537-A0F5-3B60-A5C79AC6DE97}"/>
              </a:ext>
            </a:extLst>
          </p:cNvPr>
          <p:cNvSpPr txBox="1"/>
          <p:nvPr/>
        </p:nvSpPr>
        <p:spPr>
          <a:xfrm>
            <a:off x="2804461" y="6353214"/>
            <a:ext cx="4985726" cy="215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isa.investigation.xlsx</a:t>
            </a:r>
            <a:endParaRPr lang="de-DE" sz="1200" dirty="0">
              <a:solidFill>
                <a:srgbClr val="1FC2A7"/>
              </a:solidFill>
            </a:endParaRPr>
          </a:p>
        </p:txBody>
      </p:sp>
      <p:grpSp>
        <p:nvGrpSpPr>
          <p:cNvPr id="404" name="Gruppieren 403">
            <a:extLst>
              <a:ext uri="{FF2B5EF4-FFF2-40B4-BE49-F238E27FC236}">
                <a16:creationId xmlns:a16="http://schemas.microsoft.com/office/drawing/2014/main" id="{768D2DF3-86B9-BB25-A953-714ECA70BAD4}"/>
              </a:ext>
            </a:extLst>
          </p:cNvPr>
          <p:cNvGrpSpPr/>
          <p:nvPr/>
        </p:nvGrpSpPr>
        <p:grpSpPr>
          <a:xfrm>
            <a:off x="2530615" y="4213118"/>
            <a:ext cx="5042728" cy="944073"/>
            <a:chOff x="5386439" y="3752716"/>
            <a:chExt cx="5042728" cy="944073"/>
          </a:xfrm>
        </p:grpSpPr>
        <p:cxnSp>
          <p:nvCxnSpPr>
            <p:cNvPr id="324" name="Straight Connector 336">
              <a:extLst>
                <a:ext uri="{FF2B5EF4-FFF2-40B4-BE49-F238E27FC236}">
                  <a16:creationId xmlns:a16="http://schemas.microsoft.com/office/drawing/2014/main" id="{70BAA87F-C7E1-4445-2CD2-75DC2F049D76}"/>
                </a:ext>
              </a:extLst>
            </p:cNvPr>
            <p:cNvCxnSpPr>
              <a:cxnSpLocks/>
            </p:cNvCxnSpPr>
            <p:nvPr/>
          </p:nvCxnSpPr>
          <p:spPr>
            <a:xfrm>
              <a:off x="5906279" y="3999732"/>
              <a:ext cx="0" cy="504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31">
              <a:extLst>
                <a:ext uri="{FF2B5EF4-FFF2-40B4-BE49-F238E27FC236}">
                  <a16:creationId xmlns:a16="http://schemas.microsoft.com/office/drawing/2014/main" id="{0A4DEC3B-F975-FFE2-8EA7-268B6C433988}"/>
                </a:ext>
              </a:extLst>
            </p:cNvPr>
            <p:cNvCxnSpPr>
              <a:cxnSpLocks/>
            </p:cNvCxnSpPr>
            <p:nvPr/>
          </p:nvCxnSpPr>
          <p:spPr>
            <a:xfrm>
              <a:off x="5386439" y="3908545"/>
              <a:ext cx="42940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TextBox 332">
              <a:extLst>
                <a:ext uri="{FF2B5EF4-FFF2-40B4-BE49-F238E27FC236}">
                  <a16:creationId xmlns:a16="http://schemas.microsoft.com/office/drawing/2014/main" id="{3A0E38C4-FA8D-FA6F-7995-B4FAFD1F7417}"/>
                </a:ext>
              </a:extLst>
            </p:cNvPr>
            <p:cNvSpPr txBox="1"/>
            <p:nvPr/>
          </p:nvSpPr>
          <p:spPr>
            <a:xfrm>
              <a:off x="6040243" y="3754356"/>
              <a:ext cx="2121224" cy="215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&lt;Workflow Name&gt;</a:t>
              </a:r>
              <a:endParaRPr lang="de-DE" sz="1200" dirty="0"/>
            </a:p>
          </p:txBody>
        </p:sp>
        <p:pic>
          <p:nvPicPr>
            <p:cNvPr id="328" name="Graphic 320" descr="Open folder with solid fill">
              <a:extLst>
                <a:ext uri="{FF2B5EF4-FFF2-40B4-BE49-F238E27FC236}">
                  <a16:creationId xmlns:a16="http://schemas.microsoft.com/office/drawing/2014/main" id="{3EA1F66E-491D-E596-6922-317F4850442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773308" y="3752716"/>
              <a:ext cx="311657" cy="311657"/>
            </a:xfrm>
            <a:prstGeom prst="rect">
              <a:avLst/>
            </a:prstGeom>
          </p:spPr>
        </p:pic>
        <p:grpSp>
          <p:nvGrpSpPr>
            <p:cNvPr id="398" name="Gruppieren 397">
              <a:extLst>
                <a:ext uri="{FF2B5EF4-FFF2-40B4-BE49-F238E27FC236}">
                  <a16:creationId xmlns:a16="http://schemas.microsoft.com/office/drawing/2014/main" id="{41D54E59-B389-E575-702E-02C71C686221}"/>
                </a:ext>
              </a:extLst>
            </p:cNvPr>
            <p:cNvGrpSpPr/>
            <p:nvPr/>
          </p:nvGrpSpPr>
          <p:grpSpPr>
            <a:xfrm>
              <a:off x="5906502" y="4075701"/>
              <a:ext cx="1680094" cy="286434"/>
              <a:chOff x="5906502" y="4122836"/>
              <a:chExt cx="1680094" cy="286434"/>
            </a:xfrm>
          </p:grpSpPr>
          <p:cxnSp>
            <p:nvCxnSpPr>
              <p:cNvPr id="327" name="Straight Connector 337">
                <a:extLst>
                  <a:ext uri="{FF2B5EF4-FFF2-40B4-BE49-F238E27FC236}">
                    <a16:creationId xmlns:a16="http://schemas.microsoft.com/office/drawing/2014/main" id="{43DD9E15-CB51-FEF7-4903-E49488A6CD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6502" y="4263833"/>
                <a:ext cx="4294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9" name="TextBox 447">
                <a:extLst>
                  <a:ext uri="{FF2B5EF4-FFF2-40B4-BE49-F238E27FC236}">
                    <a16:creationId xmlns:a16="http://schemas.microsoft.com/office/drawing/2014/main" id="{E662424E-2CC6-DEA5-2BE3-A73E6EFF0C12}"/>
                  </a:ext>
                </a:extLst>
              </p:cNvPr>
              <p:cNvSpPr txBox="1"/>
              <p:nvPr/>
            </p:nvSpPr>
            <p:spPr>
              <a:xfrm>
                <a:off x="6434596" y="4124668"/>
                <a:ext cx="1152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Script/Code/…</a:t>
                </a:r>
                <a:endParaRPr lang="de-DE" sz="1200" dirty="0"/>
              </a:p>
            </p:txBody>
          </p:sp>
          <p:sp>
            <p:nvSpPr>
              <p:cNvPr id="331" name="Freeform: Shape 450">
                <a:extLst>
                  <a:ext uri="{FF2B5EF4-FFF2-40B4-BE49-F238E27FC236}">
                    <a16:creationId xmlns:a16="http://schemas.microsoft.com/office/drawing/2014/main" id="{D1BE75B1-568F-67FA-AD86-7148EE433013}"/>
                  </a:ext>
                </a:extLst>
              </p:cNvPr>
              <p:cNvSpPr/>
              <p:nvPr/>
            </p:nvSpPr>
            <p:spPr>
              <a:xfrm>
                <a:off x="6237427" y="4176861"/>
                <a:ext cx="179460" cy="173945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 sz="1200"/>
              </a:p>
            </p:txBody>
          </p:sp>
          <p:pic>
            <p:nvPicPr>
              <p:cNvPr id="332" name="Graphic 358" descr="Web design outline">
                <a:extLst>
                  <a:ext uri="{FF2B5EF4-FFF2-40B4-BE49-F238E27FC236}">
                    <a16:creationId xmlns:a16="http://schemas.microsoft.com/office/drawing/2014/main" id="{3F7A24AF-9DC1-843A-9E21-16A86BAD2C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211714" y="4122836"/>
                <a:ext cx="232192" cy="286434"/>
              </a:xfrm>
              <a:prstGeom prst="rect">
                <a:avLst/>
              </a:prstGeom>
            </p:spPr>
          </p:pic>
        </p:grpSp>
        <p:grpSp>
          <p:nvGrpSpPr>
            <p:cNvPr id="399" name="Gruppieren 398">
              <a:extLst>
                <a:ext uri="{FF2B5EF4-FFF2-40B4-BE49-F238E27FC236}">
                  <a16:creationId xmlns:a16="http://schemas.microsoft.com/office/drawing/2014/main" id="{5E0B51E6-E319-9E2B-F8C6-FC8E3C900725}"/>
                </a:ext>
              </a:extLst>
            </p:cNvPr>
            <p:cNvGrpSpPr/>
            <p:nvPr/>
          </p:nvGrpSpPr>
          <p:grpSpPr>
            <a:xfrm>
              <a:off x="5903862" y="4310215"/>
              <a:ext cx="4525305" cy="386574"/>
              <a:chOff x="5903862" y="4404485"/>
              <a:chExt cx="4525305" cy="386574"/>
            </a:xfrm>
          </p:grpSpPr>
          <p:sp>
            <p:nvSpPr>
              <p:cNvPr id="330" name="TextBox 447">
                <a:extLst>
                  <a:ext uri="{FF2B5EF4-FFF2-40B4-BE49-F238E27FC236}">
                    <a16:creationId xmlns:a16="http://schemas.microsoft.com/office/drawing/2014/main" id="{94EB6E73-358C-5EB8-F92B-F7379E462484}"/>
                  </a:ext>
                </a:extLst>
              </p:cNvPr>
              <p:cNvSpPr txBox="1"/>
              <p:nvPr/>
            </p:nvSpPr>
            <p:spPr>
              <a:xfrm>
                <a:off x="6434596" y="4471077"/>
                <a:ext cx="3994571" cy="215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CWL</a:t>
                </a:r>
                <a:endParaRPr lang="de-DE" sz="1200" dirty="0"/>
              </a:p>
            </p:txBody>
          </p:sp>
          <p:cxnSp>
            <p:nvCxnSpPr>
              <p:cNvPr id="334" name="Straight Connector 344">
                <a:extLst>
                  <a:ext uri="{FF2B5EF4-FFF2-40B4-BE49-F238E27FC236}">
                    <a16:creationId xmlns:a16="http://schemas.microsoft.com/office/drawing/2014/main" id="{C527A9AD-2953-2078-6620-C679D5D4DE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3862" y="4597772"/>
                <a:ext cx="4122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33" name="Picture 2">
                <a:extLst>
                  <a:ext uri="{FF2B5EF4-FFF2-40B4-BE49-F238E27FC236}">
                    <a16:creationId xmlns:a16="http://schemas.microsoft.com/office/drawing/2014/main" id="{45C8BE60-4298-5870-6E24-23D468714A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</a:blip>
              <a:srcRect l="62968" t="81511" r="32410" b="11197"/>
              <a:stretch/>
            </p:blipFill>
            <p:spPr>
              <a:xfrm>
                <a:off x="6238101" y="4404485"/>
                <a:ext cx="181536" cy="386574"/>
              </a:xfrm>
              <a:prstGeom prst="rect">
                <a:avLst/>
              </a:prstGeom>
            </p:spPr>
          </p:pic>
        </p:grpSp>
      </p:grpSp>
      <p:grpSp>
        <p:nvGrpSpPr>
          <p:cNvPr id="403" name="Gruppieren 402">
            <a:extLst>
              <a:ext uri="{FF2B5EF4-FFF2-40B4-BE49-F238E27FC236}">
                <a16:creationId xmlns:a16="http://schemas.microsoft.com/office/drawing/2014/main" id="{2CBF20FD-F4E2-496A-7B4A-BA6FCE0272C8}"/>
              </a:ext>
            </a:extLst>
          </p:cNvPr>
          <p:cNvGrpSpPr/>
          <p:nvPr/>
        </p:nvGrpSpPr>
        <p:grpSpPr>
          <a:xfrm>
            <a:off x="2530615" y="5408736"/>
            <a:ext cx="5047742" cy="939331"/>
            <a:chOff x="5386439" y="4884109"/>
            <a:chExt cx="5047742" cy="939331"/>
          </a:xfrm>
        </p:grpSpPr>
        <p:cxnSp>
          <p:nvCxnSpPr>
            <p:cNvPr id="313" name="Straight Connector 336">
              <a:extLst>
                <a:ext uri="{FF2B5EF4-FFF2-40B4-BE49-F238E27FC236}">
                  <a16:creationId xmlns:a16="http://schemas.microsoft.com/office/drawing/2014/main" id="{8A43543A-6DC6-15BA-24B6-76C0E1A123F6}"/>
                </a:ext>
              </a:extLst>
            </p:cNvPr>
            <p:cNvCxnSpPr>
              <a:cxnSpLocks/>
            </p:cNvCxnSpPr>
            <p:nvPr/>
          </p:nvCxnSpPr>
          <p:spPr>
            <a:xfrm>
              <a:off x="5906279" y="5131671"/>
              <a:ext cx="0" cy="504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31">
              <a:extLst>
                <a:ext uri="{FF2B5EF4-FFF2-40B4-BE49-F238E27FC236}">
                  <a16:creationId xmlns:a16="http://schemas.microsoft.com/office/drawing/2014/main" id="{E25ECA5A-B255-FF7D-1219-5BA3267E41E9}"/>
                </a:ext>
              </a:extLst>
            </p:cNvPr>
            <p:cNvCxnSpPr>
              <a:cxnSpLocks/>
            </p:cNvCxnSpPr>
            <p:nvPr/>
          </p:nvCxnSpPr>
          <p:spPr>
            <a:xfrm>
              <a:off x="5386439" y="5048202"/>
              <a:ext cx="42940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5" name="TextBox 332">
              <a:extLst>
                <a:ext uri="{FF2B5EF4-FFF2-40B4-BE49-F238E27FC236}">
                  <a16:creationId xmlns:a16="http://schemas.microsoft.com/office/drawing/2014/main" id="{32D96287-6168-27AF-F405-0B0AF7061A5F}"/>
                </a:ext>
              </a:extLst>
            </p:cNvPr>
            <p:cNvSpPr txBox="1"/>
            <p:nvPr/>
          </p:nvSpPr>
          <p:spPr>
            <a:xfrm>
              <a:off x="6044788" y="4884109"/>
              <a:ext cx="2121225" cy="215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&lt;Run Name&gt;</a:t>
              </a:r>
              <a:endParaRPr lang="de-DE" sz="1200" dirty="0"/>
            </a:p>
          </p:txBody>
        </p:sp>
        <p:pic>
          <p:nvPicPr>
            <p:cNvPr id="318" name="Graphic 320" descr="Open folder with solid fill">
              <a:extLst>
                <a:ext uri="{FF2B5EF4-FFF2-40B4-BE49-F238E27FC236}">
                  <a16:creationId xmlns:a16="http://schemas.microsoft.com/office/drawing/2014/main" id="{814576F7-0FD9-3235-3B58-CA29A5C2A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773308" y="4888653"/>
              <a:ext cx="311657" cy="311657"/>
            </a:xfrm>
            <a:prstGeom prst="rect">
              <a:avLst/>
            </a:prstGeom>
          </p:spPr>
        </p:pic>
        <p:grpSp>
          <p:nvGrpSpPr>
            <p:cNvPr id="400" name="Gruppieren 399">
              <a:extLst>
                <a:ext uri="{FF2B5EF4-FFF2-40B4-BE49-F238E27FC236}">
                  <a16:creationId xmlns:a16="http://schemas.microsoft.com/office/drawing/2014/main" id="{C08263F3-8CC9-BDA5-1775-BB69C5F35452}"/>
                </a:ext>
              </a:extLst>
            </p:cNvPr>
            <p:cNvGrpSpPr/>
            <p:nvPr/>
          </p:nvGrpSpPr>
          <p:grpSpPr>
            <a:xfrm>
              <a:off x="5906502" y="5200920"/>
              <a:ext cx="1671075" cy="276999"/>
              <a:chOff x="5906502" y="5248055"/>
              <a:chExt cx="1671075" cy="276999"/>
            </a:xfrm>
          </p:grpSpPr>
          <p:cxnSp>
            <p:nvCxnSpPr>
              <p:cNvPr id="316" name="Straight Connector 337">
                <a:extLst>
                  <a:ext uri="{FF2B5EF4-FFF2-40B4-BE49-F238E27FC236}">
                    <a16:creationId xmlns:a16="http://schemas.microsoft.com/office/drawing/2014/main" id="{0B33F662-C72A-99B7-EDD3-033488EADF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6502" y="5384177"/>
                <a:ext cx="4294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9" name="Freeform: Shape 450">
                <a:extLst>
                  <a:ext uri="{FF2B5EF4-FFF2-40B4-BE49-F238E27FC236}">
                    <a16:creationId xmlns:a16="http://schemas.microsoft.com/office/drawing/2014/main" id="{D74C8F2C-D098-34DF-BD63-F3F9C59515AB}"/>
                  </a:ext>
                </a:extLst>
              </p:cNvPr>
              <p:cNvSpPr/>
              <p:nvPr/>
            </p:nvSpPr>
            <p:spPr>
              <a:xfrm>
                <a:off x="6257748" y="5289500"/>
                <a:ext cx="143141" cy="189355"/>
              </a:xfrm>
              <a:custGeom>
                <a:avLst/>
                <a:gdLst>
                  <a:gd name="connsiteX0" fmla="*/ 0 w 300011"/>
                  <a:gd name="connsiteY0" fmla="*/ 0 h 396870"/>
                  <a:gd name="connsiteX1" fmla="*/ 187596 w 300011"/>
                  <a:gd name="connsiteY1" fmla="*/ 0 h 396870"/>
                  <a:gd name="connsiteX2" fmla="*/ 300011 w 300011"/>
                  <a:gd name="connsiteY2" fmla="*/ 111088 h 396870"/>
                  <a:gd name="connsiteX3" fmla="*/ 300011 w 300011"/>
                  <a:gd name="connsiteY3" fmla="*/ 396870 h 396870"/>
                  <a:gd name="connsiteX4" fmla="*/ 0 w 300011"/>
                  <a:gd name="connsiteY4" fmla="*/ 396870 h 396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011" h="396870">
                    <a:moveTo>
                      <a:pt x="0" y="0"/>
                    </a:moveTo>
                    <a:lnTo>
                      <a:pt x="187596" y="0"/>
                    </a:lnTo>
                    <a:lnTo>
                      <a:pt x="300011" y="111088"/>
                    </a:lnTo>
                    <a:lnTo>
                      <a:pt x="300011" y="396870"/>
                    </a:lnTo>
                    <a:lnTo>
                      <a:pt x="0" y="396870"/>
                    </a:lnTo>
                    <a:close/>
                  </a:path>
                </a:pathLst>
              </a:custGeom>
              <a:solidFill>
                <a:srgbClr val="C21F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 sz="1200"/>
              </a:p>
            </p:txBody>
          </p:sp>
          <p:pic>
            <p:nvPicPr>
              <p:cNvPr id="320" name="Graphic 13" descr="Paper outline">
                <a:extLst>
                  <a:ext uri="{FF2B5EF4-FFF2-40B4-BE49-F238E27FC236}">
                    <a16:creationId xmlns:a16="http://schemas.microsoft.com/office/drawing/2014/main" id="{A6CD20C8-E972-9B86-734A-2BFEDFBA02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6211714" y="5270218"/>
                <a:ext cx="235759" cy="235759"/>
              </a:xfrm>
              <a:prstGeom prst="rect">
                <a:avLst/>
              </a:prstGeom>
            </p:spPr>
          </p:pic>
          <p:sp>
            <p:nvSpPr>
              <p:cNvPr id="321" name="TextBox 447">
                <a:extLst>
                  <a:ext uri="{FF2B5EF4-FFF2-40B4-BE49-F238E27FC236}">
                    <a16:creationId xmlns:a16="http://schemas.microsoft.com/office/drawing/2014/main" id="{E51DCA34-92AC-B8F1-63F6-00964348636E}"/>
                  </a:ext>
                </a:extLst>
              </p:cNvPr>
              <p:cNvSpPr txBox="1"/>
              <p:nvPr/>
            </p:nvSpPr>
            <p:spPr>
              <a:xfrm>
                <a:off x="6425577" y="5248055"/>
                <a:ext cx="1152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Run Result</a:t>
                </a:r>
                <a:endParaRPr lang="de-DE" sz="1200" dirty="0"/>
              </a:p>
            </p:txBody>
          </p:sp>
        </p:grpSp>
        <p:grpSp>
          <p:nvGrpSpPr>
            <p:cNvPr id="401" name="Gruppieren 400">
              <a:extLst>
                <a:ext uri="{FF2B5EF4-FFF2-40B4-BE49-F238E27FC236}">
                  <a16:creationId xmlns:a16="http://schemas.microsoft.com/office/drawing/2014/main" id="{0E1414E5-B155-5ED2-3440-BE62E4816669}"/>
                </a:ext>
              </a:extLst>
            </p:cNvPr>
            <p:cNvGrpSpPr/>
            <p:nvPr/>
          </p:nvGrpSpPr>
          <p:grpSpPr>
            <a:xfrm>
              <a:off x="5903862" y="5436867"/>
              <a:ext cx="4530319" cy="386573"/>
              <a:chOff x="5903862" y="5531137"/>
              <a:chExt cx="4530319" cy="386573"/>
            </a:xfrm>
          </p:grpSpPr>
          <p:cxnSp>
            <p:nvCxnSpPr>
              <p:cNvPr id="317" name="Straight Connector 344">
                <a:extLst>
                  <a:ext uri="{FF2B5EF4-FFF2-40B4-BE49-F238E27FC236}">
                    <a16:creationId xmlns:a16="http://schemas.microsoft.com/office/drawing/2014/main" id="{E6219E80-D789-3A1F-8198-12F7B2605E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3862" y="5729037"/>
                <a:ext cx="4122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2" name="TextBox 447">
                <a:extLst>
                  <a:ext uri="{FF2B5EF4-FFF2-40B4-BE49-F238E27FC236}">
                    <a16:creationId xmlns:a16="http://schemas.microsoft.com/office/drawing/2014/main" id="{E5F8F17F-2FE6-EA66-035C-D8D835C0C7E7}"/>
                  </a:ext>
                </a:extLst>
              </p:cNvPr>
              <p:cNvSpPr txBox="1"/>
              <p:nvPr/>
            </p:nvSpPr>
            <p:spPr>
              <a:xfrm>
                <a:off x="6439610" y="5602807"/>
                <a:ext cx="3994571" cy="215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CWL</a:t>
                </a:r>
                <a:endParaRPr lang="de-DE" sz="1200" dirty="0"/>
              </a:p>
            </p:txBody>
          </p:sp>
          <p:pic>
            <p:nvPicPr>
              <p:cNvPr id="323" name="Picture 2">
                <a:extLst>
                  <a:ext uri="{FF2B5EF4-FFF2-40B4-BE49-F238E27FC236}">
                    <a16:creationId xmlns:a16="http://schemas.microsoft.com/office/drawing/2014/main" id="{561CE59A-EB7A-9B92-88C3-2696D92AA2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>
                <a:duotone>
                  <a:prstClr val="black"/>
                  <a:srgbClr val="C21F3A">
                    <a:tint val="45000"/>
                    <a:satMod val="400000"/>
                  </a:srgbClr>
                </a:duotone>
              </a:blip>
              <a:srcRect l="62968" t="81511" r="32410" b="11197"/>
              <a:stretch/>
            </p:blipFill>
            <p:spPr>
              <a:xfrm>
                <a:off x="6246974" y="5531137"/>
                <a:ext cx="181536" cy="386573"/>
              </a:xfrm>
              <a:prstGeom prst="rect">
                <a:avLst/>
              </a:prstGeom>
            </p:spPr>
          </p:pic>
        </p:grpSp>
      </p:grpSp>
      <p:grpSp>
        <p:nvGrpSpPr>
          <p:cNvPr id="411" name="Gruppieren 410">
            <a:extLst>
              <a:ext uri="{FF2B5EF4-FFF2-40B4-BE49-F238E27FC236}">
                <a16:creationId xmlns:a16="http://schemas.microsoft.com/office/drawing/2014/main" id="{5149C65E-1035-BAD1-0F72-002DF5DC5FDA}"/>
              </a:ext>
            </a:extLst>
          </p:cNvPr>
          <p:cNvGrpSpPr/>
          <p:nvPr/>
        </p:nvGrpSpPr>
        <p:grpSpPr>
          <a:xfrm>
            <a:off x="2196296" y="844204"/>
            <a:ext cx="1255231" cy="761073"/>
            <a:chOff x="2196296" y="755304"/>
            <a:chExt cx="1255231" cy="761073"/>
          </a:xfrm>
        </p:grpSpPr>
        <p:grpSp>
          <p:nvGrpSpPr>
            <p:cNvPr id="395" name="Gruppieren 394">
              <a:extLst>
                <a:ext uri="{FF2B5EF4-FFF2-40B4-BE49-F238E27FC236}">
                  <a16:creationId xmlns:a16="http://schemas.microsoft.com/office/drawing/2014/main" id="{577BE826-D31B-D413-7780-F32B5CE1617A}"/>
                </a:ext>
              </a:extLst>
            </p:cNvPr>
            <p:cNvGrpSpPr/>
            <p:nvPr/>
          </p:nvGrpSpPr>
          <p:grpSpPr>
            <a:xfrm>
              <a:off x="2196296" y="755304"/>
              <a:ext cx="1255231" cy="412361"/>
              <a:chOff x="2196296" y="755304"/>
              <a:chExt cx="1255231" cy="412361"/>
            </a:xfrm>
          </p:grpSpPr>
          <p:grpSp>
            <p:nvGrpSpPr>
              <p:cNvPr id="3" name="Group 321">
                <a:extLst>
                  <a:ext uri="{FF2B5EF4-FFF2-40B4-BE49-F238E27FC236}">
                    <a16:creationId xmlns:a16="http://schemas.microsoft.com/office/drawing/2014/main" id="{A9013F7B-1677-29AE-B5D0-D85BA9BE2FA2}"/>
                  </a:ext>
                </a:extLst>
              </p:cNvPr>
              <p:cNvGrpSpPr/>
              <p:nvPr/>
            </p:nvGrpSpPr>
            <p:grpSpPr>
              <a:xfrm>
                <a:off x="2359551" y="871477"/>
                <a:ext cx="286601" cy="237165"/>
                <a:chOff x="5085481" y="2862781"/>
                <a:chExt cx="1227461" cy="1168495"/>
              </a:xfrm>
            </p:grpSpPr>
            <p:sp>
              <p:nvSpPr>
                <p:cNvPr id="4" name="Freeform: Shape 322">
                  <a:extLst>
                    <a:ext uri="{FF2B5EF4-FFF2-40B4-BE49-F238E27FC236}">
                      <a16:creationId xmlns:a16="http://schemas.microsoft.com/office/drawing/2014/main" id="{C72B389C-E653-AE1E-1547-9C8CF4F05FE8}"/>
                    </a:ext>
                  </a:extLst>
                </p:cNvPr>
                <p:cNvSpPr/>
                <p:nvPr/>
              </p:nvSpPr>
              <p:spPr>
                <a:xfrm>
                  <a:off x="5185521" y="2862781"/>
                  <a:ext cx="1127421" cy="1018228"/>
                </a:xfrm>
                <a:custGeom>
                  <a:avLst/>
                  <a:gdLst>
                    <a:gd name="connsiteX0" fmla="*/ 68184 w 2589719"/>
                    <a:gd name="connsiteY0" fmla="*/ 1745002 h 2136997"/>
                    <a:gd name="connsiteX1" fmla="*/ 2870 w 2589719"/>
                    <a:gd name="connsiteY1" fmla="*/ 1745002 h 2136997"/>
                    <a:gd name="connsiteX2" fmla="*/ 161490 w 2589719"/>
                    <a:gd name="connsiteY2" fmla="*/ 905247 h 2136997"/>
                    <a:gd name="connsiteX3" fmla="*/ 609359 w 2589719"/>
                    <a:gd name="connsiteY3" fmla="*/ 364072 h 2136997"/>
                    <a:gd name="connsiteX4" fmla="*/ 1299825 w 2589719"/>
                    <a:gd name="connsiteY4" fmla="*/ 205451 h 2136997"/>
                    <a:gd name="connsiteX5" fmla="*/ 1999621 w 2589719"/>
                    <a:gd name="connsiteY5" fmla="*/ 186790 h 2136997"/>
                    <a:gd name="connsiteX6" fmla="*/ 2522135 w 2589719"/>
                    <a:gd name="connsiteY6" fmla="*/ 178 h 2136997"/>
                    <a:gd name="connsiteX7" fmla="*/ 2578119 w 2589719"/>
                    <a:gd name="connsiteY7" fmla="*/ 224112 h 2136997"/>
                    <a:gd name="connsiteX8" fmla="*/ 2475482 w 2589719"/>
                    <a:gd name="connsiteY8" fmla="*/ 765288 h 2136997"/>
                    <a:gd name="connsiteX9" fmla="*/ 2074265 w 2589719"/>
                    <a:gd name="connsiteY9" fmla="*/ 1605043 h 2136997"/>
                    <a:gd name="connsiteX10" fmla="*/ 1579743 w 2589719"/>
                    <a:gd name="connsiteY10" fmla="*/ 1987598 h 2136997"/>
                    <a:gd name="connsiteX11" fmla="*/ 870616 w 2589719"/>
                    <a:gd name="connsiteY11" fmla="*/ 2136888 h 2136997"/>
                    <a:gd name="connsiteX12" fmla="*/ 180151 w 2589719"/>
                    <a:gd name="connsiteY12" fmla="*/ 1968937 h 2136997"/>
                    <a:gd name="connsiteX13" fmla="*/ 68184 w 2589719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329 w 2528864"/>
                    <a:gd name="connsiteY0" fmla="*/ 1745002 h 2136997"/>
                    <a:gd name="connsiteX1" fmla="*/ 7329 w 2528864"/>
                    <a:gd name="connsiteY1" fmla="*/ 1418431 h 2136997"/>
                    <a:gd name="connsiteX2" fmla="*/ 100635 w 2528864"/>
                    <a:gd name="connsiteY2" fmla="*/ 905247 h 2136997"/>
                    <a:gd name="connsiteX3" fmla="*/ 548504 w 2528864"/>
                    <a:gd name="connsiteY3" fmla="*/ 364072 h 2136997"/>
                    <a:gd name="connsiteX4" fmla="*/ 1238970 w 2528864"/>
                    <a:gd name="connsiteY4" fmla="*/ 205451 h 2136997"/>
                    <a:gd name="connsiteX5" fmla="*/ 1938766 w 2528864"/>
                    <a:gd name="connsiteY5" fmla="*/ 186790 h 2136997"/>
                    <a:gd name="connsiteX6" fmla="*/ 2461280 w 2528864"/>
                    <a:gd name="connsiteY6" fmla="*/ 178 h 2136997"/>
                    <a:gd name="connsiteX7" fmla="*/ 2517264 w 2528864"/>
                    <a:gd name="connsiteY7" fmla="*/ 224112 h 2136997"/>
                    <a:gd name="connsiteX8" fmla="*/ 2414627 w 2528864"/>
                    <a:gd name="connsiteY8" fmla="*/ 765288 h 2136997"/>
                    <a:gd name="connsiteX9" fmla="*/ 2013410 w 2528864"/>
                    <a:gd name="connsiteY9" fmla="*/ 1605043 h 2136997"/>
                    <a:gd name="connsiteX10" fmla="*/ 1518888 w 2528864"/>
                    <a:gd name="connsiteY10" fmla="*/ 1987598 h 2136997"/>
                    <a:gd name="connsiteX11" fmla="*/ 809761 w 2528864"/>
                    <a:gd name="connsiteY11" fmla="*/ 2136888 h 2136997"/>
                    <a:gd name="connsiteX12" fmla="*/ 119296 w 2528864"/>
                    <a:gd name="connsiteY12" fmla="*/ 1968937 h 2136997"/>
                    <a:gd name="connsiteX13" fmla="*/ 18098 w 2528864"/>
                    <a:gd name="connsiteY13" fmla="*/ 1776899 h 2136997"/>
                    <a:gd name="connsiteX14" fmla="*/ 7329 w 2528864"/>
                    <a:gd name="connsiteY14" fmla="*/ 1745002 h 2136997"/>
                    <a:gd name="connsiteX0" fmla="*/ 77730 w 2599265"/>
                    <a:gd name="connsiteY0" fmla="*/ 1745002 h 2136997"/>
                    <a:gd name="connsiteX1" fmla="*/ 77730 w 2599265"/>
                    <a:gd name="connsiteY1" fmla="*/ 1418431 h 2136997"/>
                    <a:gd name="connsiteX2" fmla="*/ 171036 w 2599265"/>
                    <a:gd name="connsiteY2" fmla="*/ 905247 h 2136997"/>
                    <a:gd name="connsiteX3" fmla="*/ 618905 w 2599265"/>
                    <a:gd name="connsiteY3" fmla="*/ 364072 h 2136997"/>
                    <a:gd name="connsiteX4" fmla="*/ 1309371 w 2599265"/>
                    <a:gd name="connsiteY4" fmla="*/ 205451 h 2136997"/>
                    <a:gd name="connsiteX5" fmla="*/ 2009167 w 2599265"/>
                    <a:gd name="connsiteY5" fmla="*/ 186790 h 2136997"/>
                    <a:gd name="connsiteX6" fmla="*/ 2531681 w 2599265"/>
                    <a:gd name="connsiteY6" fmla="*/ 178 h 2136997"/>
                    <a:gd name="connsiteX7" fmla="*/ 2587665 w 2599265"/>
                    <a:gd name="connsiteY7" fmla="*/ 224112 h 2136997"/>
                    <a:gd name="connsiteX8" fmla="*/ 2485028 w 2599265"/>
                    <a:gd name="connsiteY8" fmla="*/ 765288 h 2136997"/>
                    <a:gd name="connsiteX9" fmla="*/ 2083811 w 2599265"/>
                    <a:gd name="connsiteY9" fmla="*/ 1605043 h 2136997"/>
                    <a:gd name="connsiteX10" fmla="*/ 1589289 w 2599265"/>
                    <a:gd name="connsiteY10" fmla="*/ 1987598 h 2136997"/>
                    <a:gd name="connsiteX11" fmla="*/ 880162 w 2599265"/>
                    <a:gd name="connsiteY11" fmla="*/ 2136888 h 2136997"/>
                    <a:gd name="connsiteX12" fmla="*/ 189697 w 2599265"/>
                    <a:gd name="connsiteY12" fmla="*/ 1968937 h 2136997"/>
                    <a:gd name="connsiteX13" fmla="*/ 2774 w 2599265"/>
                    <a:gd name="connsiteY13" fmla="*/ 1905487 h 2136997"/>
                    <a:gd name="connsiteX14" fmla="*/ 77730 w 2599265"/>
                    <a:gd name="connsiteY14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17396 w 2538931"/>
                    <a:gd name="connsiteY0" fmla="*/ 1745002 h 2136997"/>
                    <a:gd name="connsiteX1" fmla="*/ 17396 w 2538931"/>
                    <a:gd name="connsiteY1" fmla="*/ 1418431 h 2136997"/>
                    <a:gd name="connsiteX2" fmla="*/ 110702 w 2538931"/>
                    <a:gd name="connsiteY2" fmla="*/ 905247 h 2136997"/>
                    <a:gd name="connsiteX3" fmla="*/ 558571 w 2538931"/>
                    <a:gd name="connsiteY3" fmla="*/ 364072 h 2136997"/>
                    <a:gd name="connsiteX4" fmla="*/ 1249037 w 2538931"/>
                    <a:gd name="connsiteY4" fmla="*/ 205451 h 2136997"/>
                    <a:gd name="connsiteX5" fmla="*/ 1948833 w 2538931"/>
                    <a:gd name="connsiteY5" fmla="*/ 186790 h 2136997"/>
                    <a:gd name="connsiteX6" fmla="*/ 2471347 w 2538931"/>
                    <a:gd name="connsiteY6" fmla="*/ 178 h 2136997"/>
                    <a:gd name="connsiteX7" fmla="*/ 2527331 w 2538931"/>
                    <a:gd name="connsiteY7" fmla="*/ 224112 h 2136997"/>
                    <a:gd name="connsiteX8" fmla="*/ 2424694 w 2538931"/>
                    <a:gd name="connsiteY8" fmla="*/ 765288 h 2136997"/>
                    <a:gd name="connsiteX9" fmla="*/ 2023477 w 2538931"/>
                    <a:gd name="connsiteY9" fmla="*/ 1605043 h 2136997"/>
                    <a:gd name="connsiteX10" fmla="*/ 1528955 w 2538931"/>
                    <a:gd name="connsiteY10" fmla="*/ 1987598 h 2136997"/>
                    <a:gd name="connsiteX11" fmla="*/ 819828 w 2538931"/>
                    <a:gd name="connsiteY11" fmla="*/ 2136888 h 2136997"/>
                    <a:gd name="connsiteX12" fmla="*/ 196038 w 2538931"/>
                    <a:gd name="connsiteY12" fmla="*/ 2026087 h 2136997"/>
                    <a:gd name="connsiteX13" fmla="*/ 17396 w 2538931"/>
                    <a:gd name="connsiteY13" fmla="*/ 1745002 h 2136997"/>
                    <a:gd name="connsiteX0" fmla="*/ 63048 w 2584583"/>
                    <a:gd name="connsiteY0" fmla="*/ 1745002 h 2136997"/>
                    <a:gd name="connsiteX1" fmla="*/ 63048 w 2584583"/>
                    <a:gd name="connsiteY1" fmla="*/ 1418431 h 2136997"/>
                    <a:gd name="connsiteX2" fmla="*/ 156354 w 2584583"/>
                    <a:gd name="connsiteY2" fmla="*/ 905247 h 2136997"/>
                    <a:gd name="connsiteX3" fmla="*/ 604223 w 2584583"/>
                    <a:gd name="connsiteY3" fmla="*/ 364072 h 2136997"/>
                    <a:gd name="connsiteX4" fmla="*/ 1294689 w 2584583"/>
                    <a:gd name="connsiteY4" fmla="*/ 205451 h 2136997"/>
                    <a:gd name="connsiteX5" fmla="*/ 1994485 w 2584583"/>
                    <a:gd name="connsiteY5" fmla="*/ 186790 h 2136997"/>
                    <a:gd name="connsiteX6" fmla="*/ 2516999 w 2584583"/>
                    <a:gd name="connsiteY6" fmla="*/ 178 h 2136997"/>
                    <a:gd name="connsiteX7" fmla="*/ 2572983 w 2584583"/>
                    <a:gd name="connsiteY7" fmla="*/ 224112 h 2136997"/>
                    <a:gd name="connsiteX8" fmla="*/ 2470346 w 2584583"/>
                    <a:gd name="connsiteY8" fmla="*/ 765288 h 2136997"/>
                    <a:gd name="connsiteX9" fmla="*/ 2069129 w 2584583"/>
                    <a:gd name="connsiteY9" fmla="*/ 1605043 h 2136997"/>
                    <a:gd name="connsiteX10" fmla="*/ 1574607 w 2584583"/>
                    <a:gd name="connsiteY10" fmla="*/ 1987598 h 2136997"/>
                    <a:gd name="connsiteX11" fmla="*/ 865480 w 2584583"/>
                    <a:gd name="connsiteY11" fmla="*/ 2136888 h 2136997"/>
                    <a:gd name="connsiteX12" fmla="*/ 63048 w 2584583"/>
                    <a:gd name="connsiteY12" fmla="*/ 1745002 h 2136997"/>
                    <a:gd name="connsiteX0" fmla="*/ 81105 w 2545490"/>
                    <a:gd name="connsiteY0" fmla="*/ 1854540 h 2136997"/>
                    <a:gd name="connsiteX1" fmla="*/ 23955 w 2545490"/>
                    <a:gd name="connsiteY1" fmla="*/ 1418431 h 2136997"/>
                    <a:gd name="connsiteX2" fmla="*/ 117261 w 2545490"/>
                    <a:gd name="connsiteY2" fmla="*/ 905247 h 2136997"/>
                    <a:gd name="connsiteX3" fmla="*/ 565130 w 2545490"/>
                    <a:gd name="connsiteY3" fmla="*/ 364072 h 2136997"/>
                    <a:gd name="connsiteX4" fmla="*/ 1255596 w 2545490"/>
                    <a:gd name="connsiteY4" fmla="*/ 205451 h 2136997"/>
                    <a:gd name="connsiteX5" fmla="*/ 1955392 w 2545490"/>
                    <a:gd name="connsiteY5" fmla="*/ 186790 h 2136997"/>
                    <a:gd name="connsiteX6" fmla="*/ 2477906 w 2545490"/>
                    <a:gd name="connsiteY6" fmla="*/ 178 h 2136997"/>
                    <a:gd name="connsiteX7" fmla="*/ 2533890 w 2545490"/>
                    <a:gd name="connsiteY7" fmla="*/ 224112 h 2136997"/>
                    <a:gd name="connsiteX8" fmla="*/ 2431253 w 2545490"/>
                    <a:gd name="connsiteY8" fmla="*/ 765288 h 2136997"/>
                    <a:gd name="connsiteX9" fmla="*/ 2030036 w 2545490"/>
                    <a:gd name="connsiteY9" fmla="*/ 1605043 h 2136997"/>
                    <a:gd name="connsiteX10" fmla="*/ 1535514 w 2545490"/>
                    <a:gd name="connsiteY10" fmla="*/ 1987598 h 2136997"/>
                    <a:gd name="connsiteX11" fmla="*/ 826387 w 2545490"/>
                    <a:gd name="connsiteY11" fmla="*/ 2136888 h 2136997"/>
                    <a:gd name="connsiteX12" fmla="*/ 81105 w 2545490"/>
                    <a:gd name="connsiteY12" fmla="*/ 1854540 h 2136997"/>
                    <a:gd name="connsiteX0" fmla="*/ 81414 w 2545799"/>
                    <a:gd name="connsiteY0" fmla="*/ 1854540 h 2080094"/>
                    <a:gd name="connsiteX1" fmla="*/ 24264 w 2545799"/>
                    <a:gd name="connsiteY1" fmla="*/ 1418431 h 2080094"/>
                    <a:gd name="connsiteX2" fmla="*/ 117570 w 2545799"/>
                    <a:gd name="connsiteY2" fmla="*/ 905247 h 2080094"/>
                    <a:gd name="connsiteX3" fmla="*/ 565439 w 2545799"/>
                    <a:gd name="connsiteY3" fmla="*/ 364072 h 2080094"/>
                    <a:gd name="connsiteX4" fmla="*/ 1255905 w 2545799"/>
                    <a:gd name="connsiteY4" fmla="*/ 205451 h 2080094"/>
                    <a:gd name="connsiteX5" fmla="*/ 1955701 w 2545799"/>
                    <a:gd name="connsiteY5" fmla="*/ 186790 h 2080094"/>
                    <a:gd name="connsiteX6" fmla="*/ 2478215 w 2545799"/>
                    <a:gd name="connsiteY6" fmla="*/ 178 h 2080094"/>
                    <a:gd name="connsiteX7" fmla="*/ 2534199 w 2545799"/>
                    <a:gd name="connsiteY7" fmla="*/ 224112 h 2080094"/>
                    <a:gd name="connsiteX8" fmla="*/ 2431562 w 2545799"/>
                    <a:gd name="connsiteY8" fmla="*/ 765288 h 2080094"/>
                    <a:gd name="connsiteX9" fmla="*/ 2030345 w 2545799"/>
                    <a:gd name="connsiteY9" fmla="*/ 1605043 h 2080094"/>
                    <a:gd name="connsiteX10" fmla="*/ 1535823 w 2545799"/>
                    <a:gd name="connsiteY10" fmla="*/ 1987598 h 2080094"/>
                    <a:gd name="connsiteX11" fmla="*/ 831459 w 2545799"/>
                    <a:gd name="connsiteY11" fmla="*/ 2079738 h 2080094"/>
                    <a:gd name="connsiteX12" fmla="*/ 81414 w 2545799"/>
                    <a:gd name="connsiteY12" fmla="*/ 1854540 h 2080094"/>
                    <a:gd name="connsiteX0" fmla="*/ 81414 w 2545799"/>
                    <a:gd name="connsiteY0" fmla="*/ 1854540 h 2092149"/>
                    <a:gd name="connsiteX1" fmla="*/ 24264 w 2545799"/>
                    <a:gd name="connsiteY1" fmla="*/ 1418431 h 2092149"/>
                    <a:gd name="connsiteX2" fmla="*/ 117570 w 2545799"/>
                    <a:gd name="connsiteY2" fmla="*/ 905247 h 2092149"/>
                    <a:gd name="connsiteX3" fmla="*/ 565439 w 2545799"/>
                    <a:gd name="connsiteY3" fmla="*/ 364072 h 2092149"/>
                    <a:gd name="connsiteX4" fmla="*/ 1255905 w 2545799"/>
                    <a:gd name="connsiteY4" fmla="*/ 205451 h 2092149"/>
                    <a:gd name="connsiteX5" fmla="*/ 1955701 w 2545799"/>
                    <a:gd name="connsiteY5" fmla="*/ 186790 h 2092149"/>
                    <a:gd name="connsiteX6" fmla="*/ 2478215 w 2545799"/>
                    <a:gd name="connsiteY6" fmla="*/ 178 h 2092149"/>
                    <a:gd name="connsiteX7" fmla="*/ 2534199 w 2545799"/>
                    <a:gd name="connsiteY7" fmla="*/ 224112 h 2092149"/>
                    <a:gd name="connsiteX8" fmla="*/ 2431562 w 2545799"/>
                    <a:gd name="connsiteY8" fmla="*/ 765288 h 2092149"/>
                    <a:gd name="connsiteX9" fmla="*/ 2030345 w 2545799"/>
                    <a:gd name="connsiteY9" fmla="*/ 1605043 h 2092149"/>
                    <a:gd name="connsiteX10" fmla="*/ 1535823 w 2545799"/>
                    <a:gd name="connsiteY10" fmla="*/ 1987598 h 2092149"/>
                    <a:gd name="connsiteX11" fmla="*/ 831459 w 2545799"/>
                    <a:gd name="connsiteY11" fmla="*/ 2079738 h 2092149"/>
                    <a:gd name="connsiteX12" fmla="*/ 81414 w 2545799"/>
                    <a:gd name="connsiteY12" fmla="*/ 1854540 h 2092149"/>
                    <a:gd name="connsiteX0" fmla="*/ 81414 w 2545799"/>
                    <a:gd name="connsiteY0" fmla="*/ 1854540 h 2079929"/>
                    <a:gd name="connsiteX1" fmla="*/ 24264 w 2545799"/>
                    <a:gd name="connsiteY1" fmla="*/ 1418431 h 2079929"/>
                    <a:gd name="connsiteX2" fmla="*/ 117570 w 2545799"/>
                    <a:gd name="connsiteY2" fmla="*/ 905247 h 2079929"/>
                    <a:gd name="connsiteX3" fmla="*/ 565439 w 2545799"/>
                    <a:gd name="connsiteY3" fmla="*/ 364072 h 2079929"/>
                    <a:gd name="connsiteX4" fmla="*/ 1255905 w 2545799"/>
                    <a:gd name="connsiteY4" fmla="*/ 205451 h 2079929"/>
                    <a:gd name="connsiteX5" fmla="*/ 1955701 w 2545799"/>
                    <a:gd name="connsiteY5" fmla="*/ 186790 h 2079929"/>
                    <a:gd name="connsiteX6" fmla="*/ 2478215 w 2545799"/>
                    <a:gd name="connsiteY6" fmla="*/ 178 h 2079929"/>
                    <a:gd name="connsiteX7" fmla="*/ 2534199 w 2545799"/>
                    <a:gd name="connsiteY7" fmla="*/ 224112 h 2079929"/>
                    <a:gd name="connsiteX8" fmla="*/ 2431562 w 2545799"/>
                    <a:gd name="connsiteY8" fmla="*/ 765288 h 2079929"/>
                    <a:gd name="connsiteX9" fmla="*/ 2030345 w 2545799"/>
                    <a:gd name="connsiteY9" fmla="*/ 1605043 h 2079929"/>
                    <a:gd name="connsiteX10" fmla="*/ 1535823 w 2545799"/>
                    <a:gd name="connsiteY10" fmla="*/ 1987598 h 2079929"/>
                    <a:gd name="connsiteX11" fmla="*/ 831459 w 2545799"/>
                    <a:gd name="connsiteY11" fmla="*/ 2079738 h 2079929"/>
                    <a:gd name="connsiteX12" fmla="*/ 81414 w 2545799"/>
                    <a:gd name="connsiteY12" fmla="*/ 1854540 h 2079929"/>
                    <a:gd name="connsiteX0" fmla="*/ 69120 w 2533505"/>
                    <a:gd name="connsiteY0" fmla="*/ 1854540 h 2079929"/>
                    <a:gd name="connsiteX1" fmla="*/ 11970 w 2533505"/>
                    <a:gd name="connsiteY1" fmla="*/ 1418431 h 2079929"/>
                    <a:gd name="connsiteX2" fmla="*/ 105276 w 2533505"/>
                    <a:gd name="connsiteY2" fmla="*/ 905247 h 2079929"/>
                    <a:gd name="connsiteX3" fmla="*/ 553145 w 2533505"/>
                    <a:gd name="connsiteY3" fmla="*/ 364072 h 2079929"/>
                    <a:gd name="connsiteX4" fmla="*/ 1243611 w 2533505"/>
                    <a:gd name="connsiteY4" fmla="*/ 205451 h 2079929"/>
                    <a:gd name="connsiteX5" fmla="*/ 1943407 w 2533505"/>
                    <a:gd name="connsiteY5" fmla="*/ 186790 h 2079929"/>
                    <a:gd name="connsiteX6" fmla="*/ 2465921 w 2533505"/>
                    <a:gd name="connsiteY6" fmla="*/ 178 h 2079929"/>
                    <a:gd name="connsiteX7" fmla="*/ 2521905 w 2533505"/>
                    <a:gd name="connsiteY7" fmla="*/ 224112 h 2079929"/>
                    <a:gd name="connsiteX8" fmla="*/ 2419268 w 2533505"/>
                    <a:gd name="connsiteY8" fmla="*/ 765288 h 2079929"/>
                    <a:gd name="connsiteX9" fmla="*/ 2018051 w 2533505"/>
                    <a:gd name="connsiteY9" fmla="*/ 1605043 h 2079929"/>
                    <a:gd name="connsiteX10" fmla="*/ 1523529 w 2533505"/>
                    <a:gd name="connsiteY10" fmla="*/ 1987598 h 2079929"/>
                    <a:gd name="connsiteX11" fmla="*/ 819165 w 2533505"/>
                    <a:gd name="connsiteY11" fmla="*/ 2079738 h 2079929"/>
                    <a:gd name="connsiteX12" fmla="*/ 69120 w 2533505"/>
                    <a:gd name="connsiteY12" fmla="*/ 1854540 h 2079929"/>
                    <a:gd name="connsiteX0" fmla="*/ 62118 w 2526503"/>
                    <a:gd name="connsiteY0" fmla="*/ 1854540 h 2079929"/>
                    <a:gd name="connsiteX1" fmla="*/ 98274 w 2526503"/>
                    <a:gd name="connsiteY1" fmla="*/ 905247 h 2079929"/>
                    <a:gd name="connsiteX2" fmla="*/ 546143 w 2526503"/>
                    <a:gd name="connsiteY2" fmla="*/ 364072 h 2079929"/>
                    <a:gd name="connsiteX3" fmla="*/ 1236609 w 2526503"/>
                    <a:gd name="connsiteY3" fmla="*/ 205451 h 2079929"/>
                    <a:gd name="connsiteX4" fmla="*/ 1936405 w 2526503"/>
                    <a:gd name="connsiteY4" fmla="*/ 186790 h 2079929"/>
                    <a:gd name="connsiteX5" fmla="*/ 2458919 w 2526503"/>
                    <a:gd name="connsiteY5" fmla="*/ 178 h 2079929"/>
                    <a:gd name="connsiteX6" fmla="*/ 2514903 w 2526503"/>
                    <a:gd name="connsiteY6" fmla="*/ 224112 h 2079929"/>
                    <a:gd name="connsiteX7" fmla="*/ 2412266 w 2526503"/>
                    <a:gd name="connsiteY7" fmla="*/ 765288 h 2079929"/>
                    <a:gd name="connsiteX8" fmla="*/ 2011049 w 2526503"/>
                    <a:gd name="connsiteY8" fmla="*/ 1605043 h 2079929"/>
                    <a:gd name="connsiteX9" fmla="*/ 1516527 w 2526503"/>
                    <a:gd name="connsiteY9" fmla="*/ 1987598 h 2079929"/>
                    <a:gd name="connsiteX10" fmla="*/ 812163 w 2526503"/>
                    <a:gd name="connsiteY10" fmla="*/ 2079738 h 2079929"/>
                    <a:gd name="connsiteX11" fmla="*/ 62118 w 2526503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5793 w 2560178"/>
                    <a:gd name="connsiteY0" fmla="*/ 1854543 h 2079932"/>
                    <a:gd name="connsiteX1" fmla="*/ 131949 w 2560178"/>
                    <a:gd name="connsiteY1" fmla="*/ 905250 h 2079932"/>
                    <a:gd name="connsiteX2" fmla="*/ 1203609 w 2560178"/>
                    <a:gd name="connsiteY2" fmla="*/ 224504 h 2079932"/>
                    <a:gd name="connsiteX3" fmla="*/ 1970080 w 2560178"/>
                    <a:gd name="connsiteY3" fmla="*/ 186793 h 2079932"/>
                    <a:gd name="connsiteX4" fmla="*/ 2492594 w 2560178"/>
                    <a:gd name="connsiteY4" fmla="*/ 181 h 2079932"/>
                    <a:gd name="connsiteX5" fmla="*/ 2548578 w 2560178"/>
                    <a:gd name="connsiteY5" fmla="*/ 224115 h 2079932"/>
                    <a:gd name="connsiteX6" fmla="*/ 2445941 w 2560178"/>
                    <a:gd name="connsiteY6" fmla="*/ 765291 h 2079932"/>
                    <a:gd name="connsiteX7" fmla="*/ 2044724 w 2560178"/>
                    <a:gd name="connsiteY7" fmla="*/ 1605046 h 2079932"/>
                    <a:gd name="connsiteX8" fmla="*/ 1550202 w 2560178"/>
                    <a:gd name="connsiteY8" fmla="*/ 1987601 h 2079932"/>
                    <a:gd name="connsiteX9" fmla="*/ 845838 w 2560178"/>
                    <a:gd name="connsiteY9" fmla="*/ 2079741 h 2079932"/>
                    <a:gd name="connsiteX10" fmla="*/ 95793 w 2560178"/>
                    <a:gd name="connsiteY10" fmla="*/ 1854543 h 2079932"/>
                    <a:gd name="connsiteX0" fmla="*/ 90564 w 2554949"/>
                    <a:gd name="connsiteY0" fmla="*/ 1854543 h 2079932"/>
                    <a:gd name="connsiteX1" fmla="*/ 126720 w 2554949"/>
                    <a:gd name="connsiteY1" fmla="*/ 905250 h 2079932"/>
                    <a:gd name="connsiteX2" fmla="*/ 1198380 w 2554949"/>
                    <a:gd name="connsiteY2" fmla="*/ 224504 h 2079932"/>
                    <a:gd name="connsiteX3" fmla="*/ 1964851 w 2554949"/>
                    <a:gd name="connsiteY3" fmla="*/ 186793 h 2079932"/>
                    <a:gd name="connsiteX4" fmla="*/ 2487365 w 2554949"/>
                    <a:gd name="connsiteY4" fmla="*/ 181 h 2079932"/>
                    <a:gd name="connsiteX5" fmla="*/ 2543349 w 2554949"/>
                    <a:gd name="connsiteY5" fmla="*/ 224115 h 2079932"/>
                    <a:gd name="connsiteX6" fmla="*/ 2440712 w 2554949"/>
                    <a:gd name="connsiteY6" fmla="*/ 765291 h 2079932"/>
                    <a:gd name="connsiteX7" fmla="*/ 2039495 w 2554949"/>
                    <a:gd name="connsiteY7" fmla="*/ 1605046 h 2079932"/>
                    <a:gd name="connsiteX8" fmla="*/ 1544973 w 2554949"/>
                    <a:gd name="connsiteY8" fmla="*/ 1987601 h 2079932"/>
                    <a:gd name="connsiteX9" fmla="*/ 840609 w 2554949"/>
                    <a:gd name="connsiteY9" fmla="*/ 2079741 h 2079932"/>
                    <a:gd name="connsiteX10" fmla="*/ 90564 w 2554949"/>
                    <a:gd name="connsiteY10" fmla="*/ 1854543 h 2079932"/>
                    <a:gd name="connsiteX0" fmla="*/ 94033 w 2558418"/>
                    <a:gd name="connsiteY0" fmla="*/ 1854557 h 2079946"/>
                    <a:gd name="connsiteX1" fmla="*/ 130189 w 2558418"/>
                    <a:gd name="connsiteY1" fmla="*/ 905264 h 2079946"/>
                    <a:gd name="connsiteX2" fmla="*/ 1173274 w 2558418"/>
                    <a:gd name="connsiteY2" fmla="*/ 295956 h 2079946"/>
                    <a:gd name="connsiteX3" fmla="*/ 1968320 w 2558418"/>
                    <a:gd name="connsiteY3" fmla="*/ 186807 h 2079946"/>
                    <a:gd name="connsiteX4" fmla="*/ 2490834 w 2558418"/>
                    <a:gd name="connsiteY4" fmla="*/ 195 h 2079946"/>
                    <a:gd name="connsiteX5" fmla="*/ 2546818 w 2558418"/>
                    <a:gd name="connsiteY5" fmla="*/ 224129 h 2079946"/>
                    <a:gd name="connsiteX6" fmla="*/ 2444181 w 2558418"/>
                    <a:gd name="connsiteY6" fmla="*/ 765305 h 2079946"/>
                    <a:gd name="connsiteX7" fmla="*/ 2042964 w 2558418"/>
                    <a:gd name="connsiteY7" fmla="*/ 1605060 h 2079946"/>
                    <a:gd name="connsiteX8" fmla="*/ 1548442 w 2558418"/>
                    <a:gd name="connsiteY8" fmla="*/ 1987615 h 2079946"/>
                    <a:gd name="connsiteX9" fmla="*/ 844078 w 2558418"/>
                    <a:gd name="connsiteY9" fmla="*/ 2079755 h 2079946"/>
                    <a:gd name="connsiteX10" fmla="*/ 94033 w 2558418"/>
                    <a:gd name="connsiteY10" fmla="*/ 1854557 h 2079946"/>
                    <a:gd name="connsiteX0" fmla="*/ 94033 w 2558418"/>
                    <a:gd name="connsiteY0" fmla="*/ 1854556 h 2079945"/>
                    <a:gd name="connsiteX1" fmla="*/ 130189 w 2558418"/>
                    <a:gd name="connsiteY1" fmla="*/ 905263 h 2079945"/>
                    <a:gd name="connsiteX2" fmla="*/ 1173274 w 2558418"/>
                    <a:gd name="connsiteY2" fmla="*/ 286430 h 2079945"/>
                    <a:gd name="connsiteX3" fmla="*/ 1968320 w 2558418"/>
                    <a:gd name="connsiteY3" fmla="*/ 186806 h 2079945"/>
                    <a:gd name="connsiteX4" fmla="*/ 2490834 w 2558418"/>
                    <a:gd name="connsiteY4" fmla="*/ 194 h 2079945"/>
                    <a:gd name="connsiteX5" fmla="*/ 2546818 w 2558418"/>
                    <a:gd name="connsiteY5" fmla="*/ 224128 h 2079945"/>
                    <a:gd name="connsiteX6" fmla="*/ 2444181 w 2558418"/>
                    <a:gd name="connsiteY6" fmla="*/ 765304 h 2079945"/>
                    <a:gd name="connsiteX7" fmla="*/ 2042964 w 2558418"/>
                    <a:gd name="connsiteY7" fmla="*/ 1605059 h 2079945"/>
                    <a:gd name="connsiteX8" fmla="*/ 1548442 w 2558418"/>
                    <a:gd name="connsiteY8" fmla="*/ 1987614 h 2079945"/>
                    <a:gd name="connsiteX9" fmla="*/ 844078 w 2558418"/>
                    <a:gd name="connsiteY9" fmla="*/ 2079754 h 2079945"/>
                    <a:gd name="connsiteX10" fmla="*/ 94033 w 2558418"/>
                    <a:gd name="connsiteY10" fmla="*/ 1854556 h 2079945"/>
                    <a:gd name="connsiteX0" fmla="*/ 73773 w 2538158"/>
                    <a:gd name="connsiteY0" fmla="*/ 1854556 h 2079945"/>
                    <a:gd name="connsiteX1" fmla="*/ 109929 w 2538158"/>
                    <a:gd name="connsiteY1" fmla="*/ 905263 h 2079945"/>
                    <a:gd name="connsiteX2" fmla="*/ 1153014 w 2538158"/>
                    <a:gd name="connsiteY2" fmla="*/ 286430 h 2079945"/>
                    <a:gd name="connsiteX3" fmla="*/ 1948060 w 2538158"/>
                    <a:gd name="connsiteY3" fmla="*/ 186806 h 2079945"/>
                    <a:gd name="connsiteX4" fmla="*/ 2470574 w 2538158"/>
                    <a:gd name="connsiteY4" fmla="*/ 194 h 2079945"/>
                    <a:gd name="connsiteX5" fmla="*/ 2526558 w 2538158"/>
                    <a:gd name="connsiteY5" fmla="*/ 224128 h 2079945"/>
                    <a:gd name="connsiteX6" fmla="*/ 2423921 w 2538158"/>
                    <a:gd name="connsiteY6" fmla="*/ 765304 h 2079945"/>
                    <a:gd name="connsiteX7" fmla="*/ 2022704 w 2538158"/>
                    <a:gd name="connsiteY7" fmla="*/ 1605059 h 2079945"/>
                    <a:gd name="connsiteX8" fmla="*/ 1528182 w 2538158"/>
                    <a:gd name="connsiteY8" fmla="*/ 1987614 h 2079945"/>
                    <a:gd name="connsiteX9" fmla="*/ 823818 w 2538158"/>
                    <a:gd name="connsiteY9" fmla="*/ 2079754 h 2079945"/>
                    <a:gd name="connsiteX10" fmla="*/ 73773 w 2538158"/>
                    <a:gd name="connsiteY10" fmla="*/ 1854556 h 2079945"/>
                    <a:gd name="connsiteX0" fmla="*/ 108852 w 2511325"/>
                    <a:gd name="connsiteY0" fmla="*/ 1849794 h 2086587"/>
                    <a:gd name="connsiteX1" fmla="*/ 83096 w 2511325"/>
                    <a:gd name="connsiteY1" fmla="*/ 905263 h 2086587"/>
                    <a:gd name="connsiteX2" fmla="*/ 1126181 w 2511325"/>
                    <a:gd name="connsiteY2" fmla="*/ 286430 h 2086587"/>
                    <a:gd name="connsiteX3" fmla="*/ 1921227 w 2511325"/>
                    <a:gd name="connsiteY3" fmla="*/ 186806 h 2086587"/>
                    <a:gd name="connsiteX4" fmla="*/ 2443741 w 2511325"/>
                    <a:gd name="connsiteY4" fmla="*/ 194 h 2086587"/>
                    <a:gd name="connsiteX5" fmla="*/ 2499725 w 2511325"/>
                    <a:gd name="connsiteY5" fmla="*/ 224128 h 2086587"/>
                    <a:gd name="connsiteX6" fmla="*/ 2397088 w 2511325"/>
                    <a:gd name="connsiteY6" fmla="*/ 765304 h 2086587"/>
                    <a:gd name="connsiteX7" fmla="*/ 1995871 w 2511325"/>
                    <a:gd name="connsiteY7" fmla="*/ 1605059 h 2086587"/>
                    <a:gd name="connsiteX8" fmla="*/ 1501349 w 2511325"/>
                    <a:gd name="connsiteY8" fmla="*/ 1987614 h 2086587"/>
                    <a:gd name="connsiteX9" fmla="*/ 796985 w 2511325"/>
                    <a:gd name="connsiteY9" fmla="*/ 2079754 h 2086587"/>
                    <a:gd name="connsiteX10" fmla="*/ 108852 w 2511325"/>
                    <a:gd name="connsiteY10" fmla="*/ 1849794 h 2086587"/>
                    <a:gd name="connsiteX0" fmla="*/ 88946 w 2524756"/>
                    <a:gd name="connsiteY0" fmla="*/ 1811694 h 2089074"/>
                    <a:gd name="connsiteX1" fmla="*/ 96527 w 2524756"/>
                    <a:gd name="connsiteY1" fmla="*/ 905263 h 2089074"/>
                    <a:gd name="connsiteX2" fmla="*/ 1139612 w 2524756"/>
                    <a:gd name="connsiteY2" fmla="*/ 286430 h 2089074"/>
                    <a:gd name="connsiteX3" fmla="*/ 1934658 w 2524756"/>
                    <a:gd name="connsiteY3" fmla="*/ 186806 h 2089074"/>
                    <a:gd name="connsiteX4" fmla="*/ 2457172 w 2524756"/>
                    <a:gd name="connsiteY4" fmla="*/ 194 h 2089074"/>
                    <a:gd name="connsiteX5" fmla="*/ 2513156 w 2524756"/>
                    <a:gd name="connsiteY5" fmla="*/ 224128 h 2089074"/>
                    <a:gd name="connsiteX6" fmla="*/ 2410519 w 2524756"/>
                    <a:gd name="connsiteY6" fmla="*/ 765304 h 2089074"/>
                    <a:gd name="connsiteX7" fmla="*/ 2009302 w 2524756"/>
                    <a:gd name="connsiteY7" fmla="*/ 1605059 h 2089074"/>
                    <a:gd name="connsiteX8" fmla="*/ 1514780 w 2524756"/>
                    <a:gd name="connsiteY8" fmla="*/ 1987614 h 2089074"/>
                    <a:gd name="connsiteX9" fmla="*/ 810416 w 2524756"/>
                    <a:gd name="connsiteY9" fmla="*/ 2079754 h 2089074"/>
                    <a:gd name="connsiteX10" fmla="*/ 88946 w 2524756"/>
                    <a:gd name="connsiteY10" fmla="*/ 1811694 h 2089074"/>
                    <a:gd name="connsiteX0" fmla="*/ 68826 w 2504636"/>
                    <a:gd name="connsiteY0" fmla="*/ 1811694 h 2089074"/>
                    <a:gd name="connsiteX1" fmla="*/ 76407 w 2504636"/>
                    <a:gd name="connsiteY1" fmla="*/ 905263 h 2089074"/>
                    <a:gd name="connsiteX2" fmla="*/ 1119492 w 2504636"/>
                    <a:gd name="connsiteY2" fmla="*/ 286430 h 2089074"/>
                    <a:gd name="connsiteX3" fmla="*/ 1914538 w 2504636"/>
                    <a:gd name="connsiteY3" fmla="*/ 186806 h 2089074"/>
                    <a:gd name="connsiteX4" fmla="*/ 2437052 w 2504636"/>
                    <a:gd name="connsiteY4" fmla="*/ 194 h 2089074"/>
                    <a:gd name="connsiteX5" fmla="*/ 2493036 w 2504636"/>
                    <a:gd name="connsiteY5" fmla="*/ 224128 h 2089074"/>
                    <a:gd name="connsiteX6" fmla="*/ 2390399 w 2504636"/>
                    <a:gd name="connsiteY6" fmla="*/ 765304 h 2089074"/>
                    <a:gd name="connsiteX7" fmla="*/ 1989182 w 2504636"/>
                    <a:gd name="connsiteY7" fmla="*/ 1605059 h 2089074"/>
                    <a:gd name="connsiteX8" fmla="*/ 1494660 w 2504636"/>
                    <a:gd name="connsiteY8" fmla="*/ 1987614 h 2089074"/>
                    <a:gd name="connsiteX9" fmla="*/ 790296 w 2504636"/>
                    <a:gd name="connsiteY9" fmla="*/ 2079754 h 2089074"/>
                    <a:gd name="connsiteX10" fmla="*/ 68826 w 2504636"/>
                    <a:gd name="connsiteY10" fmla="*/ 1811694 h 208907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107853 w 2543663"/>
                    <a:gd name="connsiteY0" fmla="*/ 1773594 h 2067233"/>
                    <a:gd name="connsiteX1" fmla="*/ 115434 w 2543663"/>
                    <a:gd name="connsiteY1" fmla="*/ 905263 h 2067233"/>
                    <a:gd name="connsiteX2" fmla="*/ 1158519 w 2543663"/>
                    <a:gd name="connsiteY2" fmla="*/ 286430 h 2067233"/>
                    <a:gd name="connsiteX3" fmla="*/ 1953565 w 2543663"/>
                    <a:gd name="connsiteY3" fmla="*/ 186806 h 2067233"/>
                    <a:gd name="connsiteX4" fmla="*/ 2476079 w 2543663"/>
                    <a:gd name="connsiteY4" fmla="*/ 194 h 2067233"/>
                    <a:gd name="connsiteX5" fmla="*/ 2532063 w 2543663"/>
                    <a:gd name="connsiteY5" fmla="*/ 224128 h 2067233"/>
                    <a:gd name="connsiteX6" fmla="*/ 2429426 w 2543663"/>
                    <a:gd name="connsiteY6" fmla="*/ 765304 h 2067233"/>
                    <a:gd name="connsiteX7" fmla="*/ 2028209 w 2543663"/>
                    <a:gd name="connsiteY7" fmla="*/ 1605059 h 2067233"/>
                    <a:gd name="connsiteX8" fmla="*/ 1533687 w 2543663"/>
                    <a:gd name="connsiteY8" fmla="*/ 1987614 h 2067233"/>
                    <a:gd name="connsiteX9" fmla="*/ 843610 w 2543663"/>
                    <a:gd name="connsiteY9" fmla="*/ 2051179 h 2067233"/>
                    <a:gd name="connsiteX10" fmla="*/ 107853 w 2543663"/>
                    <a:gd name="connsiteY10" fmla="*/ 1773594 h 2067233"/>
                    <a:gd name="connsiteX0" fmla="*/ 107853 w 2543663"/>
                    <a:gd name="connsiteY0" fmla="*/ 1773594 h 2054713"/>
                    <a:gd name="connsiteX1" fmla="*/ 115434 w 2543663"/>
                    <a:gd name="connsiteY1" fmla="*/ 905263 h 2054713"/>
                    <a:gd name="connsiteX2" fmla="*/ 1158519 w 2543663"/>
                    <a:gd name="connsiteY2" fmla="*/ 286430 h 2054713"/>
                    <a:gd name="connsiteX3" fmla="*/ 1953565 w 2543663"/>
                    <a:gd name="connsiteY3" fmla="*/ 186806 h 2054713"/>
                    <a:gd name="connsiteX4" fmla="*/ 2476079 w 2543663"/>
                    <a:gd name="connsiteY4" fmla="*/ 194 h 2054713"/>
                    <a:gd name="connsiteX5" fmla="*/ 2532063 w 2543663"/>
                    <a:gd name="connsiteY5" fmla="*/ 224128 h 2054713"/>
                    <a:gd name="connsiteX6" fmla="*/ 2429426 w 2543663"/>
                    <a:gd name="connsiteY6" fmla="*/ 765304 h 2054713"/>
                    <a:gd name="connsiteX7" fmla="*/ 2028209 w 2543663"/>
                    <a:gd name="connsiteY7" fmla="*/ 1605059 h 2054713"/>
                    <a:gd name="connsiteX8" fmla="*/ 1533687 w 2543663"/>
                    <a:gd name="connsiteY8" fmla="*/ 1987614 h 2054713"/>
                    <a:gd name="connsiteX9" fmla="*/ 843610 w 2543663"/>
                    <a:gd name="connsiteY9" fmla="*/ 2051179 h 2054713"/>
                    <a:gd name="connsiteX10" fmla="*/ 107853 w 2543663"/>
                    <a:gd name="connsiteY10" fmla="*/ 1773594 h 2054713"/>
                    <a:gd name="connsiteX0" fmla="*/ 107853 w 2543663"/>
                    <a:gd name="connsiteY0" fmla="*/ 1773594 h 2059058"/>
                    <a:gd name="connsiteX1" fmla="*/ 115434 w 2543663"/>
                    <a:gd name="connsiteY1" fmla="*/ 905263 h 2059058"/>
                    <a:gd name="connsiteX2" fmla="*/ 1158519 w 2543663"/>
                    <a:gd name="connsiteY2" fmla="*/ 286430 h 2059058"/>
                    <a:gd name="connsiteX3" fmla="*/ 1953565 w 2543663"/>
                    <a:gd name="connsiteY3" fmla="*/ 186806 h 2059058"/>
                    <a:gd name="connsiteX4" fmla="*/ 2476079 w 2543663"/>
                    <a:gd name="connsiteY4" fmla="*/ 194 h 2059058"/>
                    <a:gd name="connsiteX5" fmla="*/ 2532063 w 2543663"/>
                    <a:gd name="connsiteY5" fmla="*/ 224128 h 2059058"/>
                    <a:gd name="connsiteX6" fmla="*/ 2429426 w 2543663"/>
                    <a:gd name="connsiteY6" fmla="*/ 765304 h 2059058"/>
                    <a:gd name="connsiteX7" fmla="*/ 2028209 w 2543663"/>
                    <a:gd name="connsiteY7" fmla="*/ 1605059 h 2059058"/>
                    <a:gd name="connsiteX8" fmla="*/ 1533687 w 2543663"/>
                    <a:gd name="connsiteY8" fmla="*/ 1949514 h 2059058"/>
                    <a:gd name="connsiteX9" fmla="*/ 843610 w 2543663"/>
                    <a:gd name="connsiteY9" fmla="*/ 2051179 h 2059058"/>
                    <a:gd name="connsiteX10" fmla="*/ 107853 w 2543663"/>
                    <a:gd name="connsiteY10" fmla="*/ 1773594 h 2059058"/>
                    <a:gd name="connsiteX0" fmla="*/ 107853 w 2543663"/>
                    <a:gd name="connsiteY0" fmla="*/ 1773594 h 2060238"/>
                    <a:gd name="connsiteX1" fmla="*/ 115434 w 2543663"/>
                    <a:gd name="connsiteY1" fmla="*/ 905263 h 2060238"/>
                    <a:gd name="connsiteX2" fmla="*/ 1158519 w 2543663"/>
                    <a:gd name="connsiteY2" fmla="*/ 286430 h 2060238"/>
                    <a:gd name="connsiteX3" fmla="*/ 1953565 w 2543663"/>
                    <a:gd name="connsiteY3" fmla="*/ 186806 h 2060238"/>
                    <a:gd name="connsiteX4" fmla="*/ 2476079 w 2543663"/>
                    <a:gd name="connsiteY4" fmla="*/ 194 h 2060238"/>
                    <a:gd name="connsiteX5" fmla="*/ 2532063 w 2543663"/>
                    <a:gd name="connsiteY5" fmla="*/ 224128 h 2060238"/>
                    <a:gd name="connsiteX6" fmla="*/ 2429426 w 2543663"/>
                    <a:gd name="connsiteY6" fmla="*/ 765304 h 2060238"/>
                    <a:gd name="connsiteX7" fmla="*/ 1985346 w 2543663"/>
                    <a:gd name="connsiteY7" fmla="*/ 1528859 h 2060238"/>
                    <a:gd name="connsiteX8" fmla="*/ 1533687 w 2543663"/>
                    <a:gd name="connsiteY8" fmla="*/ 1949514 h 2060238"/>
                    <a:gd name="connsiteX9" fmla="*/ 843610 w 2543663"/>
                    <a:gd name="connsiteY9" fmla="*/ 2051179 h 2060238"/>
                    <a:gd name="connsiteX10" fmla="*/ 107853 w 2543663"/>
                    <a:gd name="connsiteY10" fmla="*/ 1773594 h 2060238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8859"/>
                    <a:gd name="connsiteY0" fmla="*/ 1773449 h 2060093"/>
                    <a:gd name="connsiteX1" fmla="*/ 115434 w 2548859"/>
                    <a:gd name="connsiteY1" fmla="*/ 905118 h 2060093"/>
                    <a:gd name="connsiteX2" fmla="*/ 1158519 w 2548859"/>
                    <a:gd name="connsiteY2" fmla="*/ 286285 h 2060093"/>
                    <a:gd name="connsiteX3" fmla="*/ 1953565 w 2548859"/>
                    <a:gd name="connsiteY3" fmla="*/ 186661 h 2060093"/>
                    <a:gd name="connsiteX4" fmla="*/ 2476079 w 2548859"/>
                    <a:gd name="connsiteY4" fmla="*/ 49 h 2060093"/>
                    <a:gd name="connsiteX5" fmla="*/ 2536826 w 2548859"/>
                    <a:gd name="connsiteY5" fmla="*/ 204933 h 2060093"/>
                    <a:gd name="connsiteX6" fmla="*/ 2400851 w 2548859"/>
                    <a:gd name="connsiteY6" fmla="*/ 750871 h 2060093"/>
                    <a:gd name="connsiteX7" fmla="*/ 1985346 w 2548859"/>
                    <a:gd name="connsiteY7" fmla="*/ 1528714 h 2060093"/>
                    <a:gd name="connsiteX8" fmla="*/ 1533687 w 2548859"/>
                    <a:gd name="connsiteY8" fmla="*/ 1949369 h 2060093"/>
                    <a:gd name="connsiteX9" fmla="*/ 843610 w 2548859"/>
                    <a:gd name="connsiteY9" fmla="*/ 2051034 h 2060093"/>
                    <a:gd name="connsiteX10" fmla="*/ 107853 w 2548859"/>
                    <a:gd name="connsiteY10" fmla="*/ 1773449 h 2060093"/>
                    <a:gd name="connsiteX0" fmla="*/ 107853 w 2550227"/>
                    <a:gd name="connsiteY0" fmla="*/ 1773449 h 2060093"/>
                    <a:gd name="connsiteX1" fmla="*/ 115434 w 2550227"/>
                    <a:gd name="connsiteY1" fmla="*/ 905118 h 2060093"/>
                    <a:gd name="connsiteX2" fmla="*/ 1158519 w 2550227"/>
                    <a:gd name="connsiteY2" fmla="*/ 286285 h 2060093"/>
                    <a:gd name="connsiteX3" fmla="*/ 1953565 w 2550227"/>
                    <a:gd name="connsiteY3" fmla="*/ 186661 h 2060093"/>
                    <a:gd name="connsiteX4" fmla="*/ 2476079 w 2550227"/>
                    <a:gd name="connsiteY4" fmla="*/ 49 h 2060093"/>
                    <a:gd name="connsiteX5" fmla="*/ 2536826 w 2550227"/>
                    <a:gd name="connsiteY5" fmla="*/ 204933 h 2060093"/>
                    <a:gd name="connsiteX6" fmla="*/ 2381801 w 2550227"/>
                    <a:gd name="connsiteY6" fmla="*/ 722296 h 2060093"/>
                    <a:gd name="connsiteX7" fmla="*/ 1985346 w 2550227"/>
                    <a:gd name="connsiteY7" fmla="*/ 1528714 h 2060093"/>
                    <a:gd name="connsiteX8" fmla="*/ 1533687 w 2550227"/>
                    <a:gd name="connsiteY8" fmla="*/ 1949369 h 2060093"/>
                    <a:gd name="connsiteX9" fmla="*/ 843610 w 2550227"/>
                    <a:gd name="connsiteY9" fmla="*/ 2051034 h 2060093"/>
                    <a:gd name="connsiteX10" fmla="*/ 107853 w 2550227"/>
                    <a:gd name="connsiteY10" fmla="*/ 1773449 h 2060093"/>
                    <a:gd name="connsiteX0" fmla="*/ 90468 w 2532842"/>
                    <a:gd name="connsiteY0" fmla="*/ 1773449 h 2060093"/>
                    <a:gd name="connsiteX1" fmla="*/ 98049 w 2532842"/>
                    <a:gd name="connsiteY1" fmla="*/ 905118 h 2060093"/>
                    <a:gd name="connsiteX2" fmla="*/ 1141134 w 2532842"/>
                    <a:gd name="connsiteY2" fmla="*/ 286285 h 2060093"/>
                    <a:gd name="connsiteX3" fmla="*/ 1936180 w 2532842"/>
                    <a:gd name="connsiteY3" fmla="*/ 186661 h 2060093"/>
                    <a:gd name="connsiteX4" fmla="*/ 2458694 w 2532842"/>
                    <a:gd name="connsiteY4" fmla="*/ 49 h 2060093"/>
                    <a:gd name="connsiteX5" fmla="*/ 2519441 w 2532842"/>
                    <a:gd name="connsiteY5" fmla="*/ 204933 h 2060093"/>
                    <a:gd name="connsiteX6" fmla="*/ 2364416 w 2532842"/>
                    <a:gd name="connsiteY6" fmla="*/ 722296 h 2060093"/>
                    <a:gd name="connsiteX7" fmla="*/ 1967961 w 2532842"/>
                    <a:gd name="connsiteY7" fmla="*/ 1528714 h 2060093"/>
                    <a:gd name="connsiteX8" fmla="*/ 1516302 w 2532842"/>
                    <a:gd name="connsiteY8" fmla="*/ 1949369 h 2060093"/>
                    <a:gd name="connsiteX9" fmla="*/ 826225 w 2532842"/>
                    <a:gd name="connsiteY9" fmla="*/ 2051034 h 2060093"/>
                    <a:gd name="connsiteX10" fmla="*/ 90468 w 2532842"/>
                    <a:gd name="connsiteY10" fmla="*/ 1773449 h 20600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532842" h="2060093">
                      <a:moveTo>
                        <a:pt x="90468" y="1773449"/>
                      </a:moveTo>
                      <a:cubicBezTo>
                        <a:pt x="-30895" y="1582463"/>
                        <a:pt x="-31897" y="1158624"/>
                        <a:pt x="98049" y="905118"/>
                      </a:cubicBezTo>
                      <a:cubicBezTo>
                        <a:pt x="227995" y="651612"/>
                        <a:pt x="469426" y="295053"/>
                        <a:pt x="1141134" y="286285"/>
                      </a:cubicBezTo>
                      <a:cubicBezTo>
                        <a:pt x="1374462" y="283239"/>
                        <a:pt x="1716587" y="234367"/>
                        <a:pt x="1936180" y="186661"/>
                      </a:cubicBezTo>
                      <a:cubicBezTo>
                        <a:pt x="2155773" y="138955"/>
                        <a:pt x="2361484" y="-2996"/>
                        <a:pt x="2458694" y="49"/>
                      </a:cubicBezTo>
                      <a:cubicBezTo>
                        <a:pt x="2555904" y="3094"/>
                        <a:pt x="2535154" y="84559"/>
                        <a:pt x="2519441" y="204933"/>
                      </a:cubicBezTo>
                      <a:cubicBezTo>
                        <a:pt x="2503728" y="325307"/>
                        <a:pt x="2432516" y="568341"/>
                        <a:pt x="2364416" y="722296"/>
                      </a:cubicBezTo>
                      <a:cubicBezTo>
                        <a:pt x="2296316" y="876251"/>
                        <a:pt x="2109313" y="1324202"/>
                        <a:pt x="1967961" y="1528714"/>
                      </a:cubicBezTo>
                      <a:cubicBezTo>
                        <a:pt x="1826609" y="1733226"/>
                        <a:pt x="1706591" y="1862316"/>
                        <a:pt x="1516302" y="1949369"/>
                      </a:cubicBezTo>
                      <a:cubicBezTo>
                        <a:pt x="1326013" y="2036422"/>
                        <a:pt x="1063864" y="2080354"/>
                        <a:pt x="826225" y="2051034"/>
                      </a:cubicBezTo>
                      <a:cubicBezTo>
                        <a:pt x="588586" y="2021714"/>
                        <a:pt x="211831" y="1964435"/>
                        <a:pt x="90468" y="1773449"/>
                      </a:cubicBezTo>
                      <a:close/>
                    </a:path>
                  </a:pathLst>
                </a:custGeom>
                <a:noFill/>
                <a:ln w="28575" cap="rnd" cmpd="sng" algn="ctr">
                  <a:solidFill>
                    <a:srgbClr val="B4CE82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" name="Freeform: Shape 323">
                  <a:extLst>
                    <a:ext uri="{FF2B5EF4-FFF2-40B4-BE49-F238E27FC236}">
                      <a16:creationId xmlns:a16="http://schemas.microsoft.com/office/drawing/2014/main" id="{386AB0F6-05D0-28FE-D03B-8BBDFC94E57C}"/>
                    </a:ext>
                  </a:extLst>
                </p:cNvPr>
                <p:cNvSpPr/>
                <p:nvPr/>
              </p:nvSpPr>
              <p:spPr>
                <a:xfrm>
                  <a:off x="5085481" y="3449385"/>
                  <a:ext cx="549475" cy="581891"/>
                </a:xfrm>
                <a:custGeom>
                  <a:avLst/>
                  <a:gdLst>
                    <a:gd name="connsiteX0" fmla="*/ 0 w 1234440"/>
                    <a:gd name="connsiteY0" fmla="*/ 1177290 h 1177290"/>
                    <a:gd name="connsiteX1" fmla="*/ 1234440 w 1234440"/>
                    <a:gd name="connsiteY1" fmla="*/ 0 h 1177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34440" h="1177290">
                      <a:moveTo>
                        <a:pt x="0" y="1177290"/>
                      </a:moveTo>
                      <a:cubicBezTo>
                        <a:pt x="114300" y="734377"/>
                        <a:pt x="228600" y="291465"/>
                        <a:pt x="1234440" y="0"/>
                      </a:cubicBezTo>
                    </a:path>
                  </a:pathLst>
                </a:custGeom>
                <a:noFill/>
                <a:ln w="28575" cap="rnd" cmpd="sng" algn="ctr">
                  <a:solidFill>
                    <a:srgbClr val="B4CE82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27" name="Graphic 145" descr="Folder">
                <a:extLst>
                  <a:ext uri="{FF2B5EF4-FFF2-40B4-BE49-F238E27FC236}">
                    <a16:creationId xmlns:a16="http://schemas.microsoft.com/office/drawing/2014/main" id="{222A6A2E-BD23-A979-7DCD-0E6A6788E4F0}"/>
                  </a:ext>
                </a:extLst>
              </p:cNvPr>
              <p:cNvSpPr/>
              <p:nvPr/>
            </p:nvSpPr>
            <p:spPr>
              <a:xfrm>
                <a:off x="2196296" y="755304"/>
                <a:ext cx="626857" cy="412361"/>
              </a:xfrm>
              <a:custGeom>
                <a:avLst/>
                <a:gdLst>
                  <a:gd name="connsiteX0" fmla="*/ 592974 w 626857"/>
                  <a:gd name="connsiteY0" fmla="*/ 412362 h 412361"/>
                  <a:gd name="connsiteX1" fmla="*/ 33884 w 626857"/>
                  <a:gd name="connsiteY1" fmla="*/ 412362 h 412361"/>
                  <a:gd name="connsiteX2" fmla="*/ 0 w 626857"/>
                  <a:gd name="connsiteY2" fmla="*/ 382907 h 412361"/>
                  <a:gd name="connsiteX3" fmla="*/ 0 w 626857"/>
                  <a:gd name="connsiteY3" fmla="*/ 29454 h 412361"/>
                  <a:gd name="connsiteX4" fmla="*/ 33884 w 626857"/>
                  <a:gd name="connsiteY4" fmla="*/ 0 h 412361"/>
                  <a:gd name="connsiteX5" fmla="*/ 193140 w 626857"/>
                  <a:gd name="connsiteY5" fmla="*/ 0 h 412361"/>
                  <a:gd name="connsiteX6" fmla="*/ 211776 w 626857"/>
                  <a:gd name="connsiteY6" fmla="*/ 5155 h 412361"/>
                  <a:gd name="connsiteX7" fmla="*/ 304958 w 626857"/>
                  <a:gd name="connsiteY7" fmla="*/ 58909 h 412361"/>
                  <a:gd name="connsiteX8" fmla="*/ 592974 w 626857"/>
                  <a:gd name="connsiteY8" fmla="*/ 58909 h 412361"/>
                  <a:gd name="connsiteX9" fmla="*/ 626858 w 626857"/>
                  <a:gd name="connsiteY9" fmla="*/ 88363 h 412361"/>
                  <a:gd name="connsiteX10" fmla="*/ 626858 w 626857"/>
                  <a:gd name="connsiteY10" fmla="*/ 382907 h 412361"/>
                  <a:gd name="connsiteX11" fmla="*/ 592974 w 626857"/>
                  <a:gd name="connsiteY11" fmla="*/ 412362 h 412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26857" h="412361">
                    <a:moveTo>
                      <a:pt x="592974" y="412362"/>
                    </a:moveTo>
                    <a:lnTo>
                      <a:pt x="33884" y="412362"/>
                    </a:lnTo>
                    <a:cubicBezTo>
                      <a:pt x="15248" y="412362"/>
                      <a:pt x="0" y="399107"/>
                      <a:pt x="0" y="382907"/>
                    </a:cubicBezTo>
                    <a:lnTo>
                      <a:pt x="0" y="29454"/>
                    </a:lnTo>
                    <a:cubicBezTo>
                      <a:pt x="0" y="13254"/>
                      <a:pt x="15248" y="0"/>
                      <a:pt x="33884" y="0"/>
                    </a:cubicBezTo>
                    <a:lnTo>
                      <a:pt x="193140" y="0"/>
                    </a:lnTo>
                    <a:cubicBezTo>
                      <a:pt x="199917" y="0"/>
                      <a:pt x="206694" y="1473"/>
                      <a:pt x="211776" y="5155"/>
                    </a:cubicBezTo>
                    <a:lnTo>
                      <a:pt x="304958" y="58909"/>
                    </a:lnTo>
                    <a:lnTo>
                      <a:pt x="592974" y="58909"/>
                    </a:lnTo>
                    <a:cubicBezTo>
                      <a:pt x="611610" y="58909"/>
                      <a:pt x="626858" y="72163"/>
                      <a:pt x="626858" y="88363"/>
                    </a:cubicBezTo>
                    <a:lnTo>
                      <a:pt x="626858" y="382907"/>
                    </a:lnTo>
                    <a:cubicBezTo>
                      <a:pt x="626858" y="399107"/>
                      <a:pt x="611610" y="412362"/>
                      <a:pt x="592974" y="412362"/>
                    </a:cubicBezTo>
                    <a:close/>
                  </a:path>
                </a:pathLst>
              </a:custGeom>
              <a:noFill/>
              <a:ln w="16867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8" name="TextBox 146">
                <a:extLst>
                  <a:ext uri="{FF2B5EF4-FFF2-40B4-BE49-F238E27FC236}">
                    <a16:creationId xmlns:a16="http://schemas.microsoft.com/office/drawing/2014/main" id="{0438A088-1E2C-0456-C973-FCEDF5C7E1DE}"/>
                  </a:ext>
                </a:extLst>
              </p:cNvPr>
              <p:cNvSpPr txBox="1"/>
              <p:nvPr/>
            </p:nvSpPr>
            <p:spPr>
              <a:xfrm>
                <a:off x="2811608" y="822985"/>
                <a:ext cx="6399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0" dirty="0"/>
                  <a:t>S</a:t>
                </a:r>
                <a:r>
                  <a:rPr kumimoji="0" lang="en-US" sz="1200" b="0" i="0" u="none" strike="noStrike" kern="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</a:rPr>
                  <a:t>tudies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</p:grpSp>
        <p:grpSp>
          <p:nvGrpSpPr>
            <p:cNvPr id="376" name="Gruppieren 375">
              <a:extLst>
                <a:ext uri="{FF2B5EF4-FFF2-40B4-BE49-F238E27FC236}">
                  <a16:creationId xmlns:a16="http://schemas.microsoft.com/office/drawing/2014/main" id="{90895501-650A-60D2-B5C5-89381BB07BA2}"/>
                </a:ext>
              </a:extLst>
            </p:cNvPr>
            <p:cNvGrpSpPr/>
            <p:nvPr/>
          </p:nvGrpSpPr>
          <p:grpSpPr>
            <a:xfrm>
              <a:off x="2526321" y="1168638"/>
              <a:ext cx="0" cy="347739"/>
              <a:chOff x="8553809" y="2082016"/>
              <a:chExt cx="0" cy="633195"/>
            </a:xfrm>
          </p:grpSpPr>
          <p:cxnSp>
            <p:nvCxnSpPr>
              <p:cNvPr id="374" name="Straight Connector 336">
                <a:extLst>
                  <a:ext uri="{FF2B5EF4-FFF2-40B4-BE49-F238E27FC236}">
                    <a16:creationId xmlns:a16="http://schemas.microsoft.com/office/drawing/2014/main" id="{DD6D1650-80F5-8B67-9B4D-22995FE207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809" y="2082016"/>
                <a:ext cx="0" cy="3933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Connector 339">
                <a:extLst>
                  <a:ext uri="{FF2B5EF4-FFF2-40B4-BE49-F238E27FC236}">
                    <a16:creationId xmlns:a16="http://schemas.microsoft.com/office/drawing/2014/main" id="{F2B14252-3317-D5B1-A05D-FC4A5CD2B2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809" y="2510239"/>
                <a:ext cx="0" cy="20497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2" name="Gruppieren 411">
            <a:extLst>
              <a:ext uri="{FF2B5EF4-FFF2-40B4-BE49-F238E27FC236}">
                <a16:creationId xmlns:a16="http://schemas.microsoft.com/office/drawing/2014/main" id="{A8980B0F-997F-8D86-A9A5-3DDE48407A62}"/>
              </a:ext>
            </a:extLst>
          </p:cNvPr>
          <p:cNvGrpSpPr/>
          <p:nvPr/>
        </p:nvGrpSpPr>
        <p:grpSpPr>
          <a:xfrm>
            <a:off x="2095589" y="2193923"/>
            <a:ext cx="1315863" cy="906347"/>
            <a:chOff x="2095589" y="2045940"/>
            <a:chExt cx="1315863" cy="906347"/>
          </a:xfrm>
        </p:grpSpPr>
        <p:grpSp>
          <p:nvGrpSpPr>
            <p:cNvPr id="394" name="Gruppieren 393">
              <a:extLst>
                <a:ext uri="{FF2B5EF4-FFF2-40B4-BE49-F238E27FC236}">
                  <a16:creationId xmlns:a16="http://schemas.microsoft.com/office/drawing/2014/main" id="{06BC03A8-C32C-DBFC-BA9A-4938AF99D3BA}"/>
                </a:ext>
              </a:extLst>
            </p:cNvPr>
            <p:cNvGrpSpPr/>
            <p:nvPr/>
          </p:nvGrpSpPr>
          <p:grpSpPr>
            <a:xfrm>
              <a:off x="2095589" y="2045940"/>
              <a:ext cx="1315863" cy="706905"/>
              <a:chOff x="2095589" y="1809720"/>
              <a:chExt cx="1315863" cy="706905"/>
            </a:xfrm>
          </p:grpSpPr>
          <p:sp>
            <p:nvSpPr>
              <p:cNvPr id="2" name="TextBox 142">
                <a:extLst>
                  <a:ext uri="{FF2B5EF4-FFF2-40B4-BE49-F238E27FC236}">
                    <a16:creationId xmlns:a16="http://schemas.microsoft.com/office/drawing/2014/main" id="{27DA3986-7127-EA71-9A2F-762A70F5BA34}"/>
                  </a:ext>
                </a:extLst>
              </p:cNvPr>
              <p:cNvSpPr txBox="1"/>
              <p:nvPr/>
            </p:nvSpPr>
            <p:spPr>
              <a:xfrm>
                <a:off x="2811608" y="2024673"/>
                <a:ext cx="5998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0" dirty="0"/>
                  <a:t>A</a:t>
                </a:r>
                <a:r>
                  <a:rPr kumimoji="0" lang="en-US" sz="1200" b="0" i="0" u="none" strike="noStrike" kern="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</a:rPr>
                  <a:t>ssays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pic>
            <p:nvPicPr>
              <p:cNvPr id="37" name="Graphic 320" descr="Folder">
                <a:extLst>
                  <a:ext uri="{FF2B5EF4-FFF2-40B4-BE49-F238E27FC236}">
                    <a16:creationId xmlns:a16="http://schemas.microsoft.com/office/drawing/2014/main" id="{6FFE43BD-8CFB-C1A1-EA2E-F6FAD67F2B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2095589" y="1809720"/>
                <a:ext cx="813221" cy="706905"/>
              </a:xfrm>
              <a:prstGeom prst="rect">
                <a:avLst/>
              </a:prstGeom>
            </p:spPr>
          </p:pic>
          <p:grpSp>
            <p:nvGrpSpPr>
              <p:cNvPr id="38" name="Group 7">
                <a:extLst>
                  <a:ext uri="{FF2B5EF4-FFF2-40B4-BE49-F238E27FC236}">
                    <a16:creationId xmlns:a16="http://schemas.microsoft.com/office/drawing/2014/main" id="{0EF64C7E-2560-4A6D-0A9D-9692505741C7}"/>
                  </a:ext>
                </a:extLst>
              </p:cNvPr>
              <p:cNvGrpSpPr/>
              <p:nvPr/>
            </p:nvGrpSpPr>
            <p:grpSpPr>
              <a:xfrm>
                <a:off x="2291795" y="2063032"/>
                <a:ext cx="408337" cy="257430"/>
                <a:chOff x="2846189" y="2844264"/>
                <a:chExt cx="616235" cy="388496"/>
              </a:xfrm>
            </p:grpSpPr>
            <p:sp>
              <p:nvSpPr>
                <p:cNvPr id="39" name="Freeform: Shape 4">
                  <a:extLst>
                    <a:ext uri="{FF2B5EF4-FFF2-40B4-BE49-F238E27FC236}">
                      <a16:creationId xmlns:a16="http://schemas.microsoft.com/office/drawing/2014/main" id="{FD4AB771-B649-9FAA-5FF4-671DD55C3413}"/>
                    </a:ext>
                  </a:extLst>
                </p:cNvPr>
                <p:cNvSpPr/>
                <p:nvPr/>
              </p:nvSpPr>
              <p:spPr>
                <a:xfrm>
                  <a:off x="2913171" y="2897850"/>
                  <a:ext cx="227739" cy="133964"/>
                </a:xfrm>
                <a:custGeom>
                  <a:avLst/>
                  <a:gdLst>
                    <a:gd name="connsiteX0" fmla="*/ 113870 w 227739"/>
                    <a:gd name="connsiteY0" fmla="*/ 133964 h 133964"/>
                    <a:gd name="connsiteX1" fmla="*/ 227739 w 227739"/>
                    <a:gd name="connsiteY1" fmla="*/ 66982 h 133964"/>
                    <a:gd name="connsiteX2" fmla="*/ 113870 w 227739"/>
                    <a:gd name="connsiteY2" fmla="*/ 0 h 133964"/>
                    <a:gd name="connsiteX3" fmla="*/ 0 w 227739"/>
                    <a:gd name="connsiteY3" fmla="*/ 66982 h 133964"/>
                    <a:gd name="connsiteX4" fmla="*/ 113870 w 227739"/>
                    <a:gd name="connsiteY4" fmla="*/ 133964 h 133964"/>
                    <a:gd name="connsiteX5" fmla="*/ 113870 w 227739"/>
                    <a:gd name="connsiteY5" fmla="*/ 26793 h 133964"/>
                    <a:gd name="connsiteX6" fmla="*/ 200946 w 227739"/>
                    <a:gd name="connsiteY6" fmla="*/ 66982 h 133964"/>
                    <a:gd name="connsiteX7" fmla="*/ 113870 w 227739"/>
                    <a:gd name="connsiteY7" fmla="*/ 107171 h 133964"/>
                    <a:gd name="connsiteX8" fmla="*/ 26793 w 227739"/>
                    <a:gd name="connsiteY8" fmla="*/ 66982 h 133964"/>
                    <a:gd name="connsiteX9" fmla="*/ 113870 w 227739"/>
                    <a:gd name="connsiteY9" fmla="*/ 26793 h 133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27739" h="133964">
                      <a:moveTo>
                        <a:pt x="113870" y="133964"/>
                      </a:moveTo>
                      <a:cubicBezTo>
                        <a:pt x="177717" y="133964"/>
                        <a:pt x="227739" y="104539"/>
                        <a:pt x="227739" y="66982"/>
                      </a:cubicBezTo>
                      <a:cubicBezTo>
                        <a:pt x="227739" y="29425"/>
                        <a:pt x="177717" y="0"/>
                        <a:pt x="113870" y="0"/>
                      </a:cubicBezTo>
                      <a:cubicBezTo>
                        <a:pt x="50022" y="0"/>
                        <a:pt x="0" y="29425"/>
                        <a:pt x="0" y="66982"/>
                      </a:cubicBezTo>
                      <a:cubicBezTo>
                        <a:pt x="0" y="104539"/>
                        <a:pt x="50022" y="133964"/>
                        <a:pt x="113870" y="133964"/>
                      </a:cubicBezTo>
                      <a:close/>
                      <a:moveTo>
                        <a:pt x="113870" y="26793"/>
                      </a:moveTo>
                      <a:cubicBezTo>
                        <a:pt x="165185" y="26793"/>
                        <a:pt x="200946" y="47973"/>
                        <a:pt x="200946" y="66982"/>
                      </a:cubicBezTo>
                      <a:cubicBezTo>
                        <a:pt x="200946" y="85992"/>
                        <a:pt x="165185" y="107171"/>
                        <a:pt x="113870" y="107171"/>
                      </a:cubicBezTo>
                      <a:cubicBezTo>
                        <a:pt x="62555" y="107171"/>
                        <a:pt x="26793" y="85992"/>
                        <a:pt x="26793" y="66982"/>
                      </a:cubicBezTo>
                      <a:cubicBezTo>
                        <a:pt x="26793" y="47973"/>
                        <a:pt x="62555" y="26793"/>
                        <a:pt x="113870" y="26793"/>
                      </a:cubicBezTo>
                      <a:close/>
                    </a:path>
                  </a:pathLst>
                </a:custGeom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" name="Freeform: Shape 5">
                  <a:extLst>
                    <a:ext uri="{FF2B5EF4-FFF2-40B4-BE49-F238E27FC236}">
                      <a16:creationId xmlns:a16="http://schemas.microsoft.com/office/drawing/2014/main" id="{1317993E-7F73-BD3A-B3F1-B766E8A56238}"/>
                    </a:ext>
                  </a:extLst>
                </p:cNvPr>
                <p:cNvSpPr/>
                <p:nvPr/>
              </p:nvSpPr>
              <p:spPr>
                <a:xfrm>
                  <a:off x="2966757" y="2938039"/>
                  <a:ext cx="120567" cy="53585"/>
                </a:xfrm>
                <a:custGeom>
                  <a:avLst/>
                  <a:gdLst>
                    <a:gd name="connsiteX0" fmla="*/ 120568 w 120567"/>
                    <a:gd name="connsiteY0" fmla="*/ 26793 h 53585"/>
                    <a:gd name="connsiteX1" fmla="*/ 60284 w 120567"/>
                    <a:gd name="connsiteY1" fmla="*/ 53586 h 53585"/>
                    <a:gd name="connsiteX2" fmla="*/ 0 w 120567"/>
                    <a:gd name="connsiteY2" fmla="*/ 26793 h 53585"/>
                    <a:gd name="connsiteX3" fmla="*/ 60284 w 120567"/>
                    <a:gd name="connsiteY3" fmla="*/ 0 h 53585"/>
                    <a:gd name="connsiteX4" fmla="*/ 120568 w 120567"/>
                    <a:gd name="connsiteY4" fmla="*/ 26793 h 535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567" h="53585">
                      <a:moveTo>
                        <a:pt x="120568" y="26793"/>
                      </a:moveTo>
                      <a:cubicBezTo>
                        <a:pt x="120568" y="41590"/>
                        <a:pt x="93578" y="53586"/>
                        <a:pt x="60284" y="53586"/>
                      </a:cubicBezTo>
                      <a:cubicBezTo>
                        <a:pt x="26990" y="53586"/>
                        <a:pt x="0" y="41590"/>
                        <a:pt x="0" y="26793"/>
                      </a:cubicBezTo>
                      <a:cubicBezTo>
                        <a:pt x="0" y="11996"/>
                        <a:pt x="26990" y="0"/>
                        <a:pt x="60284" y="0"/>
                      </a:cubicBezTo>
                      <a:cubicBezTo>
                        <a:pt x="93578" y="0"/>
                        <a:pt x="120568" y="11996"/>
                        <a:pt x="120568" y="26793"/>
                      </a:cubicBezTo>
                      <a:close/>
                    </a:path>
                  </a:pathLst>
                </a:custGeom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" name="Freeform: Shape 6">
                  <a:extLst>
                    <a:ext uri="{FF2B5EF4-FFF2-40B4-BE49-F238E27FC236}">
                      <a16:creationId xmlns:a16="http://schemas.microsoft.com/office/drawing/2014/main" id="{7D495E06-1A53-F644-C61D-A2A9E5DE044E}"/>
                    </a:ext>
                  </a:extLst>
                </p:cNvPr>
                <p:cNvSpPr/>
                <p:nvPr/>
              </p:nvSpPr>
              <p:spPr>
                <a:xfrm>
                  <a:off x="2846189" y="2844264"/>
                  <a:ext cx="616235" cy="388496"/>
                </a:xfrm>
                <a:custGeom>
                  <a:avLst/>
                  <a:gdLst>
                    <a:gd name="connsiteX0" fmla="*/ 587178 w 616235"/>
                    <a:gd name="connsiteY0" fmla="*/ 139242 h 388496"/>
                    <a:gd name="connsiteX1" fmla="*/ 359366 w 616235"/>
                    <a:gd name="connsiteY1" fmla="*/ 140287 h 388496"/>
                    <a:gd name="connsiteX2" fmla="*/ 361703 w 616235"/>
                    <a:gd name="connsiteY2" fmla="*/ 120568 h 388496"/>
                    <a:gd name="connsiteX3" fmla="*/ 180852 w 616235"/>
                    <a:gd name="connsiteY3" fmla="*/ 0 h 388496"/>
                    <a:gd name="connsiteX4" fmla="*/ 0 w 616235"/>
                    <a:gd name="connsiteY4" fmla="*/ 120568 h 388496"/>
                    <a:gd name="connsiteX5" fmla="*/ 0 w 616235"/>
                    <a:gd name="connsiteY5" fmla="*/ 259180 h 388496"/>
                    <a:gd name="connsiteX6" fmla="*/ 188615 w 616235"/>
                    <a:gd name="connsiteY6" fmla="*/ 388496 h 388496"/>
                    <a:gd name="connsiteX7" fmla="*/ 353786 w 616235"/>
                    <a:gd name="connsiteY7" fmla="*/ 334837 h 388496"/>
                    <a:gd name="connsiteX8" fmla="*/ 570674 w 616235"/>
                    <a:gd name="connsiteY8" fmla="*/ 323242 h 388496"/>
                    <a:gd name="connsiteX9" fmla="*/ 616235 w 616235"/>
                    <a:gd name="connsiteY9" fmla="*/ 343772 h 388496"/>
                    <a:gd name="connsiteX10" fmla="*/ 616235 w 616235"/>
                    <a:gd name="connsiteY10" fmla="*/ 152331 h 388496"/>
                    <a:gd name="connsiteX11" fmla="*/ 395194 w 616235"/>
                    <a:gd name="connsiteY11" fmla="*/ 169224 h 388496"/>
                    <a:gd name="connsiteX12" fmla="*/ 421987 w 616235"/>
                    <a:gd name="connsiteY12" fmla="*/ 161333 h 388496"/>
                    <a:gd name="connsiteX13" fmla="*/ 421987 w 616235"/>
                    <a:gd name="connsiteY13" fmla="*/ 247834 h 388496"/>
                    <a:gd name="connsiteX14" fmla="*/ 395194 w 616235"/>
                    <a:gd name="connsiteY14" fmla="*/ 247834 h 388496"/>
                    <a:gd name="connsiteX15" fmla="*/ 60284 w 616235"/>
                    <a:gd name="connsiteY15" fmla="*/ 214343 h 388496"/>
                    <a:gd name="connsiteX16" fmla="*/ 65964 w 616235"/>
                    <a:gd name="connsiteY16" fmla="*/ 214343 h 388496"/>
                    <a:gd name="connsiteX17" fmla="*/ 87077 w 616235"/>
                    <a:gd name="connsiteY17" fmla="*/ 224176 h 388496"/>
                    <a:gd name="connsiteX18" fmla="*/ 87077 w 616235"/>
                    <a:gd name="connsiteY18" fmla="*/ 261230 h 388496"/>
                    <a:gd name="connsiteX19" fmla="*/ 60284 w 616235"/>
                    <a:gd name="connsiteY19" fmla="*/ 261230 h 388496"/>
                    <a:gd name="connsiteX20" fmla="*/ 194248 w 616235"/>
                    <a:gd name="connsiteY20" fmla="*/ 240787 h 388496"/>
                    <a:gd name="connsiteX21" fmla="*/ 221041 w 616235"/>
                    <a:gd name="connsiteY21" fmla="*/ 238235 h 388496"/>
                    <a:gd name="connsiteX22" fmla="*/ 221041 w 616235"/>
                    <a:gd name="connsiteY22" fmla="*/ 281325 h 388496"/>
                    <a:gd name="connsiteX23" fmla="*/ 194248 w 616235"/>
                    <a:gd name="connsiteY23" fmla="*/ 281325 h 388496"/>
                    <a:gd name="connsiteX24" fmla="*/ 261230 w 616235"/>
                    <a:gd name="connsiteY24" fmla="*/ 228978 h 388496"/>
                    <a:gd name="connsiteX25" fmla="*/ 288023 w 616235"/>
                    <a:gd name="connsiteY25" fmla="*/ 218261 h 388496"/>
                    <a:gd name="connsiteX26" fmla="*/ 288023 w 616235"/>
                    <a:gd name="connsiteY26" fmla="*/ 301419 h 388496"/>
                    <a:gd name="connsiteX27" fmla="*/ 261230 w 616235"/>
                    <a:gd name="connsiteY27" fmla="*/ 301419 h 388496"/>
                    <a:gd name="connsiteX28" fmla="*/ 328212 w 616235"/>
                    <a:gd name="connsiteY28" fmla="*/ 199801 h 388496"/>
                    <a:gd name="connsiteX29" fmla="*/ 353786 w 616235"/>
                    <a:gd name="connsiteY29" fmla="*/ 187476 h 388496"/>
                    <a:gd name="connsiteX30" fmla="*/ 355005 w 616235"/>
                    <a:gd name="connsiteY30" fmla="*/ 186867 h 388496"/>
                    <a:gd name="connsiteX31" fmla="*/ 355005 w 616235"/>
                    <a:gd name="connsiteY31" fmla="*/ 234437 h 388496"/>
                    <a:gd name="connsiteX32" fmla="*/ 328212 w 616235"/>
                    <a:gd name="connsiteY32" fmla="*/ 234437 h 388496"/>
                    <a:gd name="connsiteX33" fmla="*/ 154059 w 616235"/>
                    <a:gd name="connsiteY33" fmla="*/ 314816 h 388496"/>
                    <a:gd name="connsiteX34" fmla="*/ 127266 w 616235"/>
                    <a:gd name="connsiteY34" fmla="*/ 314816 h 388496"/>
                    <a:gd name="connsiteX35" fmla="*/ 127266 w 616235"/>
                    <a:gd name="connsiteY35" fmla="*/ 235944 h 388496"/>
                    <a:gd name="connsiteX36" fmla="*/ 154059 w 616235"/>
                    <a:gd name="connsiteY36" fmla="*/ 239863 h 388496"/>
                    <a:gd name="connsiteX37" fmla="*/ 462176 w 616235"/>
                    <a:gd name="connsiteY37" fmla="*/ 200946 h 388496"/>
                    <a:gd name="connsiteX38" fmla="*/ 462176 w 616235"/>
                    <a:gd name="connsiteY38" fmla="*/ 155345 h 388496"/>
                    <a:gd name="connsiteX39" fmla="*/ 488969 w 616235"/>
                    <a:gd name="connsiteY39" fmla="*/ 155345 h 388496"/>
                    <a:gd name="connsiteX40" fmla="*/ 488969 w 616235"/>
                    <a:gd name="connsiteY40" fmla="*/ 200946 h 388496"/>
                    <a:gd name="connsiteX41" fmla="*/ 180852 w 616235"/>
                    <a:gd name="connsiteY41" fmla="*/ 40189 h 388496"/>
                    <a:gd name="connsiteX42" fmla="*/ 321514 w 616235"/>
                    <a:gd name="connsiteY42" fmla="*/ 120568 h 388496"/>
                    <a:gd name="connsiteX43" fmla="*/ 180852 w 616235"/>
                    <a:gd name="connsiteY43" fmla="*/ 200946 h 388496"/>
                    <a:gd name="connsiteX44" fmla="*/ 40189 w 616235"/>
                    <a:gd name="connsiteY44" fmla="*/ 120568 h 388496"/>
                    <a:gd name="connsiteX45" fmla="*/ 180852 w 616235"/>
                    <a:gd name="connsiteY45" fmla="*/ 40189 h 388496"/>
                    <a:gd name="connsiteX46" fmla="*/ 576046 w 616235"/>
                    <a:gd name="connsiteY46" fmla="*/ 281847 h 388496"/>
                    <a:gd name="connsiteX47" fmla="*/ 534216 w 616235"/>
                    <a:gd name="connsiteY47" fmla="*/ 268658 h 388496"/>
                    <a:gd name="connsiteX48" fmla="*/ 522460 w 616235"/>
                    <a:gd name="connsiteY48" fmla="*/ 217390 h 388496"/>
                    <a:gd name="connsiteX49" fmla="*/ 538536 w 616235"/>
                    <a:gd name="connsiteY49" fmla="*/ 164066 h 388496"/>
                    <a:gd name="connsiteX50" fmla="*/ 570687 w 616235"/>
                    <a:gd name="connsiteY50" fmla="*/ 175882 h 388496"/>
                    <a:gd name="connsiteX51" fmla="*/ 576046 w 616235"/>
                    <a:gd name="connsiteY51" fmla="*/ 178300 h 388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</a:cxnLst>
                  <a:rect l="l" t="t" r="r" b="b"/>
                  <a:pathLst>
                    <a:path w="616235" h="388496">
                      <a:moveTo>
                        <a:pt x="587178" y="139242"/>
                      </a:moveTo>
                      <a:cubicBezTo>
                        <a:pt x="513210" y="105932"/>
                        <a:pt x="436683" y="106421"/>
                        <a:pt x="359366" y="140287"/>
                      </a:cubicBezTo>
                      <a:cubicBezTo>
                        <a:pt x="360908" y="133827"/>
                        <a:pt x="361693" y="127210"/>
                        <a:pt x="361703" y="120568"/>
                      </a:cubicBezTo>
                      <a:cubicBezTo>
                        <a:pt x="361703" y="52963"/>
                        <a:pt x="282269" y="0"/>
                        <a:pt x="180852" y="0"/>
                      </a:cubicBezTo>
                      <a:cubicBezTo>
                        <a:pt x="79434" y="0"/>
                        <a:pt x="0" y="52963"/>
                        <a:pt x="0" y="120568"/>
                      </a:cubicBezTo>
                      <a:lnTo>
                        <a:pt x="0" y="259180"/>
                      </a:lnTo>
                      <a:cubicBezTo>
                        <a:pt x="0" y="331695"/>
                        <a:pt x="82850" y="388496"/>
                        <a:pt x="188615" y="388496"/>
                      </a:cubicBezTo>
                      <a:cubicBezTo>
                        <a:pt x="252248" y="388496"/>
                        <a:pt x="318306" y="353592"/>
                        <a:pt x="353786" y="334837"/>
                      </a:cubicBezTo>
                      <a:cubicBezTo>
                        <a:pt x="427848" y="295692"/>
                        <a:pt x="500825" y="291787"/>
                        <a:pt x="570674" y="323242"/>
                      </a:cubicBezTo>
                      <a:lnTo>
                        <a:pt x="616235" y="343772"/>
                      </a:lnTo>
                      <a:lnTo>
                        <a:pt x="616235" y="152331"/>
                      </a:lnTo>
                      <a:close/>
                      <a:moveTo>
                        <a:pt x="395194" y="169224"/>
                      </a:moveTo>
                      <a:cubicBezTo>
                        <a:pt x="403979" y="166121"/>
                        <a:pt x="412922" y="163487"/>
                        <a:pt x="421987" y="161333"/>
                      </a:cubicBezTo>
                      <a:lnTo>
                        <a:pt x="421987" y="247834"/>
                      </a:lnTo>
                      <a:lnTo>
                        <a:pt x="395194" y="247834"/>
                      </a:lnTo>
                      <a:close/>
                      <a:moveTo>
                        <a:pt x="60284" y="214343"/>
                      </a:moveTo>
                      <a:lnTo>
                        <a:pt x="65964" y="214343"/>
                      </a:lnTo>
                      <a:cubicBezTo>
                        <a:pt x="72800" y="218036"/>
                        <a:pt x="79851" y="221320"/>
                        <a:pt x="87077" y="224176"/>
                      </a:cubicBezTo>
                      <a:lnTo>
                        <a:pt x="87077" y="261230"/>
                      </a:lnTo>
                      <a:lnTo>
                        <a:pt x="60284" y="261230"/>
                      </a:lnTo>
                      <a:close/>
                      <a:moveTo>
                        <a:pt x="194248" y="240787"/>
                      </a:moveTo>
                      <a:cubicBezTo>
                        <a:pt x="203402" y="240340"/>
                        <a:pt x="212333" y="239490"/>
                        <a:pt x="221041" y="238235"/>
                      </a:cubicBezTo>
                      <a:lnTo>
                        <a:pt x="221041" y="281325"/>
                      </a:lnTo>
                      <a:lnTo>
                        <a:pt x="194248" y="281325"/>
                      </a:lnTo>
                      <a:close/>
                      <a:moveTo>
                        <a:pt x="261230" y="228978"/>
                      </a:moveTo>
                      <a:cubicBezTo>
                        <a:pt x="270397" y="226025"/>
                        <a:pt x="279349" y="222444"/>
                        <a:pt x="288023" y="218261"/>
                      </a:cubicBezTo>
                      <a:lnTo>
                        <a:pt x="288023" y="301419"/>
                      </a:lnTo>
                      <a:lnTo>
                        <a:pt x="261230" y="301419"/>
                      </a:lnTo>
                      <a:close/>
                      <a:moveTo>
                        <a:pt x="328212" y="199801"/>
                      </a:moveTo>
                      <a:cubicBezTo>
                        <a:pt x="337824" y="195548"/>
                        <a:pt x="346485" y="191334"/>
                        <a:pt x="353786" y="187476"/>
                      </a:cubicBezTo>
                      <a:cubicBezTo>
                        <a:pt x="354195" y="187262"/>
                        <a:pt x="354596" y="187081"/>
                        <a:pt x="355005" y="186867"/>
                      </a:cubicBezTo>
                      <a:lnTo>
                        <a:pt x="355005" y="234437"/>
                      </a:lnTo>
                      <a:lnTo>
                        <a:pt x="328212" y="234437"/>
                      </a:lnTo>
                      <a:close/>
                      <a:moveTo>
                        <a:pt x="154059" y="314816"/>
                      </a:moveTo>
                      <a:lnTo>
                        <a:pt x="127266" y="314816"/>
                      </a:lnTo>
                      <a:lnTo>
                        <a:pt x="127266" y="235944"/>
                      </a:lnTo>
                      <a:cubicBezTo>
                        <a:pt x="136124" y="237705"/>
                        <a:pt x="145067" y="239012"/>
                        <a:pt x="154059" y="239863"/>
                      </a:cubicBezTo>
                      <a:close/>
                      <a:moveTo>
                        <a:pt x="462176" y="200946"/>
                      </a:moveTo>
                      <a:lnTo>
                        <a:pt x="462176" y="155345"/>
                      </a:lnTo>
                      <a:cubicBezTo>
                        <a:pt x="471099" y="154802"/>
                        <a:pt x="480047" y="154802"/>
                        <a:pt x="488969" y="155345"/>
                      </a:cubicBezTo>
                      <a:lnTo>
                        <a:pt x="488969" y="200946"/>
                      </a:lnTo>
                      <a:close/>
                      <a:moveTo>
                        <a:pt x="180852" y="40189"/>
                      </a:moveTo>
                      <a:cubicBezTo>
                        <a:pt x="257097" y="40189"/>
                        <a:pt x="321514" y="77029"/>
                        <a:pt x="321514" y="120568"/>
                      </a:cubicBezTo>
                      <a:cubicBezTo>
                        <a:pt x="321514" y="164106"/>
                        <a:pt x="257097" y="200946"/>
                        <a:pt x="180852" y="200946"/>
                      </a:cubicBezTo>
                      <a:cubicBezTo>
                        <a:pt x="104606" y="200946"/>
                        <a:pt x="40189" y="164140"/>
                        <a:pt x="40189" y="120568"/>
                      </a:cubicBezTo>
                      <a:cubicBezTo>
                        <a:pt x="40189" y="76996"/>
                        <a:pt x="104606" y="40189"/>
                        <a:pt x="180852" y="40189"/>
                      </a:cubicBezTo>
                      <a:close/>
                      <a:moveTo>
                        <a:pt x="576046" y="281847"/>
                      </a:moveTo>
                      <a:cubicBezTo>
                        <a:pt x="562467" y="276370"/>
                        <a:pt x="548481" y="271961"/>
                        <a:pt x="534216" y="268658"/>
                      </a:cubicBezTo>
                      <a:cubicBezTo>
                        <a:pt x="526890" y="252533"/>
                        <a:pt x="522892" y="235096"/>
                        <a:pt x="522460" y="217390"/>
                      </a:cubicBezTo>
                      <a:cubicBezTo>
                        <a:pt x="522723" y="198461"/>
                        <a:pt x="528292" y="179986"/>
                        <a:pt x="538536" y="164066"/>
                      </a:cubicBezTo>
                      <a:cubicBezTo>
                        <a:pt x="549513" y="167257"/>
                        <a:pt x="560256" y="171205"/>
                        <a:pt x="570687" y="175882"/>
                      </a:cubicBezTo>
                      <a:lnTo>
                        <a:pt x="576046" y="178300"/>
                      </a:lnTo>
                      <a:close/>
                    </a:path>
                  </a:pathLst>
                </a:custGeom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379" name="Gruppieren 378">
              <a:extLst>
                <a:ext uri="{FF2B5EF4-FFF2-40B4-BE49-F238E27FC236}">
                  <a16:creationId xmlns:a16="http://schemas.microsoft.com/office/drawing/2014/main" id="{75508278-9C2A-384C-A7E8-A7C2D00EBA9B}"/>
                </a:ext>
              </a:extLst>
            </p:cNvPr>
            <p:cNvGrpSpPr/>
            <p:nvPr/>
          </p:nvGrpSpPr>
          <p:grpSpPr>
            <a:xfrm>
              <a:off x="2526321" y="2604548"/>
              <a:ext cx="0" cy="347739"/>
              <a:chOff x="8553809" y="2082016"/>
              <a:chExt cx="0" cy="633195"/>
            </a:xfrm>
          </p:grpSpPr>
          <p:cxnSp>
            <p:nvCxnSpPr>
              <p:cNvPr id="380" name="Straight Connector 336">
                <a:extLst>
                  <a:ext uri="{FF2B5EF4-FFF2-40B4-BE49-F238E27FC236}">
                    <a16:creationId xmlns:a16="http://schemas.microsoft.com/office/drawing/2014/main" id="{E9063FEC-99E3-C094-4774-9275FBEE09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809" y="2082016"/>
                <a:ext cx="0" cy="3933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Connector 339">
                <a:extLst>
                  <a:ext uri="{FF2B5EF4-FFF2-40B4-BE49-F238E27FC236}">
                    <a16:creationId xmlns:a16="http://schemas.microsoft.com/office/drawing/2014/main" id="{FD9371E0-2A01-89B3-9806-D2F99A6008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809" y="2510239"/>
                <a:ext cx="0" cy="20497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4" name="Gruppieren 413">
            <a:extLst>
              <a:ext uri="{FF2B5EF4-FFF2-40B4-BE49-F238E27FC236}">
                <a16:creationId xmlns:a16="http://schemas.microsoft.com/office/drawing/2014/main" id="{20720F83-70AF-67C9-B1D2-5D3C0571131B}"/>
              </a:ext>
            </a:extLst>
          </p:cNvPr>
          <p:cNvGrpSpPr/>
          <p:nvPr/>
        </p:nvGrpSpPr>
        <p:grpSpPr>
          <a:xfrm>
            <a:off x="2102629" y="4922717"/>
            <a:ext cx="1198215" cy="900830"/>
            <a:chOff x="2102629" y="4548836"/>
            <a:chExt cx="1198215" cy="900830"/>
          </a:xfrm>
        </p:grpSpPr>
        <p:grpSp>
          <p:nvGrpSpPr>
            <p:cNvPr id="397" name="Gruppieren 396">
              <a:extLst>
                <a:ext uri="{FF2B5EF4-FFF2-40B4-BE49-F238E27FC236}">
                  <a16:creationId xmlns:a16="http://schemas.microsoft.com/office/drawing/2014/main" id="{7FDAEB84-C887-F45D-E830-77A798BEAB5E}"/>
                </a:ext>
              </a:extLst>
            </p:cNvPr>
            <p:cNvGrpSpPr/>
            <p:nvPr/>
          </p:nvGrpSpPr>
          <p:grpSpPr>
            <a:xfrm>
              <a:off x="2102629" y="4548836"/>
              <a:ext cx="1198215" cy="706906"/>
              <a:chOff x="2102629" y="3901136"/>
              <a:chExt cx="1198215" cy="706906"/>
            </a:xfrm>
          </p:grpSpPr>
          <p:pic>
            <p:nvPicPr>
              <p:cNvPr id="32" name="Graphic 220" descr="Folder">
                <a:extLst>
                  <a:ext uri="{FF2B5EF4-FFF2-40B4-BE49-F238E27FC236}">
                    <a16:creationId xmlns:a16="http://schemas.microsoft.com/office/drawing/2014/main" id="{56AD97D8-225C-FCDC-2D09-1B29690E19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2102629" y="3901136"/>
                <a:ext cx="813221" cy="706906"/>
              </a:xfrm>
              <a:prstGeom prst="rect">
                <a:avLst/>
              </a:prstGeom>
            </p:spPr>
          </p:pic>
          <p:sp>
            <p:nvSpPr>
              <p:cNvPr id="33" name="TextBox 221">
                <a:extLst>
                  <a:ext uri="{FF2B5EF4-FFF2-40B4-BE49-F238E27FC236}">
                    <a16:creationId xmlns:a16="http://schemas.microsoft.com/office/drawing/2014/main" id="{BCE48066-768F-F9A6-AE30-017CEC8E965F}"/>
                  </a:ext>
                </a:extLst>
              </p:cNvPr>
              <p:cNvSpPr txBox="1"/>
              <p:nvPr/>
            </p:nvSpPr>
            <p:spPr>
              <a:xfrm>
                <a:off x="2811608" y="4116090"/>
                <a:ext cx="4892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0" dirty="0"/>
                  <a:t>R</a:t>
                </a:r>
                <a:r>
                  <a:rPr kumimoji="0" lang="en-US" sz="1200" b="0" i="0" u="none" strike="noStrike" kern="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</a:rPr>
                  <a:t>uns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grpSp>
            <p:nvGrpSpPr>
              <p:cNvPr id="34" name="Graphic 11" descr="Gears">
                <a:extLst>
                  <a:ext uri="{FF2B5EF4-FFF2-40B4-BE49-F238E27FC236}">
                    <a16:creationId xmlns:a16="http://schemas.microsoft.com/office/drawing/2014/main" id="{D4825D85-3008-C7A6-A3A7-6C4E3837BECB}"/>
                  </a:ext>
                </a:extLst>
              </p:cNvPr>
              <p:cNvGrpSpPr/>
              <p:nvPr/>
            </p:nvGrpSpPr>
            <p:grpSpPr>
              <a:xfrm rot="20446813" flipH="1">
                <a:off x="2376794" y="4136902"/>
                <a:ext cx="241731" cy="292525"/>
                <a:chOff x="5986457" y="5441275"/>
                <a:chExt cx="621029" cy="751522"/>
              </a:xfrm>
              <a:solidFill>
                <a:srgbClr val="C21F3A"/>
              </a:solidFill>
            </p:grpSpPr>
            <p:sp>
              <p:nvSpPr>
                <p:cNvPr id="35" name="Freeform: Shape 259">
                  <a:extLst>
                    <a:ext uri="{FF2B5EF4-FFF2-40B4-BE49-F238E27FC236}">
                      <a16:creationId xmlns:a16="http://schemas.microsoft.com/office/drawing/2014/main" id="{D5F8FCD4-67E4-2150-706C-A6B61D53B18E}"/>
                    </a:ext>
                  </a:extLst>
                </p:cNvPr>
                <p:cNvSpPr/>
                <p:nvPr/>
              </p:nvSpPr>
              <p:spPr>
                <a:xfrm>
                  <a:off x="6201723" y="5441275"/>
                  <a:ext cx="405764" cy="404812"/>
                </a:xfrm>
                <a:custGeom>
                  <a:avLst/>
                  <a:gdLst>
                    <a:gd name="connsiteX0" fmla="*/ 202883 w 405764"/>
                    <a:gd name="connsiteY0" fmla="*/ 274320 h 404812"/>
                    <a:gd name="connsiteX1" fmla="*/ 131445 w 405764"/>
                    <a:gd name="connsiteY1" fmla="*/ 202883 h 404812"/>
                    <a:gd name="connsiteX2" fmla="*/ 202883 w 405764"/>
                    <a:gd name="connsiteY2" fmla="*/ 131445 h 404812"/>
                    <a:gd name="connsiteX3" fmla="*/ 274320 w 405764"/>
                    <a:gd name="connsiteY3" fmla="*/ 202883 h 404812"/>
                    <a:gd name="connsiteX4" fmla="*/ 202883 w 405764"/>
                    <a:gd name="connsiteY4" fmla="*/ 274320 h 404812"/>
                    <a:gd name="connsiteX5" fmla="*/ 363855 w 405764"/>
                    <a:gd name="connsiteY5" fmla="*/ 158115 h 404812"/>
                    <a:gd name="connsiteX6" fmla="*/ 348615 w 405764"/>
                    <a:gd name="connsiteY6" fmla="*/ 120968 h 404812"/>
                    <a:gd name="connsiteX7" fmla="*/ 363855 w 405764"/>
                    <a:gd name="connsiteY7" fmla="*/ 76200 h 404812"/>
                    <a:gd name="connsiteX8" fmla="*/ 329565 w 405764"/>
                    <a:gd name="connsiteY8" fmla="*/ 41910 h 404812"/>
                    <a:gd name="connsiteX9" fmla="*/ 284798 w 405764"/>
                    <a:gd name="connsiteY9" fmla="*/ 57150 h 404812"/>
                    <a:gd name="connsiteX10" fmla="*/ 247650 w 405764"/>
                    <a:gd name="connsiteY10" fmla="*/ 41910 h 404812"/>
                    <a:gd name="connsiteX11" fmla="*/ 226695 w 405764"/>
                    <a:gd name="connsiteY11" fmla="*/ 0 h 404812"/>
                    <a:gd name="connsiteX12" fmla="*/ 179070 w 405764"/>
                    <a:gd name="connsiteY12" fmla="*/ 0 h 404812"/>
                    <a:gd name="connsiteX13" fmla="*/ 158115 w 405764"/>
                    <a:gd name="connsiteY13" fmla="*/ 41910 h 404812"/>
                    <a:gd name="connsiteX14" fmla="*/ 120968 w 405764"/>
                    <a:gd name="connsiteY14" fmla="*/ 57150 h 404812"/>
                    <a:gd name="connsiteX15" fmla="*/ 76200 w 405764"/>
                    <a:gd name="connsiteY15" fmla="*/ 41910 h 404812"/>
                    <a:gd name="connsiteX16" fmla="*/ 41910 w 405764"/>
                    <a:gd name="connsiteY16" fmla="*/ 76200 h 404812"/>
                    <a:gd name="connsiteX17" fmla="*/ 57150 w 405764"/>
                    <a:gd name="connsiteY17" fmla="*/ 120968 h 404812"/>
                    <a:gd name="connsiteX18" fmla="*/ 41910 w 405764"/>
                    <a:gd name="connsiteY18" fmla="*/ 158115 h 404812"/>
                    <a:gd name="connsiteX19" fmla="*/ 0 w 405764"/>
                    <a:gd name="connsiteY19" fmla="*/ 179070 h 404812"/>
                    <a:gd name="connsiteX20" fmla="*/ 0 w 405764"/>
                    <a:gd name="connsiteY20" fmla="*/ 226695 h 404812"/>
                    <a:gd name="connsiteX21" fmla="*/ 41910 w 405764"/>
                    <a:gd name="connsiteY21" fmla="*/ 247650 h 404812"/>
                    <a:gd name="connsiteX22" fmla="*/ 57150 w 405764"/>
                    <a:gd name="connsiteY22" fmla="*/ 284798 h 404812"/>
                    <a:gd name="connsiteX23" fmla="*/ 41910 w 405764"/>
                    <a:gd name="connsiteY23" fmla="*/ 329565 h 404812"/>
                    <a:gd name="connsiteX24" fmla="*/ 75248 w 405764"/>
                    <a:gd name="connsiteY24" fmla="*/ 362903 h 404812"/>
                    <a:gd name="connsiteX25" fmla="*/ 120015 w 405764"/>
                    <a:gd name="connsiteY25" fmla="*/ 347663 h 404812"/>
                    <a:gd name="connsiteX26" fmla="*/ 157163 w 405764"/>
                    <a:gd name="connsiteY26" fmla="*/ 362903 h 404812"/>
                    <a:gd name="connsiteX27" fmla="*/ 178118 w 405764"/>
                    <a:gd name="connsiteY27" fmla="*/ 404813 h 404812"/>
                    <a:gd name="connsiteX28" fmla="*/ 225743 w 405764"/>
                    <a:gd name="connsiteY28" fmla="*/ 404813 h 404812"/>
                    <a:gd name="connsiteX29" fmla="*/ 246698 w 405764"/>
                    <a:gd name="connsiteY29" fmla="*/ 362903 h 404812"/>
                    <a:gd name="connsiteX30" fmla="*/ 283845 w 405764"/>
                    <a:gd name="connsiteY30" fmla="*/ 347663 h 404812"/>
                    <a:gd name="connsiteX31" fmla="*/ 328613 w 405764"/>
                    <a:gd name="connsiteY31" fmla="*/ 362903 h 404812"/>
                    <a:gd name="connsiteX32" fmla="*/ 362903 w 405764"/>
                    <a:gd name="connsiteY32" fmla="*/ 329565 h 404812"/>
                    <a:gd name="connsiteX33" fmla="*/ 347663 w 405764"/>
                    <a:gd name="connsiteY33" fmla="*/ 284798 h 404812"/>
                    <a:gd name="connsiteX34" fmla="*/ 363855 w 405764"/>
                    <a:gd name="connsiteY34" fmla="*/ 247650 h 404812"/>
                    <a:gd name="connsiteX35" fmla="*/ 405765 w 405764"/>
                    <a:gd name="connsiteY35" fmla="*/ 226695 h 404812"/>
                    <a:gd name="connsiteX36" fmla="*/ 405765 w 405764"/>
                    <a:gd name="connsiteY36" fmla="*/ 179070 h 404812"/>
                    <a:gd name="connsiteX37" fmla="*/ 363855 w 405764"/>
                    <a:gd name="connsiteY37" fmla="*/ 158115 h 404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405764" h="404812">
                      <a:moveTo>
                        <a:pt x="202883" y="274320"/>
                      </a:moveTo>
                      <a:cubicBezTo>
                        <a:pt x="162877" y="274320"/>
                        <a:pt x="131445" y="241935"/>
                        <a:pt x="131445" y="202883"/>
                      </a:cubicBezTo>
                      <a:cubicBezTo>
                        <a:pt x="131445" y="163830"/>
                        <a:pt x="163830" y="131445"/>
                        <a:pt x="202883" y="131445"/>
                      </a:cubicBezTo>
                      <a:cubicBezTo>
                        <a:pt x="242888" y="131445"/>
                        <a:pt x="274320" y="163830"/>
                        <a:pt x="274320" y="202883"/>
                      </a:cubicBezTo>
                      <a:cubicBezTo>
                        <a:pt x="274320" y="241935"/>
                        <a:pt x="241935" y="274320"/>
                        <a:pt x="202883" y="274320"/>
                      </a:cubicBezTo>
                      <a:close/>
                      <a:moveTo>
                        <a:pt x="363855" y="158115"/>
                      </a:moveTo>
                      <a:cubicBezTo>
                        <a:pt x="360045" y="144780"/>
                        <a:pt x="355283" y="132398"/>
                        <a:pt x="348615" y="120968"/>
                      </a:cubicBezTo>
                      <a:lnTo>
                        <a:pt x="363855" y="76200"/>
                      </a:lnTo>
                      <a:lnTo>
                        <a:pt x="329565" y="41910"/>
                      </a:lnTo>
                      <a:lnTo>
                        <a:pt x="284798" y="57150"/>
                      </a:lnTo>
                      <a:cubicBezTo>
                        <a:pt x="273367" y="50483"/>
                        <a:pt x="260985" y="45720"/>
                        <a:pt x="247650" y="41910"/>
                      </a:cubicBezTo>
                      <a:lnTo>
                        <a:pt x="226695" y="0"/>
                      </a:lnTo>
                      <a:lnTo>
                        <a:pt x="179070" y="0"/>
                      </a:lnTo>
                      <a:lnTo>
                        <a:pt x="158115" y="41910"/>
                      </a:lnTo>
                      <a:cubicBezTo>
                        <a:pt x="144780" y="45720"/>
                        <a:pt x="132398" y="50483"/>
                        <a:pt x="120968" y="57150"/>
                      </a:cubicBezTo>
                      <a:lnTo>
                        <a:pt x="76200" y="41910"/>
                      </a:lnTo>
                      <a:lnTo>
                        <a:pt x="41910" y="76200"/>
                      </a:lnTo>
                      <a:lnTo>
                        <a:pt x="57150" y="120968"/>
                      </a:lnTo>
                      <a:cubicBezTo>
                        <a:pt x="50482" y="132398"/>
                        <a:pt x="45720" y="144780"/>
                        <a:pt x="41910" y="158115"/>
                      </a:cubicBezTo>
                      <a:lnTo>
                        <a:pt x="0" y="179070"/>
                      </a:lnTo>
                      <a:lnTo>
                        <a:pt x="0" y="226695"/>
                      </a:lnTo>
                      <a:lnTo>
                        <a:pt x="41910" y="247650"/>
                      </a:lnTo>
                      <a:cubicBezTo>
                        <a:pt x="45720" y="260985"/>
                        <a:pt x="50482" y="273368"/>
                        <a:pt x="57150" y="284798"/>
                      </a:cubicBezTo>
                      <a:lnTo>
                        <a:pt x="41910" y="329565"/>
                      </a:lnTo>
                      <a:lnTo>
                        <a:pt x="75248" y="362903"/>
                      </a:lnTo>
                      <a:lnTo>
                        <a:pt x="120015" y="347663"/>
                      </a:lnTo>
                      <a:cubicBezTo>
                        <a:pt x="131445" y="354330"/>
                        <a:pt x="143827" y="359093"/>
                        <a:pt x="157163" y="362903"/>
                      </a:cubicBezTo>
                      <a:lnTo>
                        <a:pt x="178118" y="404813"/>
                      </a:lnTo>
                      <a:lnTo>
                        <a:pt x="225743" y="404813"/>
                      </a:lnTo>
                      <a:lnTo>
                        <a:pt x="246698" y="362903"/>
                      </a:lnTo>
                      <a:cubicBezTo>
                        <a:pt x="260033" y="359093"/>
                        <a:pt x="272415" y="354330"/>
                        <a:pt x="283845" y="347663"/>
                      </a:cubicBezTo>
                      <a:lnTo>
                        <a:pt x="328613" y="362903"/>
                      </a:lnTo>
                      <a:lnTo>
                        <a:pt x="362903" y="329565"/>
                      </a:lnTo>
                      <a:lnTo>
                        <a:pt x="347663" y="284798"/>
                      </a:lnTo>
                      <a:cubicBezTo>
                        <a:pt x="354330" y="273368"/>
                        <a:pt x="360045" y="260033"/>
                        <a:pt x="363855" y="247650"/>
                      </a:cubicBezTo>
                      <a:lnTo>
                        <a:pt x="405765" y="226695"/>
                      </a:lnTo>
                      <a:lnTo>
                        <a:pt x="405765" y="179070"/>
                      </a:lnTo>
                      <a:lnTo>
                        <a:pt x="363855" y="158115"/>
                      </a:lnTo>
                      <a:close/>
                    </a:path>
                  </a:pathLst>
                </a:custGeom>
                <a:grpFill/>
                <a:ln w="1905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6" name="Freeform: Shape 260">
                  <a:extLst>
                    <a:ext uri="{FF2B5EF4-FFF2-40B4-BE49-F238E27FC236}">
                      <a16:creationId xmlns:a16="http://schemas.microsoft.com/office/drawing/2014/main" id="{4F2040E3-4B9F-7296-C2B3-BD31795CE2FB}"/>
                    </a:ext>
                  </a:extLst>
                </p:cNvPr>
                <p:cNvSpPr/>
                <p:nvPr/>
              </p:nvSpPr>
              <p:spPr>
                <a:xfrm>
                  <a:off x="5986457" y="5787985"/>
                  <a:ext cx="405765" cy="404812"/>
                </a:xfrm>
                <a:custGeom>
                  <a:avLst/>
                  <a:gdLst>
                    <a:gd name="connsiteX0" fmla="*/ 202883 w 405765"/>
                    <a:gd name="connsiteY0" fmla="*/ 274320 h 404812"/>
                    <a:gd name="connsiteX1" fmla="*/ 131445 w 405765"/>
                    <a:gd name="connsiteY1" fmla="*/ 202882 h 404812"/>
                    <a:gd name="connsiteX2" fmla="*/ 202883 w 405765"/>
                    <a:gd name="connsiteY2" fmla="*/ 131445 h 404812"/>
                    <a:gd name="connsiteX3" fmla="*/ 274320 w 405765"/>
                    <a:gd name="connsiteY3" fmla="*/ 202882 h 404812"/>
                    <a:gd name="connsiteX4" fmla="*/ 202883 w 405765"/>
                    <a:gd name="connsiteY4" fmla="*/ 274320 h 404812"/>
                    <a:gd name="connsiteX5" fmla="*/ 202883 w 405765"/>
                    <a:gd name="connsiteY5" fmla="*/ 274320 h 404812"/>
                    <a:gd name="connsiteX6" fmla="*/ 348615 w 405765"/>
                    <a:gd name="connsiteY6" fmla="*/ 120967 h 404812"/>
                    <a:gd name="connsiteX7" fmla="*/ 363855 w 405765"/>
                    <a:gd name="connsiteY7" fmla="*/ 76200 h 404812"/>
                    <a:gd name="connsiteX8" fmla="*/ 329565 w 405765"/>
                    <a:gd name="connsiteY8" fmla="*/ 41910 h 404812"/>
                    <a:gd name="connsiteX9" fmla="*/ 284798 w 405765"/>
                    <a:gd name="connsiteY9" fmla="*/ 57150 h 404812"/>
                    <a:gd name="connsiteX10" fmla="*/ 247650 w 405765"/>
                    <a:gd name="connsiteY10" fmla="*/ 41910 h 404812"/>
                    <a:gd name="connsiteX11" fmla="*/ 226695 w 405765"/>
                    <a:gd name="connsiteY11" fmla="*/ 0 h 404812"/>
                    <a:gd name="connsiteX12" fmla="*/ 179070 w 405765"/>
                    <a:gd name="connsiteY12" fmla="*/ 0 h 404812"/>
                    <a:gd name="connsiteX13" fmla="*/ 158115 w 405765"/>
                    <a:gd name="connsiteY13" fmla="*/ 41910 h 404812"/>
                    <a:gd name="connsiteX14" fmla="*/ 120968 w 405765"/>
                    <a:gd name="connsiteY14" fmla="*/ 57150 h 404812"/>
                    <a:gd name="connsiteX15" fmla="*/ 76200 w 405765"/>
                    <a:gd name="connsiteY15" fmla="*/ 41910 h 404812"/>
                    <a:gd name="connsiteX16" fmla="*/ 42863 w 405765"/>
                    <a:gd name="connsiteY16" fmla="*/ 75247 h 404812"/>
                    <a:gd name="connsiteX17" fmla="*/ 57150 w 405765"/>
                    <a:gd name="connsiteY17" fmla="*/ 120015 h 404812"/>
                    <a:gd name="connsiteX18" fmla="*/ 41910 w 405765"/>
                    <a:gd name="connsiteY18" fmla="*/ 157163 h 404812"/>
                    <a:gd name="connsiteX19" fmla="*/ 0 w 405765"/>
                    <a:gd name="connsiteY19" fmla="*/ 178117 h 404812"/>
                    <a:gd name="connsiteX20" fmla="*/ 0 w 405765"/>
                    <a:gd name="connsiteY20" fmla="*/ 225742 h 404812"/>
                    <a:gd name="connsiteX21" fmla="*/ 41910 w 405765"/>
                    <a:gd name="connsiteY21" fmla="*/ 246698 h 404812"/>
                    <a:gd name="connsiteX22" fmla="*/ 57150 w 405765"/>
                    <a:gd name="connsiteY22" fmla="*/ 283845 h 404812"/>
                    <a:gd name="connsiteX23" fmla="*/ 42863 w 405765"/>
                    <a:gd name="connsiteY23" fmla="*/ 328613 h 404812"/>
                    <a:gd name="connsiteX24" fmla="*/ 76200 w 405765"/>
                    <a:gd name="connsiteY24" fmla="*/ 361950 h 404812"/>
                    <a:gd name="connsiteX25" fmla="*/ 120968 w 405765"/>
                    <a:gd name="connsiteY25" fmla="*/ 347663 h 404812"/>
                    <a:gd name="connsiteX26" fmla="*/ 158115 w 405765"/>
                    <a:gd name="connsiteY26" fmla="*/ 362903 h 404812"/>
                    <a:gd name="connsiteX27" fmla="*/ 179070 w 405765"/>
                    <a:gd name="connsiteY27" fmla="*/ 404813 h 404812"/>
                    <a:gd name="connsiteX28" fmla="*/ 226695 w 405765"/>
                    <a:gd name="connsiteY28" fmla="*/ 404813 h 404812"/>
                    <a:gd name="connsiteX29" fmla="*/ 247650 w 405765"/>
                    <a:gd name="connsiteY29" fmla="*/ 362903 h 404812"/>
                    <a:gd name="connsiteX30" fmla="*/ 284798 w 405765"/>
                    <a:gd name="connsiteY30" fmla="*/ 347663 h 404812"/>
                    <a:gd name="connsiteX31" fmla="*/ 329565 w 405765"/>
                    <a:gd name="connsiteY31" fmla="*/ 362903 h 404812"/>
                    <a:gd name="connsiteX32" fmla="*/ 362903 w 405765"/>
                    <a:gd name="connsiteY32" fmla="*/ 328613 h 404812"/>
                    <a:gd name="connsiteX33" fmla="*/ 348615 w 405765"/>
                    <a:gd name="connsiteY33" fmla="*/ 284798 h 404812"/>
                    <a:gd name="connsiteX34" fmla="*/ 363855 w 405765"/>
                    <a:gd name="connsiteY34" fmla="*/ 247650 h 404812"/>
                    <a:gd name="connsiteX35" fmla="*/ 405765 w 405765"/>
                    <a:gd name="connsiteY35" fmla="*/ 226695 h 404812"/>
                    <a:gd name="connsiteX36" fmla="*/ 405765 w 405765"/>
                    <a:gd name="connsiteY36" fmla="*/ 179070 h 404812"/>
                    <a:gd name="connsiteX37" fmla="*/ 363855 w 405765"/>
                    <a:gd name="connsiteY37" fmla="*/ 158115 h 404812"/>
                    <a:gd name="connsiteX38" fmla="*/ 348615 w 405765"/>
                    <a:gd name="connsiteY38" fmla="*/ 120967 h 404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405765" h="404812">
                      <a:moveTo>
                        <a:pt x="202883" y="274320"/>
                      </a:moveTo>
                      <a:cubicBezTo>
                        <a:pt x="162878" y="274320"/>
                        <a:pt x="131445" y="241935"/>
                        <a:pt x="131445" y="202882"/>
                      </a:cubicBezTo>
                      <a:cubicBezTo>
                        <a:pt x="131445" y="162877"/>
                        <a:pt x="163830" y="131445"/>
                        <a:pt x="202883" y="131445"/>
                      </a:cubicBezTo>
                      <a:cubicBezTo>
                        <a:pt x="242888" y="131445"/>
                        <a:pt x="274320" y="163830"/>
                        <a:pt x="274320" y="202882"/>
                      </a:cubicBezTo>
                      <a:cubicBezTo>
                        <a:pt x="274320" y="241935"/>
                        <a:pt x="242888" y="274320"/>
                        <a:pt x="202883" y="274320"/>
                      </a:cubicBezTo>
                      <a:lnTo>
                        <a:pt x="202883" y="274320"/>
                      </a:lnTo>
                      <a:close/>
                      <a:moveTo>
                        <a:pt x="348615" y="120967"/>
                      </a:moveTo>
                      <a:lnTo>
                        <a:pt x="363855" y="76200"/>
                      </a:lnTo>
                      <a:lnTo>
                        <a:pt x="329565" y="41910"/>
                      </a:lnTo>
                      <a:lnTo>
                        <a:pt x="284798" y="57150"/>
                      </a:lnTo>
                      <a:cubicBezTo>
                        <a:pt x="273368" y="50482"/>
                        <a:pt x="260033" y="45720"/>
                        <a:pt x="247650" y="41910"/>
                      </a:cubicBezTo>
                      <a:lnTo>
                        <a:pt x="226695" y="0"/>
                      </a:lnTo>
                      <a:lnTo>
                        <a:pt x="179070" y="0"/>
                      </a:lnTo>
                      <a:lnTo>
                        <a:pt x="158115" y="41910"/>
                      </a:lnTo>
                      <a:cubicBezTo>
                        <a:pt x="144780" y="45720"/>
                        <a:pt x="132398" y="50482"/>
                        <a:pt x="120968" y="57150"/>
                      </a:cubicBezTo>
                      <a:lnTo>
                        <a:pt x="76200" y="41910"/>
                      </a:lnTo>
                      <a:lnTo>
                        <a:pt x="42863" y="75247"/>
                      </a:lnTo>
                      <a:lnTo>
                        <a:pt x="57150" y="120015"/>
                      </a:lnTo>
                      <a:cubicBezTo>
                        <a:pt x="50483" y="131445"/>
                        <a:pt x="45720" y="144780"/>
                        <a:pt x="41910" y="157163"/>
                      </a:cubicBezTo>
                      <a:lnTo>
                        <a:pt x="0" y="178117"/>
                      </a:lnTo>
                      <a:lnTo>
                        <a:pt x="0" y="225742"/>
                      </a:lnTo>
                      <a:lnTo>
                        <a:pt x="41910" y="246698"/>
                      </a:lnTo>
                      <a:cubicBezTo>
                        <a:pt x="45720" y="260032"/>
                        <a:pt x="50483" y="272415"/>
                        <a:pt x="57150" y="283845"/>
                      </a:cubicBezTo>
                      <a:lnTo>
                        <a:pt x="42863" y="328613"/>
                      </a:lnTo>
                      <a:lnTo>
                        <a:pt x="76200" y="361950"/>
                      </a:lnTo>
                      <a:lnTo>
                        <a:pt x="120968" y="347663"/>
                      </a:lnTo>
                      <a:cubicBezTo>
                        <a:pt x="132398" y="354330"/>
                        <a:pt x="144780" y="359092"/>
                        <a:pt x="158115" y="362903"/>
                      </a:cubicBezTo>
                      <a:lnTo>
                        <a:pt x="179070" y="404813"/>
                      </a:lnTo>
                      <a:lnTo>
                        <a:pt x="226695" y="404813"/>
                      </a:lnTo>
                      <a:lnTo>
                        <a:pt x="247650" y="362903"/>
                      </a:lnTo>
                      <a:cubicBezTo>
                        <a:pt x="260985" y="359092"/>
                        <a:pt x="273368" y="354330"/>
                        <a:pt x="284798" y="347663"/>
                      </a:cubicBezTo>
                      <a:lnTo>
                        <a:pt x="329565" y="362903"/>
                      </a:lnTo>
                      <a:lnTo>
                        <a:pt x="362903" y="328613"/>
                      </a:lnTo>
                      <a:lnTo>
                        <a:pt x="348615" y="284798"/>
                      </a:lnTo>
                      <a:cubicBezTo>
                        <a:pt x="355283" y="273367"/>
                        <a:pt x="360045" y="260985"/>
                        <a:pt x="363855" y="247650"/>
                      </a:cubicBezTo>
                      <a:lnTo>
                        <a:pt x="405765" y="226695"/>
                      </a:lnTo>
                      <a:lnTo>
                        <a:pt x="405765" y="179070"/>
                      </a:lnTo>
                      <a:lnTo>
                        <a:pt x="363855" y="158115"/>
                      </a:lnTo>
                      <a:cubicBezTo>
                        <a:pt x="360045" y="144780"/>
                        <a:pt x="355283" y="132397"/>
                        <a:pt x="348615" y="120967"/>
                      </a:cubicBezTo>
                      <a:close/>
                    </a:path>
                  </a:pathLst>
                </a:custGeom>
                <a:grpFill/>
                <a:ln w="1905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388" name="Gruppieren 387">
              <a:extLst>
                <a:ext uri="{FF2B5EF4-FFF2-40B4-BE49-F238E27FC236}">
                  <a16:creationId xmlns:a16="http://schemas.microsoft.com/office/drawing/2014/main" id="{9981C265-D653-3BD7-75CD-5BBD68213D0E}"/>
                </a:ext>
              </a:extLst>
            </p:cNvPr>
            <p:cNvGrpSpPr/>
            <p:nvPr/>
          </p:nvGrpSpPr>
          <p:grpSpPr>
            <a:xfrm>
              <a:off x="2526321" y="5101927"/>
              <a:ext cx="0" cy="347739"/>
              <a:chOff x="8553809" y="2082016"/>
              <a:chExt cx="0" cy="633195"/>
            </a:xfrm>
          </p:grpSpPr>
          <p:cxnSp>
            <p:nvCxnSpPr>
              <p:cNvPr id="389" name="Straight Connector 336">
                <a:extLst>
                  <a:ext uri="{FF2B5EF4-FFF2-40B4-BE49-F238E27FC236}">
                    <a16:creationId xmlns:a16="http://schemas.microsoft.com/office/drawing/2014/main" id="{42F5CC5A-055D-711B-79F4-22B7B565E7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809" y="2082016"/>
                <a:ext cx="0" cy="3933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Connector 339">
                <a:extLst>
                  <a:ext uri="{FF2B5EF4-FFF2-40B4-BE49-F238E27FC236}">
                    <a16:creationId xmlns:a16="http://schemas.microsoft.com/office/drawing/2014/main" id="{C6C40890-B770-4EE0-5F93-329177587E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809" y="2510239"/>
                <a:ext cx="0" cy="20497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3" name="Gruppieren 412">
            <a:extLst>
              <a:ext uri="{FF2B5EF4-FFF2-40B4-BE49-F238E27FC236}">
                <a16:creationId xmlns:a16="http://schemas.microsoft.com/office/drawing/2014/main" id="{13C8B5BC-1AB8-55ED-1860-45F041C078B2}"/>
              </a:ext>
            </a:extLst>
          </p:cNvPr>
          <p:cNvGrpSpPr/>
          <p:nvPr/>
        </p:nvGrpSpPr>
        <p:grpSpPr>
          <a:xfrm>
            <a:off x="2198072" y="3850841"/>
            <a:ext cx="1474669" cy="749930"/>
            <a:chOff x="2198072" y="3572817"/>
            <a:chExt cx="1474669" cy="749930"/>
          </a:xfrm>
        </p:grpSpPr>
        <p:grpSp>
          <p:nvGrpSpPr>
            <p:cNvPr id="396" name="Gruppieren 395">
              <a:extLst>
                <a:ext uri="{FF2B5EF4-FFF2-40B4-BE49-F238E27FC236}">
                  <a16:creationId xmlns:a16="http://schemas.microsoft.com/office/drawing/2014/main" id="{D2C91273-D70A-54B5-197D-CCF09ED4807A}"/>
                </a:ext>
              </a:extLst>
            </p:cNvPr>
            <p:cNvGrpSpPr/>
            <p:nvPr/>
          </p:nvGrpSpPr>
          <p:grpSpPr>
            <a:xfrm>
              <a:off x="2198072" y="3572817"/>
              <a:ext cx="1474669" cy="412361"/>
              <a:chOff x="2198072" y="3062277"/>
              <a:chExt cx="1474669" cy="412361"/>
            </a:xfrm>
          </p:grpSpPr>
          <p:sp>
            <p:nvSpPr>
              <p:cNvPr id="21" name="TextBox 205">
                <a:extLst>
                  <a:ext uri="{FF2B5EF4-FFF2-40B4-BE49-F238E27FC236}">
                    <a16:creationId xmlns:a16="http://schemas.microsoft.com/office/drawing/2014/main" id="{C4385DC5-2B48-804C-95A3-746A47476159}"/>
                  </a:ext>
                </a:extLst>
              </p:cNvPr>
              <p:cNvSpPr txBox="1"/>
              <p:nvPr/>
            </p:nvSpPr>
            <p:spPr>
              <a:xfrm>
                <a:off x="2811608" y="3129958"/>
                <a:ext cx="8611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0" dirty="0"/>
                  <a:t>W</a:t>
                </a:r>
                <a:r>
                  <a:rPr kumimoji="0" lang="en-US" sz="1200" b="0" i="0" u="none" strike="noStrike" kern="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</a:rPr>
                  <a:t>orkflows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grpSp>
            <p:nvGrpSpPr>
              <p:cNvPr id="22" name="Group 206">
                <a:extLst>
                  <a:ext uri="{FF2B5EF4-FFF2-40B4-BE49-F238E27FC236}">
                    <a16:creationId xmlns:a16="http://schemas.microsoft.com/office/drawing/2014/main" id="{34297118-F273-74E7-E64B-69CAD32FB405}"/>
                  </a:ext>
                </a:extLst>
              </p:cNvPr>
              <p:cNvGrpSpPr/>
              <p:nvPr/>
            </p:nvGrpSpPr>
            <p:grpSpPr>
              <a:xfrm>
                <a:off x="2350004" y="3171692"/>
                <a:ext cx="329287" cy="250681"/>
                <a:chOff x="5857974" y="3824529"/>
                <a:chExt cx="1442884" cy="1263650"/>
              </a:xfrm>
            </p:grpSpPr>
            <p:sp>
              <p:nvSpPr>
                <p:cNvPr id="23" name="Rectangle 277">
                  <a:extLst>
                    <a:ext uri="{FF2B5EF4-FFF2-40B4-BE49-F238E27FC236}">
                      <a16:creationId xmlns:a16="http://schemas.microsoft.com/office/drawing/2014/main" id="{B8A6EF6F-B6C2-359E-4B07-3632BC6CEBEC}"/>
                    </a:ext>
                  </a:extLst>
                </p:cNvPr>
                <p:cNvSpPr/>
                <p:nvPr/>
              </p:nvSpPr>
              <p:spPr>
                <a:xfrm>
                  <a:off x="5857974" y="4256754"/>
                  <a:ext cx="403385" cy="831425"/>
                </a:xfrm>
                <a:prstGeom prst="rect">
                  <a:avLst/>
                </a:prstGeom>
                <a:solidFill>
                  <a:srgbClr val="5B9BD5"/>
                </a:solidFill>
                <a:ln w="19050" cap="rnd" cmpd="sng" algn="ctr">
                  <a:solidFill>
                    <a:srgbClr val="5B9BD5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4" name="Rectangle 278">
                  <a:extLst>
                    <a:ext uri="{FF2B5EF4-FFF2-40B4-BE49-F238E27FC236}">
                      <a16:creationId xmlns:a16="http://schemas.microsoft.com/office/drawing/2014/main" id="{CA810801-3057-CB67-0CBC-CC3BD625B24A}"/>
                    </a:ext>
                  </a:extLst>
                </p:cNvPr>
                <p:cNvSpPr/>
                <p:nvPr/>
              </p:nvSpPr>
              <p:spPr>
                <a:xfrm>
                  <a:off x="6386583" y="4040852"/>
                  <a:ext cx="403388" cy="1047327"/>
                </a:xfrm>
                <a:prstGeom prst="rect">
                  <a:avLst/>
                </a:prstGeom>
                <a:solidFill>
                  <a:srgbClr val="5B9BD5"/>
                </a:solidFill>
                <a:ln w="19050" cap="rnd" cmpd="sng" algn="ctr">
                  <a:solidFill>
                    <a:srgbClr val="5B9BD5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5" name="Rectangle 279">
                  <a:extLst>
                    <a:ext uri="{FF2B5EF4-FFF2-40B4-BE49-F238E27FC236}">
                      <a16:creationId xmlns:a16="http://schemas.microsoft.com/office/drawing/2014/main" id="{76CC5CD2-B1D2-6E92-5370-29BEBB00D579}"/>
                    </a:ext>
                  </a:extLst>
                </p:cNvPr>
                <p:cNvSpPr/>
                <p:nvPr/>
              </p:nvSpPr>
              <p:spPr>
                <a:xfrm>
                  <a:off x="6897472" y="3824529"/>
                  <a:ext cx="403386" cy="1263650"/>
                </a:xfrm>
                <a:prstGeom prst="rect">
                  <a:avLst/>
                </a:prstGeom>
                <a:solidFill>
                  <a:srgbClr val="5B9BD5"/>
                </a:solidFill>
                <a:ln w="19050" cap="rnd" cmpd="sng" algn="ctr">
                  <a:solidFill>
                    <a:srgbClr val="5B9BD5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30" name="Graphic 202" descr="Folder">
                <a:extLst>
                  <a:ext uri="{FF2B5EF4-FFF2-40B4-BE49-F238E27FC236}">
                    <a16:creationId xmlns:a16="http://schemas.microsoft.com/office/drawing/2014/main" id="{7147D440-278F-3364-AC4D-1C410E686BCB}"/>
                  </a:ext>
                </a:extLst>
              </p:cNvPr>
              <p:cNvSpPr/>
              <p:nvPr/>
            </p:nvSpPr>
            <p:spPr>
              <a:xfrm>
                <a:off x="2198072" y="3062277"/>
                <a:ext cx="626857" cy="412361"/>
              </a:xfrm>
              <a:custGeom>
                <a:avLst/>
                <a:gdLst>
                  <a:gd name="connsiteX0" fmla="*/ 592974 w 626857"/>
                  <a:gd name="connsiteY0" fmla="*/ 412362 h 412361"/>
                  <a:gd name="connsiteX1" fmla="*/ 33884 w 626857"/>
                  <a:gd name="connsiteY1" fmla="*/ 412362 h 412361"/>
                  <a:gd name="connsiteX2" fmla="*/ 0 w 626857"/>
                  <a:gd name="connsiteY2" fmla="*/ 382907 h 412361"/>
                  <a:gd name="connsiteX3" fmla="*/ 0 w 626857"/>
                  <a:gd name="connsiteY3" fmla="*/ 29454 h 412361"/>
                  <a:gd name="connsiteX4" fmla="*/ 33884 w 626857"/>
                  <a:gd name="connsiteY4" fmla="*/ 0 h 412361"/>
                  <a:gd name="connsiteX5" fmla="*/ 193140 w 626857"/>
                  <a:gd name="connsiteY5" fmla="*/ 0 h 412361"/>
                  <a:gd name="connsiteX6" fmla="*/ 211776 w 626857"/>
                  <a:gd name="connsiteY6" fmla="*/ 5155 h 412361"/>
                  <a:gd name="connsiteX7" fmla="*/ 304958 w 626857"/>
                  <a:gd name="connsiteY7" fmla="*/ 58909 h 412361"/>
                  <a:gd name="connsiteX8" fmla="*/ 592974 w 626857"/>
                  <a:gd name="connsiteY8" fmla="*/ 58909 h 412361"/>
                  <a:gd name="connsiteX9" fmla="*/ 626858 w 626857"/>
                  <a:gd name="connsiteY9" fmla="*/ 88363 h 412361"/>
                  <a:gd name="connsiteX10" fmla="*/ 626858 w 626857"/>
                  <a:gd name="connsiteY10" fmla="*/ 382907 h 412361"/>
                  <a:gd name="connsiteX11" fmla="*/ 592974 w 626857"/>
                  <a:gd name="connsiteY11" fmla="*/ 412362 h 412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26857" h="412361">
                    <a:moveTo>
                      <a:pt x="592974" y="412362"/>
                    </a:moveTo>
                    <a:lnTo>
                      <a:pt x="33884" y="412362"/>
                    </a:lnTo>
                    <a:cubicBezTo>
                      <a:pt x="15248" y="412362"/>
                      <a:pt x="0" y="399107"/>
                      <a:pt x="0" y="382907"/>
                    </a:cubicBezTo>
                    <a:lnTo>
                      <a:pt x="0" y="29454"/>
                    </a:lnTo>
                    <a:cubicBezTo>
                      <a:pt x="0" y="13254"/>
                      <a:pt x="15248" y="0"/>
                      <a:pt x="33884" y="0"/>
                    </a:cubicBezTo>
                    <a:lnTo>
                      <a:pt x="193140" y="0"/>
                    </a:lnTo>
                    <a:cubicBezTo>
                      <a:pt x="199917" y="0"/>
                      <a:pt x="206694" y="1473"/>
                      <a:pt x="211776" y="5155"/>
                    </a:cubicBezTo>
                    <a:lnTo>
                      <a:pt x="304958" y="58909"/>
                    </a:lnTo>
                    <a:lnTo>
                      <a:pt x="592974" y="58909"/>
                    </a:lnTo>
                    <a:cubicBezTo>
                      <a:pt x="611610" y="58909"/>
                      <a:pt x="626858" y="72163"/>
                      <a:pt x="626858" y="88363"/>
                    </a:cubicBezTo>
                    <a:lnTo>
                      <a:pt x="626858" y="382907"/>
                    </a:lnTo>
                    <a:cubicBezTo>
                      <a:pt x="626858" y="399107"/>
                      <a:pt x="611610" y="412362"/>
                      <a:pt x="592974" y="412362"/>
                    </a:cubicBezTo>
                    <a:close/>
                  </a:path>
                </a:pathLst>
              </a:custGeom>
              <a:noFill/>
              <a:ln w="16867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391" name="Gruppieren 390">
              <a:extLst>
                <a:ext uri="{FF2B5EF4-FFF2-40B4-BE49-F238E27FC236}">
                  <a16:creationId xmlns:a16="http://schemas.microsoft.com/office/drawing/2014/main" id="{982210C3-B17A-9A33-A4FB-376257D57146}"/>
                </a:ext>
              </a:extLst>
            </p:cNvPr>
            <p:cNvGrpSpPr/>
            <p:nvPr/>
          </p:nvGrpSpPr>
          <p:grpSpPr>
            <a:xfrm>
              <a:off x="2526321" y="3975008"/>
              <a:ext cx="0" cy="347739"/>
              <a:chOff x="8553809" y="2082016"/>
              <a:chExt cx="0" cy="633195"/>
            </a:xfrm>
          </p:grpSpPr>
          <p:cxnSp>
            <p:nvCxnSpPr>
              <p:cNvPr id="392" name="Straight Connector 336">
                <a:extLst>
                  <a:ext uri="{FF2B5EF4-FFF2-40B4-BE49-F238E27FC236}">
                    <a16:creationId xmlns:a16="http://schemas.microsoft.com/office/drawing/2014/main" id="{34204FCA-3AD5-1584-8E0B-D328C7269D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809" y="2082016"/>
                <a:ext cx="0" cy="3933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Straight Connector 339">
                <a:extLst>
                  <a:ext uri="{FF2B5EF4-FFF2-40B4-BE49-F238E27FC236}">
                    <a16:creationId xmlns:a16="http://schemas.microsoft.com/office/drawing/2014/main" id="{1546BC9A-5891-2AD8-F123-B3CD39FAFC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809" y="2510239"/>
                <a:ext cx="0" cy="20497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20" name="Straight Connector 331">
            <a:extLst>
              <a:ext uri="{FF2B5EF4-FFF2-40B4-BE49-F238E27FC236}">
                <a16:creationId xmlns:a16="http://schemas.microsoft.com/office/drawing/2014/main" id="{47E23C81-A9D6-7D58-6B39-A4CC96F3C8D6}"/>
              </a:ext>
            </a:extLst>
          </p:cNvPr>
          <p:cNvCxnSpPr>
            <a:cxnSpLocks/>
          </p:cNvCxnSpPr>
          <p:nvPr/>
        </p:nvCxnSpPr>
        <p:spPr>
          <a:xfrm>
            <a:off x="1836296" y="1063710"/>
            <a:ext cx="36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Connector 331">
            <a:extLst>
              <a:ext uri="{FF2B5EF4-FFF2-40B4-BE49-F238E27FC236}">
                <a16:creationId xmlns:a16="http://schemas.microsoft.com/office/drawing/2014/main" id="{39515B27-DFEE-DB73-801E-691E02E07BB3}"/>
              </a:ext>
            </a:extLst>
          </p:cNvPr>
          <p:cNvCxnSpPr>
            <a:cxnSpLocks/>
          </p:cNvCxnSpPr>
          <p:nvPr/>
        </p:nvCxnSpPr>
        <p:spPr>
          <a:xfrm>
            <a:off x="1836296" y="2571512"/>
            <a:ext cx="36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331">
            <a:extLst>
              <a:ext uri="{FF2B5EF4-FFF2-40B4-BE49-F238E27FC236}">
                <a16:creationId xmlns:a16="http://schemas.microsoft.com/office/drawing/2014/main" id="{BF370D28-6D56-E2F4-6FB8-5EDB66C04A5B}"/>
              </a:ext>
            </a:extLst>
          </p:cNvPr>
          <p:cNvCxnSpPr>
            <a:cxnSpLocks/>
          </p:cNvCxnSpPr>
          <p:nvPr/>
        </p:nvCxnSpPr>
        <p:spPr>
          <a:xfrm>
            <a:off x="1836296" y="4072658"/>
            <a:ext cx="36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331">
            <a:extLst>
              <a:ext uri="{FF2B5EF4-FFF2-40B4-BE49-F238E27FC236}">
                <a16:creationId xmlns:a16="http://schemas.microsoft.com/office/drawing/2014/main" id="{898D426E-EE7D-95C8-C1BD-C63D6B0EE985}"/>
              </a:ext>
            </a:extLst>
          </p:cNvPr>
          <p:cNvCxnSpPr>
            <a:cxnSpLocks/>
          </p:cNvCxnSpPr>
          <p:nvPr/>
        </p:nvCxnSpPr>
        <p:spPr>
          <a:xfrm>
            <a:off x="1836296" y="5304745"/>
            <a:ext cx="36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4" name="Image" descr="Image">
            <a:extLst>
              <a:ext uri="{FF2B5EF4-FFF2-40B4-BE49-F238E27FC236}">
                <a16:creationId xmlns:a16="http://schemas.microsoft.com/office/drawing/2014/main" id="{045B38AA-39F5-3F76-6DCC-BB068ACB52BC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511829" y="126399"/>
            <a:ext cx="648933" cy="651994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430" name="Straight Connector 331">
            <a:extLst>
              <a:ext uri="{FF2B5EF4-FFF2-40B4-BE49-F238E27FC236}">
                <a16:creationId xmlns:a16="http://schemas.microsoft.com/office/drawing/2014/main" id="{DAAFD5CC-A27B-5FA7-9783-8BCC0AD7A5FE}"/>
              </a:ext>
            </a:extLst>
          </p:cNvPr>
          <p:cNvCxnSpPr>
            <a:cxnSpLocks/>
          </p:cNvCxnSpPr>
          <p:nvPr/>
        </p:nvCxnSpPr>
        <p:spPr>
          <a:xfrm>
            <a:off x="1840731" y="6461464"/>
            <a:ext cx="50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6" name="Gruppieren 425">
            <a:extLst>
              <a:ext uri="{FF2B5EF4-FFF2-40B4-BE49-F238E27FC236}">
                <a16:creationId xmlns:a16="http://schemas.microsoft.com/office/drawing/2014/main" id="{245D2EA0-857F-8C07-CEDB-286A38B03F09}"/>
              </a:ext>
            </a:extLst>
          </p:cNvPr>
          <p:cNvGrpSpPr>
            <a:grpSpLocks noChangeAspect="1"/>
          </p:cNvGrpSpPr>
          <p:nvPr/>
        </p:nvGrpSpPr>
        <p:grpSpPr>
          <a:xfrm>
            <a:off x="2248179" y="6201746"/>
            <a:ext cx="556283" cy="519435"/>
            <a:chOff x="9836777" y="2327948"/>
            <a:chExt cx="434137" cy="367627"/>
          </a:xfrm>
        </p:grpSpPr>
        <p:sp>
          <p:nvSpPr>
            <p:cNvPr id="427" name="Rechteck: abgerundete Ecken 426">
              <a:extLst>
                <a:ext uri="{FF2B5EF4-FFF2-40B4-BE49-F238E27FC236}">
                  <a16:creationId xmlns:a16="http://schemas.microsoft.com/office/drawing/2014/main" id="{6BFBCC70-B9B1-D316-6DE8-083303239841}"/>
                </a:ext>
              </a:extLst>
            </p:cNvPr>
            <p:cNvSpPr/>
            <p:nvPr/>
          </p:nvSpPr>
          <p:spPr>
            <a:xfrm>
              <a:off x="9836777" y="2327948"/>
              <a:ext cx="246981" cy="201154"/>
            </a:xfrm>
            <a:prstGeom prst="roundRect">
              <a:avLst>
                <a:gd name="adj" fmla="val 29689"/>
              </a:avLst>
            </a:prstGeom>
            <a:solidFill>
              <a:srgbClr val="1FC2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BB5DD"/>
                </a:solidFill>
              </a:endParaRPr>
            </a:p>
          </p:txBody>
        </p:sp>
        <p:sp>
          <p:nvSpPr>
            <p:cNvPr id="428" name="Rechteck: abgerundete Ecken 427">
              <a:extLst>
                <a:ext uri="{FF2B5EF4-FFF2-40B4-BE49-F238E27FC236}">
                  <a16:creationId xmlns:a16="http://schemas.microsoft.com/office/drawing/2014/main" id="{357E58A5-7C2D-FB5D-C574-948E1BCE2BC0}"/>
                </a:ext>
              </a:extLst>
            </p:cNvPr>
            <p:cNvSpPr/>
            <p:nvPr/>
          </p:nvSpPr>
          <p:spPr>
            <a:xfrm>
              <a:off x="10023932" y="2390074"/>
              <a:ext cx="246982" cy="201154"/>
            </a:xfrm>
            <a:prstGeom prst="roundRect">
              <a:avLst>
                <a:gd name="adj" fmla="val 28505"/>
              </a:avLst>
            </a:prstGeom>
            <a:solidFill>
              <a:srgbClr val="6BE7D2">
                <a:alpha val="8823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BB5DD"/>
                </a:solidFill>
              </a:endParaRPr>
            </a:p>
          </p:txBody>
        </p:sp>
        <p:sp>
          <p:nvSpPr>
            <p:cNvPr id="429" name="Rechteck: abgerundete Ecken 428">
              <a:extLst>
                <a:ext uri="{FF2B5EF4-FFF2-40B4-BE49-F238E27FC236}">
                  <a16:creationId xmlns:a16="http://schemas.microsoft.com/office/drawing/2014/main" id="{0167795E-2FE5-6327-8EDA-6F4ADF8E9367}"/>
                </a:ext>
              </a:extLst>
            </p:cNvPr>
            <p:cNvSpPr/>
            <p:nvPr/>
          </p:nvSpPr>
          <p:spPr>
            <a:xfrm>
              <a:off x="9883300" y="2490104"/>
              <a:ext cx="246981" cy="205471"/>
            </a:xfrm>
            <a:prstGeom prst="roundRect">
              <a:avLst>
                <a:gd name="adj" fmla="val 29415"/>
              </a:avLst>
            </a:prstGeom>
            <a:solidFill>
              <a:srgbClr val="ACF2E6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BB5DD"/>
                </a:solidFill>
              </a:endParaRPr>
            </a:p>
          </p:txBody>
        </p:sp>
      </p:grpSp>
      <p:grpSp>
        <p:nvGrpSpPr>
          <p:cNvPr id="431" name="Gruppieren 430">
            <a:extLst>
              <a:ext uri="{FF2B5EF4-FFF2-40B4-BE49-F238E27FC236}">
                <a16:creationId xmlns:a16="http://schemas.microsoft.com/office/drawing/2014/main" id="{B608A358-444F-BCAE-9EB3-8F03BBD67B6A}"/>
              </a:ext>
            </a:extLst>
          </p:cNvPr>
          <p:cNvGrpSpPr>
            <a:grpSpLocks noChangeAspect="1"/>
          </p:cNvGrpSpPr>
          <p:nvPr/>
        </p:nvGrpSpPr>
        <p:grpSpPr>
          <a:xfrm>
            <a:off x="3434620" y="2121874"/>
            <a:ext cx="252886" cy="236135"/>
            <a:chOff x="9836777" y="2327948"/>
            <a:chExt cx="434137" cy="367627"/>
          </a:xfrm>
        </p:grpSpPr>
        <p:sp>
          <p:nvSpPr>
            <p:cNvPr id="432" name="Rechteck: abgerundete Ecken 431">
              <a:extLst>
                <a:ext uri="{FF2B5EF4-FFF2-40B4-BE49-F238E27FC236}">
                  <a16:creationId xmlns:a16="http://schemas.microsoft.com/office/drawing/2014/main" id="{75CD9C98-D600-F0AB-4DE5-DD9DB4D02488}"/>
                </a:ext>
              </a:extLst>
            </p:cNvPr>
            <p:cNvSpPr/>
            <p:nvPr/>
          </p:nvSpPr>
          <p:spPr>
            <a:xfrm>
              <a:off x="9836777" y="2327948"/>
              <a:ext cx="246981" cy="201154"/>
            </a:xfrm>
            <a:prstGeom prst="roundRect">
              <a:avLst>
                <a:gd name="adj" fmla="val 29689"/>
              </a:avLst>
            </a:prstGeom>
            <a:solidFill>
              <a:srgbClr val="B4CE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B4CE82"/>
                </a:solidFill>
              </a:endParaRPr>
            </a:p>
          </p:txBody>
        </p:sp>
        <p:sp>
          <p:nvSpPr>
            <p:cNvPr id="433" name="Rechteck: abgerundete Ecken 432">
              <a:extLst>
                <a:ext uri="{FF2B5EF4-FFF2-40B4-BE49-F238E27FC236}">
                  <a16:creationId xmlns:a16="http://schemas.microsoft.com/office/drawing/2014/main" id="{44658C21-3E44-BCAE-B77E-0F5704B371D3}"/>
                </a:ext>
              </a:extLst>
            </p:cNvPr>
            <p:cNvSpPr/>
            <p:nvPr/>
          </p:nvSpPr>
          <p:spPr>
            <a:xfrm>
              <a:off x="10023932" y="2390074"/>
              <a:ext cx="246982" cy="201154"/>
            </a:xfrm>
            <a:prstGeom prst="roundRect">
              <a:avLst>
                <a:gd name="adj" fmla="val 28505"/>
              </a:avLst>
            </a:prstGeom>
            <a:solidFill>
              <a:srgbClr val="C6D99F">
                <a:alpha val="8745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BB5DD"/>
                </a:solidFill>
              </a:endParaRPr>
            </a:p>
          </p:txBody>
        </p:sp>
        <p:sp>
          <p:nvSpPr>
            <p:cNvPr id="434" name="Rechteck: abgerundete Ecken 433">
              <a:extLst>
                <a:ext uri="{FF2B5EF4-FFF2-40B4-BE49-F238E27FC236}">
                  <a16:creationId xmlns:a16="http://schemas.microsoft.com/office/drawing/2014/main" id="{2E36012E-E897-0D19-C1D0-3E2BBDE34D2B}"/>
                </a:ext>
              </a:extLst>
            </p:cNvPr>
            <p:cNvSpPr/>
            <p:nvPr/>
          </p:nvSpPr>
          <p:spPr>
            <a:xfrm>
              <a:off x="9883300" y="2490104"/>
              <a:ext cx="246981" cy="205471"/>
            </a:xfrm>
            <a:prstGeom prst="roundRect">
              <a:avLst>
                <a:gd name="adj" fmla="val 29415"/>
              </a:avLst>
            </a:prstGeom>
            <a:solidFill>
              <a:srgbClr val="D6E4BA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BB5DD"/>
                </a:solidFill>
              </a:endParaRPr>
            </a:p>
          </p:txBody>
        </p:sp>
      </p:grpSp>
      <p:grpSp>
        <p:nvGrpSpPr>
          <p:cNvPr id="435" name="Gruppieren 434">
            <a:extLst>
              <a:ext uri="{FF2B5EF4-FFF2-40B4-BE49-F238E27FC236}">
                <a16:creationId xmlns:a16="http://schemas.microsoft.com/office/drawing/2014/main" id="{FC53785F-3D8F-60A4-D874-E4489118D1A9}"/>
              </a:ext>
            </a:extLst>
          </p:cNvPr>
          <p:cNvGrpSpPr>
            <a:grpSpLocks noChangeAspect="1"/>
          </p:cNvGrpSpPr>
          <p:nvPr/>
        </p:nvGrpSpPr>
        <p:grpSpPr>
          <a:xfrm>
            <a:off x="3434620" y="3608107"/>
            <a:ext cx="252886" cy="236135"/>
            <a:chOff x="9836777" y="2327948"/>
            <a:chExt cx="434137" cy="367627"/>
          </a:xfrm>
        </p:grpSpPr>
        <p:sp>
          <p:nvSpPr>
            <p:cNvPr id="436" name="Rechteck: abgerundete Ecken 435">
              <a:extLst>
                <a:ext uri="{FF2B5EF4-FFF2-40B4-BE49-F238E27FC236}">
                  <a16:creationId xmlns:a16="http://schemas.microsoft.com/office/drawing/2014/main" id="{67F35E8D-924A-8EC8-4470-EF663F948365}"/>
                </a:ext>
              </a:extLst>
            </p:cNvPr>
            <p:cNvSpPr/>
            <p:nvPr/>
          </p:nvSpPr>
          <p:spPr>
            <a:xfrm>
              <a:off x="9836777" y="2327948"/>
              <a:ext cx="246981" cy="201154"/>
            </a:xfrm>
            <a:prstGeom prst="roundRect">
              <a:avLst>
                <a:gd name="adj" fmla="val 29689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C000"/>
                </a:solidFill>
              </a:endParaRPr>
            </a:p>
          </p:txBody>
        </p:sp>
        <p:sp>
          <p:nvSpPr>
            <p:cNvPr id="437" name="Rechteck: abgerundete Ecken 436">
              <a:extLst>
                <a:ext uri="{FF2B5EF4-FFF2-40B4-BE49-F238E27FC236}">
                  <a16:creationId xmlns:a16="http://schemas.microsoft.com/office/drawing/2014/main" id="{353D2991-122C-BDC5-2EF7-33DD12220C44}"/>
                </a:ext>
              </a:extLst>
            </p:cNvPr>
            <p:cNvSpPr/>
            <p:nvPr/>
          </p:nvSpPr>
          <p:spPr>
            <a:xfrm>
              <a:off x="10023932" y="2390074"/>
              <a:ext cx="246982" cy="201154"/>
            </a:xfrm>
            <a:prstGeom prst="roundRect">
              <a:avLst>
                <a:gd name="adj" fmla="val 28505"/>
              </a:avLst>
            </a:prstGeom>
            <a:solidFill>
              <a:srgbClr val="FFD347">
                <a:alpha val="8745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C000"/>
                </a:solidFill>
              </a:endParaRPr>
            </a:p>
          </p:txBody>
        </p:sp>
        <p:sp>
          <p:nvSpPr>
            <p:cNvPr id="438" name="Rechteck: abgerundete Ecken 437">
              <a:extLst>
                <a:ext uri="{FF2B5EF4-FFF2-40B4-BE49-F238E27FC236}">
                  <a16:creationId xmlns:a16="http://schemas.microsoft.com/office/drawing/2014/main" id="{3E921238-03C8-7DC4-47C6-F3D11B1A4A5B}"/>
                </a:ext>
              </a:extLst>
            </p:cNvPr>
            <p:cNvSpPr/>
            <p:nvPr/>
          </p:nvSpPr>
          <p:spPr>
            <a:xfrm>
              <a:off x="9883300" y="2490104"/>
              <a:ext cx="246981" cy="205471"/>
            </a:xfrm>
            <a:prstGeom prst="roundRect">
              <a:avLst>
                <a:gd name="adj" fmla="val 29415"/>
              </a:avLst>
            </a:prstGeom>
            <a:solidFill>
              <a:srgbClr val="FFE79B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C000"/>
                </a:solidFill>
              </a:endParaRPr>
            </a:p>
          </p:txBody>
        </p:sp>
      </p:grpSp>
      <p:sp>
        <p:nvSpPr>
          <p:cNvPr id="494" name="Textfeld 493">
            <a:extLst>
              <a:ext uri="{FF2B5EF4-FFF2-40B4-BE49-F238E27FC236}">
                <a16:creationId xmlns:a16="http://schemas.microsoft.com/office/drawing/2014/main" id="{B0552760-0E7D-A8CC-4FD8-4AB03BCF97FF}"/>
              </a:ext>
            </a:extLst>
          </p:cNvPr>
          <p:cNvSpPr txBox="1"/>
          <p:nvPr/>
        </p:nvSpPr>
        <p:spPr>
          <a:xfrm>
            <a:off x="5603571" y="2282424"/>
            <a:ext cx="2052000" cy="83099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de-DE" sz="2400" b="1" dirty="0">
                <a:solidFill>
                  <a:srgbClr val="7F7F7F"/>
                </a:solidFill>
              </a:rPr>
              <a:t>Experimental Data</a:t>
            </a:r>
          </a:p>
        </p:txBody>
      </p:sp>
      <p:cxnSp>
        <p:nvCxnSpPr>
          <p:cNvPr id="495" name="Verbinder: gekrümmt 494">
            <a:extLst>
              <a:ext uri="{FF2B5EF4-FFF2-40B4-BE49-F238E27FC236}">
                <a16:creationId xmlns:a16="http://schemas.microsoft.com/office/drawing/2014/main" id="{E2DF315C-98FA-B10C-0701-C96D4302CF54}"/>
              </a:ext>
            </a:extLst>
          </p:cNvPr>
          <p:cNvCxnSpPr>
            <a:cxnSpLocks/>
            <a:stCxn id="494" idx="0"/>
          </p:cNvCxnSpPr>
          <p:nvPr/>
        </p:nvCxnSpPr>
        <p:spPr>
          <a:xfrm rot="16200000" flipV="1">
            <a:off x="5524635" y="1177488"/>
            <a:ext cx="357334" cy="1852538"/>
          </a:xfrm>
          <a:prstGeom prst="curvedConnector2">
            <a:avLst/>
          </a:prstGeom>
          <a:ln w="38100">
            <a:solidFill>
              <a:srgbClr val="B4CE8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Verbinder: gekrümmt 497">
            <a:extLst>
              <a:ext uri="{FF2B5EF4-FFF2-40B4-BE49-F238E27FC236}">
                <a16:creationId xmlns:a16="http://schemas.microsoft.com/office/drawing/2014/main" id="{3B8249A2-A42B-BA7A-B047-A0E3862EFA8E}"/>
              </a:ext>
            </a:extLst>
          </p:cNvPr>
          <p:cNvCxnSpPr>
            <a:cxnSpLocks/>
            <a:stCxn id="494" idx="2"/>
          </p:cNvCxnSpPr>
          <p:nvPr/>
        </p:nvCxnSpPr>
        <p:spPr>
          <a:xfrm rot="5400000">
            <a:off x="5552437" y="2338197"/>
            <a:ext cx="301910" cy="1852358"/>
          </a:xfrm>
          <a:prstGeom prst="curvedConnector2">
            <a:avLst/>
          </a:prstGeom>
          <a:ln w="381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23">
            <a:extLst>
              <a:ext uri="{FF2B5EF4-FFF2-40B4-BE49-F238E27FC236}">
                <a16:creationId xmlns:a16="http://schemas.microsoft.com/office/drawing/2014/main" id="{A3179FEA-6C84-FBC4-2A2B-9B1C7723686D}"/>
              </a:ext>
            </a:extLst>
          </p:cNvPr>
          <p:cNvGrpSpPr/>
          <p:nvPr/>
        </p:nvGrpSpPr>
        <p:grpSpPr>
          <a:xfrm>
            <a:off x="6393100" y="1018281"/>
            <a:ext cx="4051774" cy="988219"/>
            <a:chOff x="3749658" y="1246183"/>
            <a:chExt cx="4754341" cy="1159573"/>
          </a:xfrm>
        </p:grpSpPr>
        <p:pic>
          <p:nvPicPr>
            <p:cNvPr id="44" name="Picture 408">
              <a:extLst>
                <a:ext uri="{FF2B5EF4-FFF2-40B4-BE49-F238E27FC236}">
                  <a16:creationId xmlns:a16="http://schemas.microsoft.com/office/drawing/2014/main" id="{A10ADACE-8180-3F13-7566-0BEADF13B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7267695" y="1329565"/>
              <a:ext cx="895359" cy="637894"/>
            </a:xfrm>
            <a:prstGeom prst="rect">
              <a:avLst/>
            </a:prstGeom>
          </p:spPr>
        </p:pic>
        <p:sp>
          <p:nvSpPr>
            <p:cNvPr id="45" name="Rectangle: Rounded Corners 22">
              <a:extLst>
                <a:ext uri="{FF2B5EF4-FFF2-40B4-BE49-F238E27FC236}">
                  <a16:creationId xmlns:a16="http://schemas.microsoft.com/office/drawing/2014/main" id="{842C0E1C-DD37-02F8-6FC0-5839358CF54D}"/>
                </a:ext>
              </a:extLst>
            </p:cNvPr>
            <p:cNvSpPr/>
            <p:nvPr/>
          </p:nvSpPr>
          <p:spPr>
            <a:xfrm>
              <a:off x="7272788" y="1551663"/>
              <a:ext cx="461304" cy="414033"/>
            </a:xfrm>
            <a:prstGeom prst="roundRect">
              <a:avLst>
                <a:gd name="adj" fmla="val 9819"/>
              </a:avLst>
            </a:prstGeom>
            <a:solidFill>
              <a:srgbClr val="EBF2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grpSp>
          <p:nvGrpSpPr>
            <p:cNvPr id="46" name="Group 21">
              <a:extLst>
                <a:ext uri="{FF2B5EF4-FFF2-40B4-BE49-F238E27FC236}">
                  <a16:creationId xmlns:a16="http://schemas.microsoft.com/office/drawing/2014/main" id="{0D361A2F-4FC5-314D-780B-ECD1643905FD}"/>
                </a:ext>
              </a:extLst>
            </p:cNvPr>
            <p:cNvGrpSpPr/>
            <p:nvPr/>
          </p:nvGrpSpPr>
          <p:grpSpPr>
            <a:xfrm>
              <a:off x="4236101" y="1246183"/>
              <a:ext cx="689565" cy="568415"/>
              <a:chOff x="5657916" y="3095789"/>
              <a:chExt cx="876515" cy="666586"/>
            </a:xfrm>
          </p:grpSpPr>
          <p:sp>
            <p:nvSpPr>
              <p:cNvPr id="497" name="Freeform: Shape 18">
                <a:extLst>
                  <a:ext uri="{FF2B5EF4-FFF2-40B4-BE49-F238E27FC236}">
                    <a16:creationId xmlns:a16="http://schemas.microsoft.com/office/drawing/2014/main" id="{842813DD-A633-54D3-638F-2B4CE1CBBDD4}"/>
                  </a:ext>
                </a:extLst>
              </p:cNvPr>
              <p:cNvSpPr/>
              <p:nvPr/>
            </p:nvSpPr>
            <p:spPr>
              <a:xfrm>
                <a:off x="5895975" y="3305175"/>
                <a:ext cx="390525" cy="457200"/>
              </a:xfrm>
              <a:custGeom>
                <a:avLst/>
                <a:gdLst>
                  <a:gd name="connsiteX0" fmla="*/ 271463 w 390525"/>
                  <a:gd name="connsiteY0" fmla="*/ 0 h 457200"/>
                  <a:gd name="connsiteX1" fmla="*/ 119063 w 390525"/>
                  <a:gd name="connsiteY1" fmla="*/ 0 h 457200"/>
                  <a:gd name="connsiteX2" fmla="*/ 119063 w 390525"/>
                  <a:gd name="connsiteY2" fmla="*/ 228600 h 457200"/>
                  <a:gd name="connsiteX3" fmla="*/ 0 w 390525"/>
                  <a:gd name="connsiteY3" fmla="*/ 228600 h 457200"/>
                  <a:gd name="connsiteX4" fmla="*/ 195263 w 390525"/>
                  <a:gd name="connsiteY4" fmla="*/ 457200 h 457200"/>
                  <a:gd name="connsiteX5" fmla="*/ 390525 w 390525"/>
                  <a:gd name="connsiteY5" fmla="*/ 228600 h 457200"/>
                  <a:gd name="connsiteX6" fmla="*/ 271463 w 390525"/>
                  <a:gd name="connsiteY6" fmla="*/ 228600 h 457200"/>
                  <a:gd name="connsiteX7" fmla="*/ 271463 w 390525"/>
                  <a:gd name="connsiteY7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0525" h="457200" fill="none" extrusionOk="0">
                    <a:moveTo>
                      <a:pt x="271463" y="0"/>
                    </a:moveTo>
                    <a:cubicBezTo>
                      <a:pt x="203262" y="17648"/>
                      <a:pt x="176255" y="-8518"/>
                      <a:pt x="119063" y="0"/>
                    </a:cubicBezTo>
                    <a:cubicBezTo>
                      <a:pt x="130410" y="76516"/>
                      <a:pt x="96198" y="161827"/>
                      <a:pt x="119063" y="228600"/>
                    </a:cubicBezTo>
                    <a:cubicBezTo>
                      <a:pt x="60409" y="237382"/>
                      <a:pt x="57985" y="222656"/>
                      <a:pt x="0" y="228600"/>
                    </a:cubicBezTo>
                    <a:cubicBezTo>
                      <a:pt x="56925" y="294969"/>
                      <a:pt x="99909" y="354240"/>
                      <a:pt x="195263" y="457200"/>
                    </a:cubicBezTo>
                    <a:cubicBezTo>
                      <a:pt x="249604" y="347473"/>
                      <a:pt x="356346" y="323221"/>
                      <a:pt x="390525" y="228600"/>
                    </a:cubicBezTo>
                    <a:cubicBezTo>
                      <a:pt x="331863" y="239958"/>
                      <a:pt x="300964" y="228054"/>
                      <a:pt x="271463" y="228600"/>
                    </a:cubicBezTo>
                    <a:cubicBezTo>
                      <a:pt x="249559" y="127234"/>
                      <a:pt x="291597" y="59416"/>
                      <a:pt x="271463" y="0"/>
                    </a:cubicBezTo>
                    <a:close/>
                  </a:path>
                  <a:path w="390525" h="457200" stroke="0" extrusionOk="0">
                    <a:moveTo>
                      <a:pt x="271463" y="0"/>
                    </a:moveTo>
                    <a:cubicBezTo>
                      <a:pt x="230180" y="12983"/>
                      <a:pt x="168357" y="-16862"/>
                      <a:pt x="119063" y="0"/>
                    </a:cubicBezTo>
                    <a:cubicBezTo>
                      <a:pt x="141852" y="46588"/>
                      <a:pt x="118141" y="167658"/>
                      <a:pt x="119063" y="228600"/>
                    </a:cubicBezTo>
                    <a:cubicBezTo>
                      <a:pt x="65032" y="236395"/>
                      <a:pt x="58707" y="225907"/>
                      <a:pt x="0" y="228600"/>
                    </a:cubicBezTo>
                    <a:cubicBezTo>
                      <a:pt x="64579" y="281238"/>
                      <a:pt x="103276" y="356084"/>
                      <a:pt x="195263" y="457200"/>
                    </a:cubicBezTo>
                    <a:cubicBezTo>
                      <a:pt x="233770" y="390527"/>
                      <a:pt x="330653" y="328771"/>
                      <a:pt x="390525" y="228600"/>
                    </a:cubicBezTo>
                    <a:cubicBezTo>
                      <a:pt x="355623" y="233517"/>
                      <a:pt x="316695" y="224574"/>
                      <a:pt x="271463" y="228600"/>
                    </a:cubicBezTo>
                    <a:cubicBezTo>
                      <a:pt x="248837" y="138797"/>
                      <a:pt x="283831" y="76561"/>
                      <a:pt x="271463" y="0"/>
                    </a:cubicBez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9525" cap="flat">
                <a:solidFill>
                  <a:schemeClr val="tx1"/>
                </a:solidFill>
                <a:prstDash val="solid"/>
                <a:miter/>
                <a:extLst>
                  <a:ext uri="{C807C97D-BFC1-408E-A445-0C87EB9F89A2}">
                    <ask:lineSketchStyleProps xmlns:ask="http://schemas.microsoft.com/office/drawing/2018/sketchyshapes" sd="760662881">
                      <a:custGeom>
                        <a:avLst/>
                        <a:gdLst>
                          <a:gd name="connsiteX0" fmla="*/ 271463 w 390525"/>
                          <a:gd name="connsiteY0" fmla="*/ 0 h 457200"/>
                          <a:gd name="connsiteX1" fmla="*/ 119063 w 390525"/>
                          <a:gd name="connsiteY1" fmla="*/ 0 h 457200"/>
                          <a:gd name="connsiteX2" fmla="*/ 119063 w 390525"/>
                          <a:gd name="connsiteY2" fmla="*/ 228600 h 457200"/>
                          <a:gd name="connsiteX3" fmla="*/ 0 w 390525"/>
                          <a:gd name="connsiteY3" fmla="*/ 228600 h 457200"/>
                          <a:gd name="connsiteX4" fmla="*/ 195263 w 390525"/>
                          <a:gd name="connsiteY4" fmla="*/ 457200 h 457200"/>
                          <a:gd name="connsiteX5" fmla="*/ 390525 w 390525"/>
                          <a:gd name="connsiteY5" fmla="*/ 228600 h 457200"/>
                          <a:gd name="connsiteX6" fmla="*/ 271463 w 390525"/>
                          <a:gd name="connsiteY6" fmla="*/ 228600 h 4572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390525" h="457200">
                            <a:moveTo>
                              <a:pt x="271463" y="0"/>
                            </a:moveTo>
                            <a:lnTo>
                              <a:pt x="119063" y="0"/>
                            </a:lnTo>
                            <a:lnTo>
                              <a:pt x="119063" y="228600"/>
                            </a:lnTo>
                            <a:lnTo>
                              <a:pt x="0" y="228600"/>
                            </a:lnTo>
                            <a:lnTo>
                              <a:pt x="195263" y="457200"/>
                            </a:lnTo>
                            <a:lnTo>
                              <a:pt x="390525" y="228600"/>
                            </a:lnTo>
                            <a:lnTo>
                              <a:pt x="271463" y="228600"/>
                            </a:ln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499" name="Freeform: Shape 20">
                <a:extLst>
                  <a:ext uri="{FF2B5EF4-FFF2-40B4-BE49-F238E27FC236}">
                    <a16:creationId xmlns:a16="http://schemas.microsoft.com/office/drawing/2014/main" id="{DC2CA31F-D7BE-517A-6A2E-9B506CCB9973}"/>
                  </a:ext>
                </a:extLst>
              </p:cNvPr>
              <p:cNvSpPr/>
              <p:nvPr/>
            </p:nvSpPr>
            <p:spPr>
              <a:xfrm>
                <a:off x="5657916" y="3095789"/>
                <a:ext cx="876515" cy="533235"/>
              </a:xfrm>
              <a:custGeom>
                <a:avLst/>
                <a:gdLst>
                  <a:gd name="connsiteX0" fmla="*/ 748599 w 876515"/>
                  <a:gd name="connsiteY0" fmla="*/ 237008 h 533235"/>
                  <a:gd name="connsiteX1" fmla="*/ 677161 w 876515"/>
                  <a:gd name="connsiteY1" fmla="*/ 120803 h 533235"/>
                  <a:gd name="connsiteX2" fmla="*/ 540954 w 876515"/>
                  <a:gd name="connsiteY2" fmla="*/ 92228 h 533235"/>
                  <a:gd name="connsiteX3" fmla="*/ 324736 w 876515"/>
                  <a:gd name="connsiteY3" fmla="*/ 5550 h 533235"/>
                  <a:gd name="connsiteX4" fmla="*/ 170431 w 876515"/>
                  <a:gd name="connsiteY4" fmla="*/ 177000 h 533235"/>
                  <a:gd name="connsiteX5" fmla="*/ 34224 w 876515"/>
                  <a:gd name="connsiteY5" fmla="*/ 247485 h 533235"/>
                  <a:gd name="connsiteX6" fmla="*/ 16126 w 876515"/>
                  <a:gd name="connsiteY6" fmla="*/ 430365 h 533235"/>
                  <a:gd name="connsiteX7" fmla="*/ 165669 w 876515"/>
                  <a:gd name="connsiteY7" fmla="*/ 532283 h 533235"/>
                  <a:gd name="connsiteX8" fmla="*/ 235201 w 876515"/>
                  <a:gd name="connsiteY8" fmla="*/ 532283 h 533235"/>
                  <a:gd name="connsiteX9" fmla="*/ 209484 w 876515"/>
                  <a:gd name="connsiteY9" fmla="*/ 500850 h 533235"/>
                  <a:gd name="connsiteX10" fmla="*/ 185671 w 876515"/>
                  <a:gd name="connsiteY10" fmla="*/ 473228 h 533235"/>
                  <a:gd name="connsiteX11" fmla="*/ 168526 w 876515"/>
                  <a:gd name="connsiteY11" fmla="*/ 473228 h 533235"/>
                  <a:gd name="connsiteX12" fmla="*/ 68514 w 876515"/>
                  <a:gd name="connsiteY12" fmla="*/ 405600 h 533235"/>
                  <a:gd name="connsiteX13" fmla="*/ 80896 w 876515"/>
                  <a:gd name="connsiteY13" fmla="*/ 283680 h 533235"/>
                  <a:gd name="connsiteX14" fmla="*/ 193291 w 876515"/>
                  <a:gd name="connsiteY14" fmla="*/ 237960 h 533235"/>
                  <a:gd name="connsiteX15" fmla="*/ 226629 w 876515"/>
                  <a:gd name="connsiteY15" fmla="*/ 243675 h 533235"/>
                  <a:gd name="connsiteX16" fmla="*/ 226629 w 876515"/>
                  <a:gd name="connsiteY16" fmla="*/ 206528 h 533235"/>
                  <a:gd name="connsiteX17" fmla="*/ 338071 w 876515"/>
                  <a:gd name="connsiteY17" fmla="*/ 63653 h 533235"/>
                  <a:gd name="connsiteX18" fmla="*/ 501901 w 876515"/>
                  <a:gd name="connsiteY18" fmla="*/ 139853 h 533235"/>
                  <a:gd name="connsiteX19" fmla="*/ 513331 w 876515"/>
                  <a:gd name="connsiteY19" fmla="*/ 162713 h 533235"/>
                  <a:gd name="connsiteX20" fmla="*/ 537144 w 876515"/>
                  <a:gd name="connsiteY20" fmla="*/ 154140 h 533235"/>
                  <a:gd name="connsiteX21" fmla="*/ 643824 w 876515"/>
                  <a:gd name="connsiteY21" fmla="*/ 169380 h 533235"/>
                  <a:gd name="connsiteX22" fmla="*/ 693354 w 876515"/>
                  <a:gd name="connsiteY22" fmla="*/ 265583 h 533235"/>
                  <a:gd name="connsiteX23" fmla="*/ 693354 w 876515"/>
                  <a:gd name="connsiteY23" fmla="*/ 295110 h 533235"/>
                  <a:gd name="connsiteX24" fmla="*/ 732406 w 876515"/>
                  <a:gd name="connsiteY24" fmla="*/ 295110 h 533235"/>
                  <a:gd name="connsiteX25" fmla="*/ 818131 w 876515"/>
                  <a:gd name="connsiteY25" fmla="*/ 384645 h 533235"/>
                  <a:gd name="connsiteX26" fmla="*/ 731454 w 876515"/>
                  <a:gd name="connsiteY26" fmla="*/ 473228 h 533235"/>
                  <a:gd name="connsiteX27" fmla="*/ 681924 w 876515"/>
                  <a:gd name="connsiteY27" fmla="*/ 473228 h 533235"/>
                  <a:gd name="connsiteX28" fmla="*/ 657159 w 876515"/>
                  <a:gd name="connsiteY28" fmla="*/ 500850 h 533235"/>
                  <a:gd name="connsiteX29" fmla="*/ 630489 w 876515"/>
                  <a:gd name="connsiteY29" fmla="*/ 533235 h 533235"/>
                  <a:gd name="connsiteX30" fmla="*/ 731454 w 876515"/>
                  <a:gd name="connsiteY30" fmla="*/ 533235 h 533235"/>
                  <a:gd name="connsiteX31" fmla="*/ 876234 w 876515"/>
                  <a:gd name="connsiteY31" fmla="*/ 393218 h 533235"/>
                  <a:gd name="connsiteX32" fmla="*/ 748599 w 876515"/>
                  <a:gd name="connsiteY32" fmla="*/ 237008 h 533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876515" h="533235" fill="none" extrusionOk="0">
                    <a:moveTo>
                      <a:pt x="748599" y="237008"/>
                    </a:moveTo>
                    <a:cubicBezTo>
                      <a:pt x="728861" y="187421"/>
                      <a:pt x="708280" y="149712"/>
                      <a:pt x="677161" y="120803"/>
                    </a:cubicBezTo>
                    <a:cubicBezTo>
                      <a:pt x="632131" y="93794"/>
                      <a:pt x="587330" y="71674"/>
                      <a:pt x="540954" y="92228"/>
                    </a:cubicBezTo>
                    <a:cubicBezTo>
                      <a:pt x="492430" y="22646"/>
                      <a:pt x="408990" y="-13112"/>
                      <a:pt x="324736" y="5550"/>
                    </a:cubicBezTo>
                    <a:cubicBezTo>
                      <a:pt x="262498" y="12024"/>
                      <a:pt x="191861" y="88610"/>
                      <a:pt x="170431" y="177000"/>
                    </a:cubicBezTo>
                    <a:cubicBezTo>
                      <a:pt x="116229" y="185923"/>
                      <a:pt x="62217" y="216944"/>
                      <a:pt x="34224" y="247485"/>
                    </a:cubicBezTo>
                    <a:cubicBezTo>
                      <a:pt x="1247" y="295215"/>
                      <a:pt x="-19945" y="383770"/>
                      <a:pt x="16126" y="430365"/>
                    </a:cubicBezTo>
                    <a:cubicBezTo>
                      <a:pt x="44329" y="483678"/>
                      <a:pt x="97720" y="511620"/>
                      <a:pt x="165669" y="532283"/>
                    </a:cubicBezTo>
                    <a:cubicBezTo>
                      <a:pt x="199815" y="529084"/>
                      <a:pt x="208638" y="539560"/>
                      <a:pt x="235201" y="532283"/>
                    </a:cubicBezTo>
                    <a:cubicBezTo>
                      <a:pt x="223340" y="518024"/>
                      <a:pt x="220495" y="510552"/>
                      <a:pt x="209484" y="500850"/>
                    </a:cubicBezTo>
                    <a:cubicBezTo>
                      <a:pt x="196946" y="492747"/>
                      <a:pt x="193602" y="481288"/>
                      <a:pt x="185671" y="473228"/>
                    </a:cubicBezTo>
                    <a:cubicBezTo>
                      <a:pt x="180743" y="475060"/>
                      <a:pt x="175615" y="472780"/>
                      <a:pt x="168526" y="473228"/>
                    </a:cubicBezTo>
                    <a:cubicBezTo>
                      <a:pt x="113747" y="467415"/>
                      <a:pt x="91200" y="451222"/>
                      <a:pt x="68514" y="405600"/>
                    </a:cubicBezTo>
                    <a:cubicBezTo>
                      <a:pt x="41171" y="366621"/>
                      <a:pt x="51760" y="313348"/>
                      <a:pt x="80896" y="283680"/>
                    </a:cubicBezTo>
                    <a:cubicBezTo>
                      <a:pt x="115772" y="247621"/>
                      <a:pt x="150223" y="242667"/>
                      <a:pt x="193291" y="237960"/>
                    </a:cubicBezTo>
                    <a:cubicBezTo>
                      <a:pt x="204940" y="238168"/>
                      <a:pt x="216879" y="246073"/>
                      <a:pt x="226629" y="243675"/>
                    </a:cubicBezTo>
                    <a:cubicBezTo>
                      <a:pt x="225956" y="234822"/>
                      <a:pt x="229929" y="219055"/>
                      <a:pt x="226629" y="206528"/>
                    </a:cubicBezTo>
                    <a:cubicBezTo>
                      <a:pt x="223303" y="158557"/>
                      <a:pt x="258753" y="66262"/>
                      <a:pt x="338071" y="63653"/>
                    </a:cubicBezTo>
                    <a:cubicBezTo>
                      <a:pt x="409921" y="38256"/>
                      <a:pt x="478461" y="74633"/>
                      <a:pt x="501901" y="139853"/>
                    </a:cubicBezTo>
                    <a:cubicBezTo>
                      <a:pt x="504641" y="144792"/>
                      <a:pt x="509825" y="157684"/>
                      <a:pt x="513331" y="162713"/>
                    </a:cubicBezTo>
                    <a:cubicBezTo>
                      <a:pt x="522408" y="156930"/>
                      <a:pt x="527141" y="159096"/>
                      <a:pt x="537144" y="154140"/>
                    </a:cubicBezTo>
                    <a:cubicBezTo>
                      <a:pt x="580477" y="149609"/>
                      <a:pt x="608156" y="145176"/>
                      <a:pt x="643824" y="169380"/>
                    </a:cubicBezTo>
                    <a:cubicBezTo>
                      <a:pt x="674028" y="182850"/>
                      <a:pt x="686490" y="227463"/>
                      <a:pt x="693354" y="265583"/>
                    </a:cubicBezTo>
                    <a:cubicBezTo>
                      <a:pt x="696745" y="272715"/>
                      <a:pt x="690878" y="283082"/>
                      <a:pt x="693354" y="295110"/>
                    </a:cubicBezTo>
                    <a:cubicBezTo>
                      <a:pt x="707564" y="292476"/>
                      <a:pt x="719158" y="298626"/>
                      <a:pt x="732406" y="295110"/>
                    </a:cubicBezTo>
                    <a:cubicBezTo>
                      <a:pt x="781507" y="286688"/>
                      <a:pt x="814093" y="342053"/>
                      <a:pt x="818131" y="384645"/>
                    </a:cubicBezTo>
                    <a:cubicBezTo>
                      <a:pt x="818963" y="434186"/>
                      <a:pt x="780689" y="464213"/>
                      <a:pt x="731454" y="473228"/>
                    </a:cubicBezTo>
                    <a:cubicBezTo>
                      <a:pt x="713385" y="475954"/>
                      <a:pt x="697842" y="469075"/>
                      <a:pt x="681924" y="473228"/>
                    </a:cubicBezTo>
                    <a:cubicBezTo>
                      <a:pt x="679307" y="481208"/>
                      <a:pt x="659981" y="492186"/>
                      <a:pt x="657159" y="500850"/>
                    </a:cubicBezTo>
                    <a:cubicBezTo>
                      <a:pt x="648411" y="514259"/>
                      <a:pt x="637835" y="522733"/>
                      <a:pt x="630489" y="533235"/>
                    </a:cubicBezTo>
                    <a:cubicBezTo>
                      <a:pt x="661480" y="529169"/>
                      <a:pt x="698814" y="536933"/>
                      <a:pt x="731454" y="533235"/>
                    </a:cubicBezTo>
                    <a:cubicBezTo>
                      <a:pt x="818249" y="524511"/>
                      <a:pt x="885139" y="485536"/>
                      <a:pt x="876234" y="393218"/>
                    </a:cubicBezTo>
                    <a:cubicBezTo>
                      <a:pt x="880643" y="314005"/>
                      <a:pt x="819050" y="269554"/>
                      <a:pt x="748599" y="237008"/>
                    </a:cubicBezTo>
                    <a:close/>
                  </a:path>
                  <a:path w="876515" h="533235" stroke="0" extrusionOk="0">
                    <a:moveTo>
                      <a:pt x="748599" y="237008"/>
                    </a:moveTo>
                    <a:cubicBezTo>
                      <a:pt x="738059" y="198404"/>
                      <a:pt x="718507" y="150873"/>
                      <a:pt x="677161" y="120803"/>
                    </a:cubicBezTo>
                    <a:cubicBezTo>
                      <a:pt x="643749" y="94915"/>
                      <a:pt x="593848" y="82070"/>
                      <a:pt x="540954" y="92228"/>
                    </a:cubicBezTo>
                    <a:cubicBezTo>
                      <a:pt x="494055" y="14492"/>
                      <a:pt x="432244" y="-15758"/>
                      <a:pt x="324736" y="5550"/>
                    </a:cubicBezTo>
                    <a:cubicBezTo>
                      <a:pt x="253114" y="14765"/>
                      <a:pt x="204985" y="93617"/>
                      <a:pt x="170431" y="177000"/>
                    </a:cubicBezTo>
                    <a:cubicBezTo>
                      <a:pt x="116386" y="180121"/>
                      <a:pt x="75694" y="198056"/>
                      <a:pt x="34224" y="247485"/>
                    </a:cubicBezTo>
                    <a:cubicBezTo>
                      <a:pt x="-6336" y="301487"/>
                      <a:pt x="-11847" y="368329"/>
                      <a:pt x="16126" y="430365"/>
                    </a:cubicBezTo>
                    <a:cubicBezTo>
                      <a:pt x="35363" y="478634"/>
                      <a:pt x="108998" y="519097"/>
                      <a:pt x="165669" y="532283"/>
                    </a:cubicBezTo>
                    <a:cubicBezTo>
                      <a:pt x="188676" y="529416"/>
                      <a:pt x="207500" y="538903"/>
                      <a:pt x="235201" y="532283"/>
                    </a:cubicBezTo>
                    <a:cubicBezTo>
                      <a:pt x="219986" y="520066"/>
                      <a:pt x="222629" y="510010"/>
                      <a:pt x="209484" y="500850"/>
                    </a:cubicBezTo>
                    <a:cubicBezTo>
                      <a:pt x="202265" y="494719"/>
                      <a:pt x="199258" y="484130"/>
                      <a:pt x="185671" y="473228"/>
                    </a:cubicBezTo>
                    <a:cubicBezTo>
                      <a:pt x="177119" y="474724"/>
                      <a:pt x="175645" y="472719"/>
                      <a:pt x="168526" y="473228"/>
                    </a:cubicBezTo>
                    <a:cubicBezTo>
                      <a:pt x="135776" y="463531"/>
                      <a:pt x="81263" y="445490"/>
                      <a:pt x="68514" y="405600"/>
                    </a:cubicBezTo>
                    <a:cubicBezTo>
                      <a:pt x="57480" y="373219"/>
                      <a:pt x="48852" y="326653"/>
                      <a:pt x="80896" y="283680"/>
                    </a:cubicBezTo>
                    <a:cubicBezTo>
                      <a:pt x="108665" y="248533"/>
                      <a:pt x="151917" y="231398"/>
                      <a:pt x="193291" y="237960"/>
                    </a:cubicBezTo>
                    <a:cubicBezTo>
                      <a:pt x="209975" y="237718"/>
                      <a:pt x="218729" y="243728"/>
                      <a:pt x="226629" y="243675"/>
                    </a:cubicBezTo>
                    <a:cubicBezTo>
                      <a:pt x="226082" y="227720"/>
                      <a:pt x="227748" y="224787"/>
                      <a:pt x="226629" y="206528"/>
                    </a:cubicBezTo>
                    <a:cubicBezTo>
                      <a:pt x="231508" y="143299"/>
                      <a:pt x="280459" y="69678"/>
                      <a:pt x="338071" y="63653"/>
                    </a:cubicBezTo>
                    <a:cubicBezTo>
                      <a:pt x="414593" y="44299"/>
                      <a:pt x="462647" y="67509"/>
                      <a:pt x="501901" y="139853"/>
                    </a:cubicBezTo>
                    <a:cubicBezTo>
                      <a:pt x="507410" y="144086"/>
                      <a:pt x="505095" y="153002"/>
                      <a:pt x="513331" y="162713"/>
                    </a:cubicBezTo>
                    <a:cubicBezTo>
                      <a:pt x="517993" y="159433"/>
                      <a:pt x="528143" y="158035"/>
                      <a:pt x="537144" y="154140"/>
                    </a:cubicBezTo>
                    <a:cubicBezTo>
                      <a:pt x="573882" y="144227"/>
                      <a:pt x="605426" y="144556"/>
                      <a:pt x="643824" y="169380"/>
                    </a:cubicBezTo>
                    <a:cubicBezTo>
                      <a:pt x="672741" y="192443"/>
                      <a:pt x="691390" y="225523"/>
                      <a:pt x="693354" y="265583"/>
                    </a:cubicBezTo>
                    <a:cubicBezTo>
                      <a:pt x="695414" y="272341"/>
                      <a:pt x="690507" y="284129"/>
                      <a:pt x="693354" y="295110"/>
                    </a:cubicBezTo>
                    <a:cubicBezTo>
                      <a:pt x="703289" y="292388"/>
                      <a:pt x="717858" y="299532"/>
                      <a:pt x="732406" y="295110"/>
                    </a:cubicBezTo>
                    <a:cubicBezTo>
                      <a:pt x="787897" y="295372"/>
                      <a:pt x="820040" y="333290"/>
                      <a:pt x="818131" y="384645"/>
                    </a:cubicBezTo>
                    <a:cubicBezTo>
                      <a:pt x="815390" y="430501"/>
                      <a:pt x="783387" y="470503"/>
                      <a:pt x="731454" y="473228"/>
                    </a:cubicBezTo>
                    <a:cubicBezTo>
                      <a:pt x="711365" y="478113"/>
                      <a:pt x="698020" y="468916"/>
                      <a:pt x="681924" y="473228"/>
                    </a:cubicBezTo>
                    <a:cubicBezTo>
                      <a:pt x="673957" y="485365"/>
                      <a:pt x="662648" y="489393"/>
                      <a:pt x="657159" y="500850"/>
                    </a:cubicBezTo>
                    <a:cubicBezTo>
                      <a:pt x="647017" y="516487"/>
                      <a:pt x="639466" y="519727"/>
                      <a:pt x="630489" y="533235"/>
                    </a:cubicBezTo>
                    <a:cubicBezTo>
                      <a:pt x="671911" y="527476"/>
                      <a:pt x="704483" y="537290"/>
                      <a:pt x="731454" y="533235"/>
                    </a:cubicBezTo>
                    <a:cubicBezTo>
                      <a:pt x="817965" y="514898"/>
                      <a:pt x="872107" y="448290"/>
                      <a:pt x="876234" y="393218"/>
                    </a:cubicBezTo>
                    <a:cubicBezTo>
                      <a:pt x="868332" y="307575"/>
                      <a:pt x="828637" y="262755"/>
                      <a:pt x="748599" y="237008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9525" cap="flat">
                <a:solidFill>
                  <a:schemeClr val="tx1"/>
                </a:solidFill>
                <a:prstDash val="solid"/>
                <a:miter/>
                <a:extLst>
                  <a:ext uri="{C807C97D-BFC1-408E-A445-0C87EB9F89A2}">
                    <ask:lineSketchStyleProps xmlns:ask="http://schemas.microsoft.com/office/drawing/2018/sketchyshapes" sd="853487591">
                      <a:custGeom>
                        <a:avLst/>
                        <a:gdLst>
                          <a:gd name="connsiteX0" fmla="*/ 748599 w 876515"/>
                          <a:gd name="connsiteY0" fmla="*/ 237008 h 533235"/>
                          <a:gd name="connsiteX1" fmla="*/ 677161 w 876515"/>
                          <a:gd name="connsiteY1" fmla="*/ 120803 h 533235"/>
                          <a:gd name="connsiteX2" fmla="*/ 540954 w 876515"/>
                          <a:gd name="connsiteY2" fmla="*/ 92228 h 533235"/>
                          <a:gd name="connsiteX3" fmla="*/ 324736 w 876515"/>
                          <a:gd name="connsiteY3" fmla="*/ 5550 h 533235"/>
                          <a:gd name="connsiteX4" fmla="*/ 170431 w 876515"/>
                          <a:gd name="connsiteY4" fmla="*/ 177000 h 533235"/>
                          <a:gd name="connsiteX5" fmla="*/ 34224 w 876515"/>
                          <a:gd name="connsiteY5" fmla="*/ 247485 h 533235"/>
                          <a:gd name="connsiteX6" fmla="*/ 16126 w 876515"/>
                          <a:gd name="connsiteY6" fmla="*/ 430365 h 533235"/>
                          <a:gd name="connsiteX7" fmla="*/ 165669 w 876515"/>
                          <a:gd name="connsiteY7" fmla="*/ 532283 h 533235"/>
                          <a:gd name="connsiteX8" fmla="*/ 235201 w 876515"/>
                          <a:gd name="connsiteY8" fmla="*/ 532283 h 533235"/>
                          <a:gd name="connsiteX9" fmla="*/ 209484 w 876515"/>
                          <a:gd name="connsiteY9" fmla="*/ 500850 h 533235"/>
                          <a:gd name="connsiteX10" fmla="*/ 185671 w 876515"/>
                          <a:gd name="connsiteY10" fmla="*/ 473228 h 533235"/>
                          <a:gd name="connsiteX11" fmla="*/ 168526 w 876515"/>
                          <a:gd name="connsiteY11" fmla="*/ 473228 h 533235"/>
                          <a:gd name="connsiteX12" fmla="*/ 68514 w 876515"/>
                          <a:gd name="connsiteY12" fmla="*/ 405600 h 533235"/>
                          <a:gd name="connsiteX13" fmla="*/ 80896 w 876515"/>
                          <a:gd name="connsiteY13" fmla="*/ 283680 h 533235"/>
                          <a:gd name="connsiteX14" fmla="*/ 193291 w 876515"/>
                          <a:gd name="connsiteY14" fmla="*/ 237960 h 533235"/>
                          <a:gd name="connsiteX15" fmla="*/ 226629 w 876515"/>
                          <a:gd name="connsiteY15" fmla="*/ 243675 h 533235"/>
                          <a:gd name="connsiteX16" fmla="*/ 226629 w 876515"/>
                          <a:gd name="connsiteY16" fmla="*/ 206528 h 533235"/>
                          <a:gd name="connsiteX17" fmla="*/ 338071 w 876515"/>
                          <a:gd name="connsiteY17" fmla="*/ 63653 h 533235"/>
                          <a:gd name="connsiteX18" fmla="*/ 501901 w 876515"/>
                          <a:gd name="connsiteY18" fmla="*/ 139853 h 533235"/>
                          <a:gd name="connsiteX19" fmla="*/ 513331 w 876515"/>
                          <a:gd name="connsiteY19" fmla="*/ 162713 h 533235"/>
                          <a:gd name="connsiteX20" fmla="*/ 537144 w 876515"/>
                          <a:gd name="connsiteY20" fmla="*/ 154140 h 533235"/>
                          <a:gd name="connsiteX21" fmla="*/ 643824 w 876515"/>
                          <a:gd name="connsiteY21" fmla="*/ 169380 h 533235"/>
                          <a:gd name="connsiteX22" fmla="*/ 693354 w 876515"/>
                          <a:gd name="connsiteY22" fmla="*/ 265583 h 533235"/>
                          <a:gd name="connsiteX23" fmla="*/ 693354 w 876515"/>
                          <a:gd name="connsiteY23" fmla="*/ 295110 h 533235"/>
                          <a:gd name="connsiteX24" fmla="*/ 732406 w 876515"/>
                          <a:gd name="connsiteY24" fmla="*/ 295110 h 533235"/>
                          <a:gd name="connsiteX25" fmla="*/ 818131 w 876515"/>
                          <a:gd name="connsiteY25" fmla="*/ 384645 h 533235"/>
                          <a:gd name="connsiteX26" fmla="*/ 731454 w 876515"/>
                          <a:gd name="connsiteY26" fmla="*/ 473228 h 533235"/>
                          <a:gd name="connsiteX27" fmla="*/ 681924 w 876515"/>
                          <a:gd name="connsiteY27" fmla="*/ 473228 h 533235"/>
                          <a:gd name="connsiteX28" fmla="*/ 657159 w 876515"/>
                          <a:gd name="connsiteY28" fmla="*/ 500850 h 533235"/>
                          <a:gd name="connsiteX29" fmla="*/ 630489 w 876515"/>
                          <a:gd name="connsiteY29" fmla="*/ 533235 h 533235"/>
                          <a:gd name="connsiteX30" fmla="*/ 731454 w 876515"/>
                          <a:gd name="connsiteY30" fmla="*/ 533235 h 533235"/>
                          <a:gd name="connsiteX31" fmla="*/ 876234 w 876515"/>
                          <a:gd name="connsiteY31" fmla="*/ 393218 h 533235"/>
                          <a:gd name="connsiteX32" fmla="*/ 748599 w 876515"/>
                          <a:gd name="connsiteY32" fmla="*/ 237008 h 53323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</a:cxnLst>
                        <a:rect l="l" t="t" r="r" b="b"/>
                        <a:pathLst>
                          <a:path w="876515" h="533235">
                            <a:moveTo>
                              <a:pt x="748599" y="237008"/>
                            </a:moveTo>
                            <a:cubicBezTo>
                              <a:pt x="740979" y="190335"/>
                              <a:pt x="715261" y="148425"/>
                              <a:pt x="677161" y="120803"/>
                            </a:cubicBezTo>
                            <a:cubicBezTo>
                              <a:pt x="638109" y="93180"/>
                              <a:pt x="588579" y="82703"/>
                              <a:pt x="540954" y="92228"/>
                            </a:cubicBezTo>
                            <a:cubicBezTo>
                              <a:pt x="494281" y="20790"/>
                              <a:pt x="407604" y="-14452"/>
                              <a:pt x="324736" y="5550"/>
                            </a:cubicBezTo>
                            <a:cubicBezTo>
                              <a:pt x="243774" y="26505"/>
                              <a:pt x="182814" y="94133"/>
                              <a:pt x="170431" y="177000"/>
                            </a:cubicBezTo>
                            <a:cubicBezTo>
                              <a:pt x="117091" y="178905"/>
                              <a:pt x="66609" y="204623"/>
                              <a:pt x="34224" y="247485"/>
                            </a:cubicBezTo>
                            <a:cubicBezTo>
                              <a:pt x="-3876" y="300825"/>
                              <a:pt x="-10544" y="370358"/>
                              <a:pt x="16126" y="430365"/>
                            </a:cubicBezTo>
                            <a:cubicBezTo>
                              <a:pt x="43749" y="489420"/>
                              <a:pt x="100899" y="528473"/>
                              <a:pt x="165669" y="532283"/>
                            </a:cubicBezTo>
                            <a:lnTo>
                              <a:pt x="235201" y="532283"/>
                            </a:lnTo>
                            <a:lnTo>
                              <a:pt x="209484" y="500850"/>
                            </a:lnTo>
                            <a:lnTo>
                              <a:pt x="185671" y="473228"/>
                            </a:lnTo>
                            <a:lnTo>
                              <a:pt x="168526" y="473228"/>
                            </a:lnTo>
                            <a:cubicBezTo>
                              <a:pt x="125664" y="470370"/>
                              <a:pt x="87564" y="444653"/>
                              <a:pt x="68514" y="405600"/>
                            </a:cubicBezTo>
                            <a:cubicBezTo>
                              <a:pt x="50416" y="365595"/>
                              <a:pt x="55179" y="319875"/>
                              <a:pt x="80896" y="283680"/>
                            </a:cubicBezTo>
                            <a:cubicBezTo>
                              <a:pt x="106614" y="248438"/>
                              <a:pt x="149476" y="231293"/>
                              <a:pt x="193291" y="237960"/>
                            </a:cubicBezTo>
                            <a:lnTo>
                              <a:pt x="226629" y="243675"/>
                            </a:lnTo>
                            <a:lnTo>
                              <a:pt x="226629" y="206528"/>
                            </a:lnTo>
                            <a:cubicBezTo>
                              <a:pt x="226629" y="138900"/>
                              <a:pt x="272349" y="79845"/>
                              <a:pt x="338071" y="63653"/>
                            </a:cubicBezTo>
                            <a:cubicBezTo>
                              <a:pt x="403794" y="47460"/>
                              <a:pt x="471421" y="79845"/>
                              <a:pt x="501901" y="139853"/>
                            </a:cubicBezTo>
                            <a:lnTo>
                              <a:pt x="513331" y="162713"/>
                            </a:lnTo>
                            <a:lnTo>
                              <a:pt x="537144" y="154140"/>
                            </a:lnTo>
                            <a:cubicBezTo>
                              <a:pt x="573339" y="141758"/>
                              <a:pt x="612391" y="147473"/>
                              <a:pt x="643824" y="169380"/>
                            </a:cubicBezTo>
                            <a:cubicBezTo>
                              <a:pt x="674304" y="192240"/>
                              <a:pt x="692401" y="227483"/>
                              <a:pt x="693354" y="265583"/>
                            </a:cubicBezTo>
                            <a:lnTo>
                              <a:pt x="693354" y="295110"/>
                            </a:lnTo>
                            <a:lnTo>
                              <a:pt x="732406" y="295110"/>
                            </a:lnTo>
                            <a:cubicBezTo>
                              <a:pt x="780984" y="297015"/>
                              <a:pt x="819084" y="337020"/>
                              <a:pt x="818131" y="384645"/>
                            </a:cubicBezTo>
                            <a:cubicBezTo>
                              <a:pt x="818131" y="433223"/>
                              <a:pt x="779079" y="472275"/>
                              <a:pt x="731454" y="473228"/>
                            </a:cubicBezTo>
                            <a:lnTo>
                              <a:pt x="681924" y="473228"/>
                            </a:lnTo>
                            <a:lnTo>
                              <a:pt x="657159" y="500850"/>
                            </a:lnTo>
                            <a:lnTo>
                              <a:pt x="630489" y="533235"/>
                            </a:lnTo>
                            <a:lnTo>
                              <a:pt x="731454" y="533235"/>
                            </a:lnTo>
                            <a:cubicBezTo>
                              <a:pt x="808606" y="531330"/>
                              <a:pt x="871471" y="470370"/>
                              <a:pt x="876234" y="393218"/>
                            </a:cubicBezTo>
                            <a:cubicBezTo>
                              <a:pt x="880996" y="316065"/>
                              <a:pt x="824799" y="248438"/>
                              <a:pt x="748599" y="237008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</p:grpSp>
        <p:grpSp>
          <p:nvGrpSpPr>
            <p:cNvPr id="47" name="Group 213">
              <a:extLst>
                <a:ext uri="{FF2B5EF4-FFF2-40B4-BE49-F238E27FC236}">
                  <a16:creationId xmlns:a16="http://schemas.microsoft.com/office/drawing/2014/main" id="{33D3C3B0-AF66-AF4D-8D45-7D79892643E5}"/>
                </a:ext>
              </a:extLst>
            </p:cNvPr>
            <p:cNvGrpSpPr/>
            <p:nvPr/>
          </p:nvGrpSpPr>
          <p:grpSpPr>
            <a:xfrm>
              <a:off x="3749658" y="1594527"/>
              <a:ext cx="805894" cy="520256"/>
              <a:chOff x="2052118" y="2964701"/>
              <a:chExt cx="950411" cy="613551"/>
            </a:xfrm>
          </p:grpSpPr>
          <p:sp>
            <p:nvSpPr>
              <p:cNvPr id="488" name="Freeform: Shape 373">
                <a:extLst>
                  <a:ext uri="{FF2B5EF4-FFF2-40B4-BE49-F238E27FC236}">
                    <a16:creationId xmlns:a16="http://schemas.microsoft.com/office/drawing/2014/main" id="{0104B3D6-E0E5-DE51-5519-B9FA924DCDF4}"/>
                  </a:ext>
                </a:extLst>
              </p:cNvPr>
              <p:cNvSpPr/>
              <p:nvPr/>
            </p:nvSpPr>
            <p:spPr>
              <a:xfrm rot="3600000">
                <a:off x="2494773" y="3013537"/>
                <a:ext cx="546639" cy="468872"/>
              </a:xfrm>
              <a:custGeom>
                <a:avLst/>
                <a:gdLst>
                  <a:gd name="connsiteX0" fmla="*/ 678216 w 2604523"/>
                  <a:gd name="connsiteY0" fmla="*/ 1289261 h 2233997"/>
                  <a:gd name="connsiteX1" fmla="*/ 593710 w 2604523"/>
                  <a:gd name="connsiteY1" fmla="*/ 1232924 h 2233997"/>
                  <a:gd name="connsiteX2" fmla="*/ 418197 w 2604523"/>
                  <a:gd name="connsiteY2" fmla="*/ 1204755 h 2233997"/>
                  <a:gd name="connsiteX3" fmla="*/ 169012 w 2604523"/>
                  <a:gd name="connsiteY3" fmla="*/ 1076912 h 2233997"/>
                  <a:gd name="connsiteX4" fmla="*/ 67172 w 2604523"/>
                  <a:gd name="connsiteY4" fmla="*/ 946903 h 2233997"/>
                  <a:gd name="connsiteX5" fmla="*/ 0 w 2604523"/>
                  <a:gd name="connsiteY5" fmla="*/ 693384 h 2233997"/>
                  <a:gd name="connsiteX6" fmla="*/ 26002 w 2604523"/>
                  <a:gd name="connsiteY6" fmla="*/ 446366 h 2233997"/>
                  <a:gd name="connsiteX7" fmla="*/ 104008 w 2604523"/>
                  <a:gd name="connsiteY7" fmla="*/ 270854 h 2233997"/>
                  <a:gd name="connsiteX8" fmla="*/ 221016 w 2604523"/>
                  <a:gd name="connsiteY8" fmla="*/ 106175 h 2233997"/>
                  <a:gd name="connsiteX9" fmla="*/ 331524 w 2604523"/>
                  <a:gd name="connsiteY9" fmla="*/ 34670 h 2233997"/>
                  <a:gd name="connsiteX10" fmla="*/ 472368 w 2604523"/>
                  <a:gd name="connsiteY10" fmla="*/ 0 h 2233997"/>
                  <a:gd name="connsiteX11" fmla="*/ 660881 w 2604523"/>
                  <a:gd name="connsiteY11" fmla="*/ 4334 h 2233997"/>
                  <a:gd name="connsiteX12" fmla="*/ 860229 w 2604523"/>
                  <a:gd name="connsiteY12" fmla="*/ 101841 h 2233997"/>
                  <a:gd name="connsiteX13" fmla="*/ 1027075 w 2604523"/>
                  <a:gd name="connsiteY13" fmla="*/ 225350 h 2233997"/>
                  <a:gd name="connsiteX14" fmla="*/ 1126749 w 2604523"/>
                  <a:gd name="connsiteY14" fmla="*/ 322857 h 2233997"/>
                  <a:gd name="connsiteX15" fmla="*/ 1189587 w 2604523"/>
                  <a:gd name="connsiteY15" fmla="*/ 455034 h 2233997"/>
                  <a:gd name="connsiteX16" fmla="*/ 1241590 w 2604523"/>
                  <a:gd name="connsiteY16" fmla="*/ 602378 h 2233997"/>
                  <a:gd name="connsiteX17" fmla="*/ 1265426 w 2604523"/>
                  <a:gd name="connsiteY17" fmla="*/ 704219 h 2233997"/>
                  <a:gd name="connsiteX18" fmla="*/ 1235090 w 2604523"/>
                  <a:gd name="connsiteY18" fmla="*/ 838562 h 2233997"/>
                  <a:gd name="connsiteX19" fmla="*/ 1135416 w 2604523"/>
                  <a:gd name="connsiteY19" fmla="*/ 979405 h 2233997"/>
                  <a:gd name="connsiteX20" fmla="*/ 1024908 w 2604523"/>
                  <a:gd name="connsiteY20" fmla="*/ 1100747 h 2233997"/>
                  <a:gd name="connsiteX21" fmla="*/ 931735 w 2604523"/>
                  <a:gd name="connsiteY21" fmla="*/ 1180920 h 2233997"/>
                  <a:gd name="connsiteX22" fmla="*/ 912233 w 2604523"/>
                  <a:gd name="connsiteY22" fmla="*/ 1304429 h 2233997"/>
                  <a:gd name="connsiteX23" fmla="*/ 916567 w 2604523"/>
                  <a:gd name="connsiteY23" fmla="*/ 1417104 h 2233997"/>
                  <a:gd name="connsiteX24" fmla="*/ 983738 w 2604523"/>
                  <a:gd name="connsiteY24" fmla="*/ 1705291 h 2233997"/>
                  <a:gd name="connsiteX25" fmla="*/ 1040076 w 2604523"/>
                  <a:gd name="connsiteY25" fmla="*/ 1989146 h 2233997"/>
                  <a:gd name="connsiteX26" fmla="*/ 1068245 w 2604523"/>
                  <a:gd name="connsiteY26" fmla="*/ 2153824 h 2233997"/>
                  <a:gd name="connsiteX27" fmla="*/ 1391101 w 2604523"/>
                  <a:gd name="connsiteY27" fmla="*/ 1668455 h 2233997"/>
                  <a:gd name="connsiteX28" fmla="*/ 1408436 w 2604523"/>
                  <a:gd name="connsiteY28" fmla="*/ 1596950 h 2233997"/>
                  <a:gd name="connsiteX29" fmla="*/ 1375934 w 2604523"/>
                  <a:gd name="connsiteY29" fmla="*/ 1503777 h 2233997"/>
                  <a:gd name="connsiteX30" fmla="*/ 1326097 w 2604523"/>
                  <a:gd name="connsiteY30" fmla="*/ 1404103 h 2233997"/>
                  <a:gd name="connsiteX31" fmla="*/ 1313096 w 2604523"/>
                  <a:gd name="connsiteY31" fmla="*/ 1280594 h 2233997"/>
                  <a:gd name="connsiteX32" fmla="*/ 1319596 w 2604523"/>
                  <a:gd name="connsiteY32" fmla="*/ 1191754 h 2233997"/>
                  <a:gd name="connsiteX33" fmla="*/ 1354265 w 2604523"/>
                  <a:gd name="connsiteY33" fmla="*/ 1087746 h 2233997"/>
                  <a:gd name="connsiteX34" fmla="*/ 1432271 w 2604523"/>
                  <a:gd name="connsiteY34" fmla="*/ 1001073 h 2233997"/>
                  <a:gd name="connsiteX35" fmla="*/ 1492942 w 2604523"/>
                  <a:gd name="connsiteY35" fmla="*/ 888399 h 2233997"/>
                  <a:gd name="connsiteX36" fmla="*/ 1631619 w 2604523"/>
                  <a:gd name="connsiteY36" fmla="*/ 751889 h 2233997"/>
                  <a:gd name="connsiteX37" fmla="*/ 1722626 w 2604523"/>
                  <a:gd name="connsiteY37" fmla="*/ 680383 h 2233997"/>
                  <a:gd name="connsiteX38" fmla="*/ 1781130 w 2604523"/>
                  <a:gd name="connsiteY38" fmla="*/ 650048 h 2233997"/>
                  <a:gd name="connsiteX39" fmla="*/ 1835300 w 2604523"/>
                  <a:gd name="connsiteY39" fmla="*/ 632713 h 2233997"/>
                  <a:gd name="connsiteX40" fmla="*/ 1934974 w 2604523"/>
                  <a:gd name="connsiteY40" fmla="*/ 585043 h 2233997"/>
                  <a:gd name="connsiteX41" fmla="*/ 2017314 w 2604523"/>
                  <a:gd name="connsiteY41" fmla="*/ 546040 h 2233997"/>
                  <a:gd name="connsiteX42" fmla="*/ 2093153 w 2604523"/>
                  <a:gd name="connsiteY42" fmla="*/ 528706 h 2233997"/>
                  <a:gd name="connsiteX43" fmla="*/ 2181992 w 2604523"/>
                  <a:gd name="connsiteY43" fmla="*/ 526539 h 2233997"/>
                  <a:gd name="connsiteX44" fmla="*/ 2242663 w 2604523"/>
                  <a:gd name="connsiteY44" fmla="*/ 546040 h 2233997"/>
                  <a:gd name="connsiteX45" fmla="*/ 2353172 w 2604523"/>
                  <a:gd name="connsiteY45" fmla="*/ 580709 h 2233997"/>
                  <a:gd name="connsiteX46" fmla="*/ 2446345 w 2604523"/>
                  <a:gd name="connsiteY46" fmla="*/ 634880 h 2233997"/>
                  <a:gd name="connsiteX47" fmla="*/ 2511350 w 2604523"/>
                  <a:gd name="connsiteY47" fmla="*/ 695551 h 2233997"/>
                  <a:gd name="connsiteX48" fmla="*/ 2576354 w 2604523"/>
                  <a:gd name="connsiteY48" fmla="*/ 810393 h 2233997"/>
                  <a:gd name="connsiteX49" fmla="*/ 2604523 w 2604523"/>
                  <a:gd name="connsiteY49" fmla="*/ 890565 h 2233997"/>
                  <a:gd name="connsiteX50" fmla="*/ 2591522 w 2604523"/>
                  <a:gd name="connsiteY50" fmla="*/ 1068245 h 2233997"/>
                  <a:gd name="connsiteX51" fmla="*/ 2539518 w 2604523"/>
                  <a:gd name="connsiteY51" fmla="*/ 1261092 h 2233997"/>
                  <a:gd name="connsiteX52" fmla="*/ 2457179 w 2604523"/>
                  <a:gd name="connsiteY52" fmla="*/ 1436605 h 2233997"/>
                  <a:gd name="connsiteX53" fmla="*/ 2364006 w 2604523"/>
                  <a:gd name="connsiteY53" fmla="*/ 1536279 h 2233997"/>
                  <a:gd name="connsiteX54" fmla="*/ 2251331 w 2604523"/>
                  <a:gd name="connsiteY54" fmla="*/ 1629453 h 2233997"/>
                  <a:gd name="connsiteX55" fmla="*/ 2153824 w 2604523"/>
                  <a:gd name="connsiteY55" fmla="*/ 1683623 h 2233997"/>
                  <a:gd name="connsiteX56" fmla="*/ 2036815 w 2604523"/>
                  <a:gd name="connsiteY56" fmla="*/ 1778964 h 2233997"/>
                  <a:gd name="connsiteX57" fmla="*/ 1915473 w 2604523"/>
                  <a:gd name="connsiteY57" fmla="*/ 1811466 h 2233997"/>
                  <a:gd name="connsiteX58" fmla="*/ 1804965 w 2604523"/>
                  <a:gd name="connsiteY58" fmla="*/ 1809299 h 2233997"/>
                  <a:gd name="connsiteX59" fmla="*/ 1685790 w 2604523"/>
                  <a:gd name="connsiteY59" fmla="*/ 1781130 h 2233997"/>
                  <a:gd name="connsiteX60" fmla="*/ 1633786 w 2604523"/>
                  <a:gd name="connsiteY60" fmla="*/ 1755128 h 2233997"/>
                  <a:gd name="connsiteX61" fmla="*/ 1573115 w 2604523"/>
                  <a:gd name="connsiteY61" fmla="*/ 1707458 h 2233997"/>
                  <a:gd name="connsiteX62" fmla="*/ 1534112 w 2604523"/>
                  <a:gd name="connsiteY62" fmla="*/ 1707458 h 2233997"/>
                  <a:gd name="connsiteX63" fmla="*/ 1152751 w 2604523"/>
                  <a:gd name="connsiteY63" fmla="*/ 2231830 h 2233997"/>
                  <a:gd name="connsiteX64" fmla="*/ 1263259 w 2604523"/>
                  <a:gd name="connsiteY64" fmla="*/ 2233997 h 2233997"/>
                  <a:gd name="connsiteX65" fmla="*/ 1243757 w 2604523"/>
                  <a:gd name="connsiteY65" fmla="*/ 2223163 h 2233997"/>
                  <a:gd name="connsiteX66" fmla="*/ 1150584 w 2604523"/>
                  <a:gd name="connsiteY66" fmla="*/ 2227496 h 2233997"/>
                  <a:gd name="connsiteX67" fmla="*/ 1059577 w 2604523"/>
                  <a:gd name="connsiteY67" fmla="*/ 2188493 h 2233997"/>
                  <a:gd name="connsiteX68" fmla="*/ 1057410 w 2604523"/>
                  <a:gd name="connsiteY68" fmla="*/ 2119155 h 2233997"/>
                  <a:gd name="connsiteX69" fmla="*/ 1046576 w 2604523"/>
                  <a:gd name="connsiteY69" fmla="*/ 2069318 h 2233997"/>
                  <a:gd name="connsiteX70" fmla="*/ 1035742 w 2604523"/>
                  <a:gd name="connsiteY70" fmla="*/ 2023815 h 2233997"/>
                  <a:gd name="connsiteX71" fmla="*/ 1014074 w 2604523"/>
                  <a:gd name="connsiteY71" fmla="*/ 1989146 h 2233997"/>
                  <a:gd name="connsiteX72" fmla="*/ 990239 w 2604523"/>
                  <a:gd name="connsiteY72" fmla="*/ 1967477 h 2233997"/>
                  <a:gd name="connsiteX73" fmla="*/ 942569 w 2604523"/>
                  <a:gd name="connsiteY73" fmla="*/ 1945809 h 2233997"/>
                  <a:gd name="connsiteX74" fmla="*/ 910066 w 2604523"/>
                  <a:gd name="connsiteY74" fmla="*/ 1947976 h 2233997"/>
                  <a:gd name="connsiteX75" fmla="*/ 903566 w 2604523"/>
                  <a:gd name="connsiteY75" fmla="*/ 1835301 h 2233997"/>
                  <a:gd name="connsiteX76" fmla="*/ 860229 w 2604523"/>
                  <a:gd name="connsiteY76" fmla="*/ 1690124 h 2233997"/>
                  <a:gd name="connsiteX77" fmla="*/ 832061 w 2604523"/>
                  <a:gd name="connsiteY77" fmla="*/ 1531946 h 2233997"/>
                  <a:gd name="connsiteX78" fmla="*/ 803892 w 2604523"/>
                  <a:gd name="connsiteY78" fmla="*/ 1449606 h 2233997"/>
                  <a:gd name="connsiteX79" fmla="*/ 751888 w 2604523"/>
                  <a:gd name="connsiteY79" fmla="*/ 1334764 h 2233997"/>
                  <a:gd name="connsiteX80" fmla="*/ 678216 w 2604523"/>
                  <a:gd name="connsiteY80" fmla="*/ 1289261 h 2233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2604523" h="2233997">
                    <a:moveTo>
                      <a:pt x="678216" y="1289261"/>
                    </a:moveTo>
                    <a:lnTo>
                      <a:pt x="593710" y="1232924"/>
                    </a:lnTo>
                    <a:lnTo>
                      <a:pt x="418197" y="1204755"/>
                    </a:lnTo>
                    <a:lnTo>
                      <a:pt x="169012" y="1076912"/>
                    </a:lnTo>
                    <a:lnTo>
                      <a:pt x="67172" y="946903"/>
                    </a:lnTo>
                    <a:lnTo>
                      <a:pt x="0" y="693384"/>
                    </a:lnTo>
                    <a:lnTo>
                      <a:pt x="26002" y="446366"/>
                    </a:lnTo>
                    <a:lnTo>
                      <a:pt x="104008" y="270854"/>
                    </a:lnTo>
                    <a:lnTo>
                      <a:pt x="221016" y="106175"/>
                    </a:lnTo>
                    <a:lnTo>
                      <a:pt x="331524" y="34670"/>
                    </a:lnTo>
                    <a:lnTo>
                      <a:pt x="472368" y="0"/>
                    </a:lnTo>
                    <a:lnTo>
                      <a:pt x="660881" y="4334"/>
                    </a:lnTo>
                    <a:lnTo>
                      <a:pt x="860229" y="101841"/>
                    </a:lnTo>
                    <a:lnTo>
                      <a:pt x="1027075" y="225350"/>
                    </a:lnTo>
                    <a:lnTo>
                      <a:pt x="1126749" y="322857"/>
                    </a:lnTo>
                    <a:lnTo>
                      <a:pt x="1189587" y="455034"/>
                    </a:lnTo>
                    <a:lnTo>
                      <a:pt x="1241590" y="602378"/>
                    </a:lnTo>
                    <a:lnTo>
                      <a:pt x="1265426" y="704219"/>
                    </a:lnTo>
                    <a:lnTo>
                      <a:pt x="1235090" y="838562"/>
                    </a:lnTo>
                    <a:lnTo>
                      <a:pt x="1135416" y="979405"/>
                    </a:lnTo>
                    <a:lnTo>
                      <a:pt x="1024908" y="1100747"/>
                    </a:lnTo>
                    <a:lnTo>
                      <a:pt x="931735" y="1180920"/>
                    </a:lnTo>
                    <a:lnTo>
                      <a:pt x="912233" y="1304429"/>
                    </a:lnTo>
                    <a:lnTo>
                      <a:pt x="916567" y="1417104"/>
                    </a:lnTo>
                    <a:lnTo>
                      <a:pt x="983738" y="1705291"/>
                    </a:lnTo>
                    <a:lnTo>
                      <a:pt x="1040076" y="1989146"/>
                    </a:lnTo>
                    <a:lnTo>
                      <a:pt x="1068245" y="2153824"/>
                    </a:lnTo>
                    <a:lnTo>
                      <a:pt x="1391101" y="1668455"/>
                    </a:lnTo>
                    <a:lnTo>
                      <a:pt x="1408436" y="1596950"/>
                    </a:lnTo>
                    <a:lnTo>
                      <a:pt x="1375934" y="1503777"/>
                    </a:lnTo>
                    <a:lnTo>
                      <a:pt x="1326097" y="1404103"/>
                    </a:lnTo>
                    <a:lnTo>
                      <a:pt x="1313096" y="1280594"/>
                    </a:lnTo>
                    <a:lnTo>
                      <a:pt x="1319596" y="1191754"/>
                    </a:lnTo>
                    <a:lnTo>
                      <a:pt x="1354265" y="1087746"/>
                    </a:lnTo>
                    <a:lnTo>
                      <a:pt x="1432271" y="1001073"/>
                    </a:lnTo>
                    <a:lnTo>
                      <a:pt x="1492942" y="888399"/>
                    </a:lnTo>
                    <a:lnTo>
                      <a:pt x="1631619" y="751889"/>
                    </a:lnTo>
                    <a:lnTo>
                      <a:pt x="1722626" y="680383"/>
                    </a:lnTo>
                    <a:lnTo>
                      <a:pt x="1781130" y="650048"/>
                    </a:lnTo>
                    <a:lnTo>
                      <a:pt x="1835300" y="632713"/>
                    </a:lnTo>
                    <a:lnTo>
                      <a:pt x="1934974" y="585043"/>
                    </a:lnTo>
                    <a:lnTo>
                      <a:pt x="2017314" y="546040"/>
                    </a:lnTo>
                    <a:lnTo>
                      <a:pt x="2093153" y="528706"/>
                    </a:lnTo>
                    <a:lnTo>
                      <a:pt x="2181992" y="526539"/>
                    </a:lnTo>
                    <a:lnTo>
                      <a:pt x="2242663" y="546040"/>
                    </a:lnTo>
                    <a:lnTo>
                      <a:pt x="2353172" y="580709"/>
                    </a:lnTo>
                    <a:lnTo>
                      <a:pt x="2446345" y="634880"/>
                    </a:lnTo>
                    <a:lnTo>
                      <a:pt x="2511350" y="695551"/>
                    </a:lnTo>
                    <a:lnTo>
                      <a:pt x="2576354" y="810393"/>
                    </a:lnTo>
                    <a:lnTo>
                      <a:pt x="2604523" y="890565"/>
                    </a:lnTo>
                    <a:lnTo>
                      <a:pt x="2591522" y="1068245"/>
                    </a:lnTo>
                    <a:lnTo>
                      <a:pt x="2539518" y="1261092"/>
                    </a:lnTo>
                    <a:lnTo>
                      <a:pt x="2457179" y="1436605"/>
                    </a:lnTo>
                    <a:lnTo>
                      <a:pt x="2364006" y="1536279"/>
                    </a:lnTo>
                    <a:lnTo>
                      <a:pt x="2251331" y="1629453"/>
                    </a:lnTo>
                    <a:lnTo>
                      <a:pt x="2153824" y="1683623"/>
                    </a:lnTo>
                    <a:lnTo>
                      <a:pt x="2036815" y="1778964"/>
                    </a:lnTo>
                    <a:lnTo>
                      <a:pt x="1915473" y="1811466"/>
                    </a:lnTo>
                    <a:lnTo>
                      <a:pt x="1804965" y="1809299"/>
                    </a:lnTo>
                    <a:lnTo>
                      <a:pt x="1685790" y="1781130"/>
                    </a:lnTo>
                    <a:lnTo>
                      <a:pt x="1633786" y="1755128"/>
                    </a:lnTo>
                    <a:lnTo>
                      <a:pt x="1573115" y="1707458"/>
                    </a:lnTo>
                    <a:lnTo>
                      <a:pt x="1534112" y="1707458"/>
                    </a:lnTo>
                    <a:lnTo>
                      <a:pt x="1152751" y="2231830"/>
                    </a:lnTo>
                    <a:lnTo>
                      <a:pt x="1263259" y="2233997"/>
                    </a:lnTo>
                    <a:lnTo>
                      <a:pt x="1243757" y="2223163"/>
                    </a:lnTo>
                    <a:lnTo>
                      <a:pt x="1150584" y="2227496"/>
                    </a:lnTo>
                    <a:lnTo>
                      <a:pt x="1059577" y="2188493"/>
                    </a:lnTo>
                    <a:cubicBezTo>
                      <a:pt x="1058855" y="2165380"/>
                      <a:pt x="1058132" y="2142268"/>
                      <a:pt x="1057410" y="2119155"/>
                    </a:cubicBezTo>
                    <a:lnTo>
                      <a:pt x="1046576" y="2069318"/>
                    </a:lnTo>
                    <a:lnTo>
                      <a:pt x="1035742" y="2023815"/>
                    </a:lnTo>
                    <a:lnTo>
                      <a:pt x="1014074" y="1989146"/>
                    </a:lnTo>
                    <a:lnTo>
                      <a:pt x="990239" y="1967477"/>
                    </a:lnTo>
                    <a:lnTo>
                      <a:pt x="942569" y="1945809"/>
                    </a:lnTo>
                    <a:lnTo>
                      <a:pt x="910066" y="1947976"/>
                    </a:lnTo>
                    <a:lnTo>
                      <a:pt x="903566" y="1835301"/>
                    </a:lnTo>
                    <a:lnTo>
                      <a:pt x="860229" y="1690124"/>
                    </a:lnTo>
                    <a:lnTo>
                      <a:pt x="832061" y="1531946"/>
                    </a:lnTo>
                    <a:lnTo>
                      <a:pt x="803892" y="1449606"/>
                    </a:lnTo>
                    <a:lnTo>
                      <a:pt x="751888" y="1334764"/>
                    </a:lnTo>
                    <a:lnTo>
                      <a:pt x="678216" y="1289261"/>
                    </a:lnTo>
                    <a:close/>
                  </a:path>
                </a:pathLst>
              </a:custGeom>
              <a:solidFill>
                <a:srgbClr val="70AD47">
                  <a:lumMod val="20000"/>
                  <a:lumOff val="80000"/>
                </a:srgbClr>
              </a:solidFill>
              <a:ln w="3175" cap="flat" cmpd="sng" algn="ctr">
                <a:solidFill>
                  <a:srgbClr val="E7E6E6">
                    <a:lumMod val="50000"/>
                  </a:srgbClr>
                </a:solidFill>
                <a:prstDash val="solid"/>
                <a:miter lim="800000"/>
                <a:extLst>
                  <a:ext uri="{C807C97D-BFC1-408E-A445-0C87EB9F89A2}">
                    <ask:lineSketchStyleProps xmlns:ask="http://schemas.microsoft.com/office/drawing/2018/sketchyshapes" sd="3462852119">
                      <a:custGeom>
                        <a:avLst/>
                        <a:gdLst>
                          <a:gd name="connsiteX0" fmla="*/ 678216 w 2604523"/>
                          <a:gd name="connsiteY0" fmla="*/ 1289261 h 2233997"/>
                          <a:gd name="connsiteX1" fmla="*/ 593710 w 2604523"/>
                          <a:gd name="connsiteY1" fmla="*/ 1232924 h 2233997"/>
                          <a:gd name="connsiteX2" fmla="*/ 418197 w 2604523"/>
                          <a:gd name="connsiteY2" fmla="*/ 1204755 h 2233997"/>
                          <a:gd name="connsiteX3" fmla="*/ 169012 w 2604523"/>
                          <a:gd name="connsiteY3" fmla="*/ 1076912 h 2233997"/>
                          <a:gd name="connsiteX4" fmla="*/ 67172 w 2604523"/>
                          <a:gd name="connsiteY4" fmla="*/ 946903 h 2233997"/>
                          <a:gd name="connsiteX5" fmla="*/ 0 w 2604523"/>
                          <a:gd name="connsiteY5" fmla="*/ 693384 h 2233997"/>
                          <a:gd name="connsiteX6" fmla="*/ 26002 w 2604523"/>
                          <a:gd name="connsiteY6" fmla="*/ 446366 h 2233997"/>
                          <a:gd name="connsiteX7" fmla="*/ 104008 w 2604523"/>
                          <a:gd name="connsiteY7" fmla="*/ 270854 h 2233997"/>
                          <a:gd name="connsiteX8" fmla="*/ 221016 w 2604523"/>
                          <a:gd name="connsiteY8" fmla="*/ 106175 h 2233997"/>
                          <a:gd name="connsiteX9" fmla="*/ 331524 w 2604523"/>
                          <a:gd name="connsiteY9" fmla="*/ 34670 h 2233997"/>
                          <a:gd name="connsiteX10" fmla="*/ 472368 w 2604523"/>
                          <a:gd name="connsiteY10" fmla="*/ 0 h 2233997"/>
                          <a:gd name="connsiteX11" fmla="*/ 660881 w 2604523"/>
                          <a:gd name="connsiteY11" fmla="*/ 4334 h 2233997"/>
                          <a:gd name="connsiteX12" fmla="*/ 860229 w 2604523"/>
                          <a:gd name="connsiteY12" fmla="*/ 101841 h 2233997"/>
                          <a:gd name="connsiteX13" fmla="*/ 1027075 w 2604523"/>
                          <a:gd name="connsiteY13" fmla="*/ 225350 h 2233997"/>
                          <a:gd name="connsiteX14" fmla="*/ 1126749 w 2604523"/>
                          <a:gd name="connsiteY14" fmla="*/ 322857 h 2233997"/>
                          <a:gd name="connsiteX15" fmla="*/ 1189587 w 2604523"/>
                          <a:gd name="connsiteY15" fmla="*/ 455034 h 2233997"/>
                          <a:gd name="connsiteX16" fmla="*/ 1241590 w 2604523"/>
                          <a:gd name="connsiteY16" fmla="*/ 602378 h 2233997"/>
                          <a:gd name="connsiteX17" fmla="*/ 1265426 w 2604523"/>
                          <a:gd name="connsiteY17" fmla="*/ 704219 h 2233997"/>
                          <a:gd name="connsiteX18" fmla="*/ 1235090 w 2604523"/>
                          <a:gd name="connsiteY18" fmla="*/ 838562 h 2233997"/>
                          <a:gd name="connsiteX19" fmla="*/ 1135416 w 2604523"/>
                          <a:gd name="connsiteY19" fmla="*/ 979405 h 2233997"/>
                          <a:gd name="connsiteX20" fmla="*/ 1024908 w 2604523"/>
                          <a:gd name="connsiteY20" fmla="*/ 1100747 h 2233997"/>
                          <a:gd name="connsiteX21" fmla="*/ 931735 w 2604523"/>
                          <a:gd name="connsiteY21" fmla="*/ 1180920 h 2233997"/>
                          <a:gd name="connsiteX22" fmla="*/ 912233 w 2604523"/>
                          <a:gd name="connsiteY22" fmla="*/ 1304429 h 2233997"/>
                          <a:gd name="connsiteX23" fmla="*/ 916567 w 2604523"/>
                          <a:gd name="connsiteY23" fmla="*/ 1417104 h 2233997"/>
                          <a:gd name="connsiteX24" fmla="*/ 983738 w 2604523"/>
                          <a:gd name="connsiteY24" fmla="*/ 1705291 h 2233997"/>
                          <a:gd name="connsiteX25" fmla="*/ 1040076 w 2604523"/>
                          <a:gd name="connsiteY25" fmla="*/ 1989146 h 2233997"/>
                          <a:gd name="connsiteX26" fmla="*/ 1068245 w 2604523"/>
                          <a:gd name="connsiteY26" fmla="*/ 2153824 h 2233997"/>
                          <a:gd name="connsiteX27" fmla="*/ 1391101 w 2604523"/>
                          <a:gd name="connsiteY27" fmla="*/ 1668455 h 2233997"/>
                          <a:gd name="connsiteX28" fmla="*/ 1408436 w 2604523"/>
                          <a:gd name="connsiteY28" fmla="*/ 1596950 h 2233997"/>
                          <a:gd name="connsiteX29" fmla="*/ 1375934 w 2604523"/>
                          <a:gd name="connsiteY29" fmla="*/ 1503777 h 2233997"/>
                          <a:gd name="connsiteX30" fmla="*/ 1326097 w 2604523"/>
                          <a:gd name="connsiteY30" fmla="*/ 1404103 h 2233997"/>
                          <a:gd name="connsiteX31" fmla="*/ 1313096 w 2604523"/>
                          <a:gd name="connsiteY31" fmla="*/ 1280594 h 2233997"/>
                          <a:gd name="connsiteX32" fmla="*/ 1319596 w 2604523"/>
                          <a:gd name="connsiteY32" fmla="*/ 1191754 h 2233997"/>
                          <a:gd name="connsiteX33" fmla="*/ 1354265 w 2604523"/>
                          <a:gd name="connsiteY33" fmla="*/ 1087746 h 2233997"/>
                          <a:gd name="connsiteX34" fmla="*/ 1432271 w 2604523"/>
                          <a:gd name="connsiteY34" fmla="*/ 1001073 h 2233997"/>
                          <a:gd name="connsiteX35" fmla="*/ 1492942 w 2604523"/>
                          <a:gd name="connsiteY35" fmla="*/ 888399 h 2233997"/>
                          <a:gd name="connsiteX36" fmla="*/ 1631619 w 2604523"/>
                          <a:gd name="connsiteY36" fmla="*/ 751889 h 2233997"/>
                          <a:gd name="connsiteX37" fmla="*/ 1722626 w 2604523"/>
                          <a:gd name="connsiteY37" fmla="*/ 680383 h 2233997"/>
                          <a:gd name="connsiteX38" fmla="*/ 1781130 w 2604523"/>
                          <a:gd name="connsiteY38" fmla="*/ 650048 h 2233997"/>
                          <a:gd name="connsiteX39" fmla="*/ 1835300 w 2604523"/>
                          <a:gd name="connsiteY39" fmla="*/ 632713 h 2233997"/>
                          <a:gd name="connsiteX40" fmla="*/ 1934974 w 2604523"/>
                          <a:gd name="connsiteY40" fmla="*/ 585043 h 2233997"/>
                          <a:gd name="connsiteX41" fmla="*/ 2017314 w 2604523"/>
                          <a:gd name="connsiteY41" fmla="*/ 546040 h 2233997"/>
                          <a:gd name="connsiteX42" fmla="*/ 2093153 w 2604523"/>
                          <a:gd name="connsiteY42" fmla="*/ 528706 h 2233997"/>
                          <a:gd name="connsiteX43" fmla="*/ 2181992 w 2604523"/>
                          <a:gd name="connsiteY43" fmla="*/ 526539 h 2233997"/>
                          <a:gd name="connsiteX44" fmla="*/ 2242663 w 2604523"/>
                          <a:gd name="connsiteY44" fmla="*/ 546040 h 2233997"/>
                          <a:gd name="connsiteX45" fmla="*/ 2353172 w 2604523"/>
                          <a:gd name="connsiteY45" fmla="*/ 580709 h 2233997"/>
                          <a:gd name="connsiteX46" fmla="*/ 2446345 w 2604523"/>
                          <a:gd name="connsiteY46" fmla="*/ 634880 h 2233997"/>
                          <a:gd name="connsiteX47" fmla="*/ 2511350 w 2604523"/>
                          <a:gd name="connsiteY47" fmla="*/ 695551 h 2233997"/>
                          <a:gd name="connsiteX48" fmla="*/ 2576354 w 2604523"/>
                          <a:gd name="connsiteY48" fmla="*/ 810393 h 2233997"/>
                          <a:gd name="connsiteX49" fmla="*/ 2604523 w 2604523"/>
                          <a:gd name="connsiteY49" fmla="*/ 890565 h 2233997"/>
                          <a:gd name="connsiteX50" fmla="*/ 2591522 w 2604523"/>
                          <a:gd name="connsiteY50" fmla="*/ 1068245 h 2233997"/>
                          <a:gd name="connsiteX51" fmla="*/ 2539518 w 2604523"/>
                          <a:gd name="connsiteY51" fmla="*/ 1261092 h 2233997"/>
                          <a:gd name="connsiteX52" fmla="*/ 2457179 w 2604523"/>
                          <a:gd name="connsiteY52" fmla="*/ 1436605 h 2233997"/>
                          <a:gd name="connsiteX53" fmla="*/ 2364006 w 2604523"/>
                          <a:gd name="connsiteY53" fmla="*/ 1536279 h 2233997"/>
                          <a:gd name="connsiteX54" fmla="*/ 2251331 w 2604523"/>
                          <a:gd name="connsiteY54" fmla="*/ 1629453 h 2233997"/>
                          <a:gd name="connsiteX55" fmla="*/ 2153824 w 2604523"/>
                          <a:gd name="connsiteY55" fmla="*/ 1683623 h 2233997"/>
                          <a:gd name="connsiteX56" fmla="*/ 2036815 w 2604523"/>
                          <a:gd name="connsiteY56" fmla="*/ 1778964 h 2233997"/>
                          <a:gd name="connsiteX57" fmla="*/ 1915473 w 2604523"/>
                          <a:gd name="connsiteY57" fmla="*/ 1811466 h 2233997"/>
                          <a:gd name="connsiteX58" fmla="*/ 1804965 w 2604523"/>
                          <a:gd name="connsiteY58" fmla="*/ 1809299 h 2233997"/>
                          <a:gd name="connsiteX59" fmla="*/ 1685790 w 2604523"/>
                          <a:gd name="connsiteY59" fmla="*/ 1781130 h 2233997"/>
                          <a:gd name="connsiteX60" fmla="*/ 1633786 w 2604523"/>
                          <a:gd name="connsiteY60" fmla="*/ 1755128 h 2233997"/>
                          <a:gd name="connsiteX61" fmla="*/ 1573115 w 2604523"/>
                          <a:gd name="connsiteY61" fmla="*/ 1707458 h 2233997"/>
                          <a:gd name="connsiteX62" fmla="*/ 1534112 w 2604523"/>
                          <a:gd name="connsiteY62" fmla="*/ 1707458 h 2233997"/>
                          <a:gd name="connsiteX63" fmla="*/ 1152751 w 2604523"/>
                          <a:gd name="connsiteY63" fmla="*/ 2231830 h 2233997"/>
                          <a:gd name="connsiteX64" fmla="*/ 1263259 w 2604523"/>
                          <a:gd name="connsiteY64" fmla="*/ 2233997 h 2233997"/>
                          <a:gd name="connsiteX65" fmla="*/ 1243757 w 2604523"/>
                          <a:gd name="connsiteY65" fmla="*/ 2223163 h 2233997"/>
                          <a:gd name="connsiteX66" fmla="*/ 1150584 w 2604523"/>
                          <a:gd name="connsiteY66" fmla="*/ 2227496 h 2233997"/>
                          <a:gd name="connsiteX67" fmla="*/ 1059577 w 2604523"/>
                          <a:gd name="connsiteY67" fmla="*/ 2188493 h 2233997"/>
                          <a:gd name="connsiteX68" fmla="*/ 1057410 w 2604523"/>
                          <a:gd name="connsiteY68" fmla="*/ 2119155 h 2233997"/>
                          <a:gd name="connsiteX69" fmla="*/ 1046576 w 2604523"/>
                          <a:gd name="connsiteY69" fmla="*/ 2069318 h 2233997"/>
                          <a:gd name="connsiteX70" fmla="*/ 1035742 w 2604523"/>
                          <a:gd name="connsiteY70" fmla="*/ 2023815 h 2233997"/>
                          <a:gd name="connsiteX71" fmla="*/ 1014074 w 2604523"/>
                          <a:gd name="connsiteY71" fmla="*/ 1989146 h 2233997"/>
                          <a:gd name="connsiteX72" fmla="*/ 990239 w 2604523"/>
                          <a:gd name="connsiteY72" fmla="*/ 1967477 h 2233997"/>
                          <a:gd name="connsiteX73" fmla="*/ 942569 w 2604523"/>
                          <a:gd name="connsiteY73" fmla="*/ 1945809 h 2233997"/>
                          <a:gd name="connsiteX74" fmla="*/ 910066 w 2604523"/>
                          <a:gd name="connsiteY74" fmla="*/ 1947976 h 2233997"/>
                          <a:gd name="connsiteX75" fmla="*/ 903566 w 2604523"/>
                          <a:gd name="connsiteY75" fmla="*/ 1835301 h 2233997"/>
                          <a:gd name="connsiteX76" fmla="*/ 860229 w 2604523"/>
                          <a:gd name="connsiteY76" fmla="*/ 1690124 h 2233997"/>
                          <a:gd name="connsiteX77" fmla="*/ 832061 w 2604523"/>
                          <a:gd name="connsiteY77" fmla="*/ 1531946 h 2233997"/>
                          <a:gd name="connsiteX78" fmla="*/ 803892 w 2604523"/>
                          <a:gd name="connsiteY78" fmla="*/ 1449606 h 2233997"/>
                          <a:gd name="connsiteX79" fmla="*/ 751888 w 2604523"/>
                          <a:gd name="connsiteY79" fmla="*/ 1334764 h 2233997"/>
                          <a:gd name="connsiteX80" fmla="*/ 678216 w 2604523"/>
                          <a:gd name="connsiteY80" fmla="*/ 1289261 h 2233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  <a:cxn ang="0">
                            <a:pos x="connsiteX61" y="connsiteY61"/>
                          </a:cxn>
                          <a:cxn ang="0">
                            <a:pos x="connsiteX62" y="connsiteY62"/>
                          </a:cxn>
                          <a:cxn ang="0">
                            <a:pos x="connsiteX63" y="connsiteY63"/>
                          </a:cxn>
                          <a:cxn ang="0">
                            <a:pos x="connsiteX64" y="connsiteY64"/>
                          </a:cxn>
                          <a:cxn ang="0">
                            <a:pos x="connsiteX65" y="connsiteY65"/>
                          </a:cxn>
                          <a:cxn ang="0">
                            <a:pos x="connsiteX66" y="connsiteY66"/>
                          </a:cxn>
                          <a:cxn ang="0">
                            <a:pos x="connsiteX67" y="connsiteY67"/>
                          </a:cxn>
                          <a:cxn ang="0">
                            <a:pos x="connsiteX68" y="connsiteY68"/>
                          </a:cxn>
                          <a:cxn ang="0">
                            <a:pos x="connsiteX69" y="connsiteY69"/>
                          </a:cxn>
                          <a:cxn ang="0">
                            <a:pos x="connsiteX70" y="connsiteY70"/>
                          </a:cxn>
                          <a:cxn ang="0">
                            <a:pos x="connsiteX71" y="connsiteY71"/>
                          </a:cxn>
                          <a:cxn ang="0">
                            <a:pos x="connsiteX72" y="connsiteY72"/>
                          </a:cxn>
                          <a:cxn ang="0">
                            <a:pos x="connsiteX73" y="connsiteY73"/>
                          </a:cxn>
                          <a:cxn ang="0">
                            <a:pos x="connsiteX74" y="connsiteY74"/>
                          </a:cxn>
                          <a:cxn ang="0">
                            <a:pos x="connsiteX75" y="connsiteY75"/>
                          </a:cxn>
                          <a:cxn ang="0">
                            <a:pos x="connsiteX76" y="connsiteY76"/>
                          </a:cxn>
                          <a:cxn ang="0">
                            <a:pos x="connsiteX77" y="connsiteY77"/>
                          </a:cxn>
                          <a:cxn ang="0">
                            <a:pos x="connsiteX78" y="connsiteY78"/>
                          </a:cxn>
                          <a:cxn ang="0">
                            <a:pos x="connsiteX79" y="connsiteY79"/>
                          </a:cxn>
                          <a:cxn ang="0">
                            <a:pos x="connsiteX80" y="connsiteY80"/>
                          </a:cxn>
                        </a:cxnLst>
                        <a:rect l="l" t="t" r="r" b="b"/>
                        <a:pathLst>
                          <a:path w="2604523" h="2233997" fill="none" extrusionOk="0">
                            <a:moveTo>
                              <a:pt x="678216" y="1289261"/>
                            </a:moveTo>
                            <a:cubicBezTo>
                              <a:pt x="660147" y="1270970"/>
                              <a:pt x="612224" y="1239611"/>
                              <a:pt x="593710" y="1232924"/>
                            </a:cubicBezTo>
                            <a:cubicBezTo>
                              <a:pt x="530950" y="1215688"/>
                              <a:pt x="442831" y="1216111"/>
                              <a:pt x="418197" y="1204755"/>
                            </a:cubicBezTo>
                            <a:cubicBezTo>
                              <a:pt x="373809" y="1182682"/>
                              <a:pt x="244327" y="1096288"/>
                              <a:pt x="169012" y="1076912"/>
                            </a:cubicBezTo>
                            <a:cubicBezTo>
                              <a:pt x="169057" y="1053229"/>
                              <a:pt x="114556" y="1005924"/>
                              <a:pt x="67172" y="946903"/>
                            </a:cubicBezTo>
                            <a:cubicBezTo>
                              <a:pt x="38547" y="927006"/>
                              <a:pt x="3312" y="783126"/>
                              <a:pt x="0" y="693384"/>
                            </a:cubicBezTo>
                            <a:cubicBezTo>
                              <a:pt x="19703" y="574331"/>
                              <a:pt x="26508" y="505710"/>
                              <a:pt x="26002" y="446366"/>
                            </a:cubicBezTo>
                            <a:cubicBezTo>
                              <a:pt x="42213" y="426547"/>
                              <a:pt x="67390" y="314469"/>
                              <a:pt x="104008" y="270854"/>
                            </a:cubicBezTo>
                            <a:cubicBezTo>
                              <a:pt x="128650" y="258351"/>
                              <a:pt x="173988" y="174520"/>
                              <a:pt x="221016" y="106175"/>
                            </a:cubicBezTo>
                            <a:cubicBezTo>
                              <a:pt x="249836" y="80876"/>
                              <a:pt x="313871" y="56732"/>
                              <a:pt x="331524" y="34670"/>
                            </a:cubicBezTo>
                            <a:cubicBezTo>
                              <a:pt x="389853" y="10694"/>
                              <a:pt x="418539" y="23610"/>
                              <a:pt x="472368" y="0"/>
                            </a:cubicBezTo>
                            <a:cubicBezTo>
                              <a:pt x="562829" y="11195"/>
                              <a:pt x="606560" y="16279"/>
                              <a:pt x="660881" y="4334"/>
                            </a:cubicBezTo>
                            <a:cubicBezTo>
                              <a:pt x="683442" y="25164"/>
                              <a:pt x="818434" y="88619"/>
                              <a:pt x="860229" y="101841"/>
                            </a:cubicBezTo>
                            <a:cubicBezTo>
                              <a:pt x="880639" y="124011"/>
                              <a:pt x="976073" y="179991"/>
                              <a:pt x="1027075" y="225350"/>
                            </a:cubicBezTo>
                            <a:cubicBezTo>
                              <a:pt x="1041403" y="237474"/>
                              <a:pt x="1104602" y="314858"/>
                              <a:pt x="1126749" y="322857"/>
                            </a:cubicBezTo>
                            <a:cubicBezTo>
                              <a:pt x="1133658" y="343737"/>
                              <a:pt x="1162914" y="387584"/>
                              <a:pt x="1189587" y="455034"/>
                            </a:cubicBezTo>
                            <a:cubicBezTo>
                              <a:pt x="1220621" y="515403"/>
                              <a:pt x="1207540" y="537199"/>
                              <a:pt x="1241590" y="602378"/>
                            </a:cubicBezTo>
                            <a:cubicBezTo>
                              <a:pt x="1241164" y="622879"/>
                              <a:pt x="1258195" y="664902"/>
                              <a:pt x="1265426" y="704219"/>
                            </a:cubicBezTo>
                            <a:cubicBezTo>
                              <a:pt x="1269484" y="739365"/>
                              <a:pt x="1245468" y="770493"/>
                              <a:pt x="1235090" y="838562"/>
                            </a:cubicBezTo>
                            <a:cubicBezTo>
                              <a:pt x="1212332" y="848581"/>
                              <a:pt x="1159568" y="951456"/>
                              <a:pt x="1135416" y="979405"/>
                            </a:cubicBezTo>
                            <a:cubicBezTo>
                              <a:pt x="1089280" y="1021021"/>
                              <a:pt x="1052563" y="1075180"/>
                              <a:pt x="1024908" y="1100747"/>
                            </a:cubicBezTo>
                            <a:cubicBezTo>
                              <a:pt x="990941" y="1133255"/>
                              <a:pt x="970101" y="1143668"/>
                              <a:pt x="931735" y="1180920"/>
                            </a:cubicBezTo>
                            <a:cubicBezTo>
                              <a:pt x="932222" y="1201002"/>
                              <a:pt x="908432" y="1288660"/>
                              <a:pt x="912233" y="1304429"/>
                            </a:cubicBezTo>
                            <a:cubicBezTo>
                              <a:pt x="918369" y="1329020"/>
                              <a:pt x="917988" y="1385335"/>
                              <a:pt x="916567" y="1417104"/>
                            </a:cubicBezTo>
                            <a:cubicBezTo>
                              <a:pt x="910356" y="1486529"/>
                              <a:pt x="936426" y="1588026"/>
                              <a:pt x="983738" y="1705291"/>
                            </a:cubicBezTo>
                            <a:cubicBezTo>
                              <a:pt x="1007034" y="1847213"/>
                              <a:pt x="995140" y="1874206"/>
                              <a:pt x="1040076" y="1989146"/>
                            </a:cubicBezTo>
                            <a:cubicBezTo>
                              <a:pt x="1051442" y="2005674"/>
                              <a:pt x="1051266" y="2099343"/>
                              <a:pt x="1068245" y="2153824"/>
                            </a:cubicBezTo>
                            <a:cubicBezTo>
                              <a:pt x="1199514" y="2031312"/>
                              <a:pt x="1315076" y="1805631"/>
                              <a:pt x="1391101" y="1668455"/>
                            </a:cubicBezTo>
                            <a:cubicBezTo>
                              <a:pt x="1391396" y="1651761"/>
                              <a:pt x="1399188" y="1631088"/>
                              <a:pt x="1408436" y="1596950"/>
                            </a:cubicBezTo>
                            <a:cubicBezTo>
                              <a:pt x="1400966" y="1578269"/>
                              <a:pt x="1387417" y="1519722"/>
                              <a:pt x="1375934" y="1503777"/>
                            </a:cubicBezTo>
                            <a:cubicBezTo>
                              <a:pt x="1359202" y="1478878"/>
                              <a:pt x="1340014" y="1444836"/>
                              <a:pt x="1326097" y="1404103"/>
                            </a:cubicBezTo>
                            <a:cubicBezTo>
                              <a:pt x="1325760" y="1368850"/>
                              <a:pt x="1326922" y="1309584"/>
                              <a:pt x="1313096" y="1280594"/>
                            </a:cubicBezTo>
                            <a:cubicBezTo>
                              <a:pt x="1309929" y="1269031"/>
                              <a:pt x="1314400" y="1235842"/>
                              <a:pt x="1319596" y="1191754"/>
                            </a:cubicBezTo>
                            <a:cubicBezTo>
                              <a:pt x="1329842" y="1175579"/>
                              <a:pt x="1342922" y="1111158"/>
                              <a:pt x="1354265" y="1087746"/>
                            </a:cubicBezTo>
                            <a:cubicBezTo>
                              <a:pt x="1357543" y="1072938"/>
                              <a:pt x="1409038" y="1037328"/>
                              <a:pt x="1432271" y="1001073"/>
                            </a:cubicBezTo>
                            <a:cubicBezTo>
                              <a:pt x="1464856" y="948285"/>
                              <a:pt x="1470033" y="918366"/>
                              <a:pt x="1492942" y="888399"/>
                            </a:cubicBezTo>
                            <a:cubicBezTo>
                              <a:pt x="1535124" y="850850"/>
                              <a:pt x="1599466" y="762692"/>
                              <a:pt x="1631619" y="751889"/>
                            </a:cubicBezTo>
                            <a:cubicBezTo>
                              <a:pt x="1673275" y="714718"/>
                              <a:pt x="1699889" y="702852"/>
                              <a:pt x="1722626" y="680383"/>
                            </a:cubicBezTo>
                            <a:cubicBezTo>
                              <a:pt x="1744360" y="666400"/>
                              <a:pt x="1768028" y="654433"/>
                              <a:pt x="1781130" y="650048"/>
                            </a:cubicBezTo>
                            <a:cubicBezTo>
                              <a:pt x="1786242" y="645134"/>
                              <a:pt x="1823245" y="635797"/>
                              <a:pt x="1835300" y="632713"/>
                            </a:cubicBezTo>
                            <a:cubicBezTo>
                              <a:pt x="1849934" y="618187"/>
                              <a:pt x="1895380" y="599949"/>
                              <a:pt x="1934974" y="585043"/>
                            </a:cubicBezTo>
                            <a:cubicBezTo>
                              <a:pt x="1966741" y="574314"/>
                              <a:pt x="1986207" y="558600"/>
                              <a:pt x="2017314" y="546040"/>
                            </a:cubicBezTo>
                            <a:cubicBezTo>
                              <a:pt x="2051507" y="531636"/>
                              <a:pt x="2062449" y="530930"/>
                              <a:pt x="2093153" y="528706"/>
                            </a:cubicBezTo>
                            <a:cubicBezTo>
                              <a:pt x="2105947" y="530246"/>
                              <a:pt x="2137945" y="530758"/>
                              <a:pt x="2181992" y="526539"/>
                            </a:cubicBezTo>
                            <a:cubicBezTo>
                              <a:pt x="2198519" y="531027"/>
                              <a:pt x="2220589" y="541099"/>
                              <a:pt x="2242663" y="546040"/>
                            </a:cubicBezTo>
                            <a:cubicBezTo>
                              <a:pt x="2260850" y="553083"/>
                              <a:pt x="2315413" y="566558"/>
                              <a:pt x="2353172" y="580709"/>
                            </a:cubicBezTo>
                            <a:cubicBezTo>
                              <a:pt x="2395991" y="599723"/>
                              <a:pt x="2434752" y="622444"/>
                              <a:pt x="2446345" y="634880"/>
                            </a:cubicBezTo>
                            <a:cubicBezTo>
                              <a:pt x="2468078" y="645881"/>
                              <a:pt x="2483484" y="660795"/>
                              <a:pt x="2511350" y="695551"/>
                            </a:cubicBezTo>
                            <a:cubicBezTo>
                              <a:pt x="2529276" y="734496"/>
                              <a:pt x="2542430" y="761680"/>
                              <a:pt x="2576354" y="810393"/>
                            </a:cubicBezTo>
                            <a:cubicBezTo>
                              <a:pt x="2579726" y="830062"/>
                              <a:pt x="2598936" y="867633"/>
                              <a:pt x="2604523" y="890565"/>
                            </a:cubicBezTo>
                            <a:cubicBezTo>
                              <a:pt x="2614378" y="941089"/>
                              <a:pt x="2586843" y="996821"/>
                              <a:pt x="2591522" y="1068245"/>
                            </a:cubicBezTo>
                            <a:cubicBezTo>
                              <a:pt x="2580698" y="1105066"/>
                              <a:pt x="2550947" y="1236902"/>
                              <a:pt x="2539518" y="1261092"/>
                            </a:cubicBezTo>
                            <a:cubicBezTo>
                              <a:pt x="2534005" y="1299910"/>
                              <a:pt x="2479299" y="1386788"/>
                              <a:pt x="2457179" y="1436605"/>
                            </a:cubicBezTo>
                            <a:cubicBezTo>
                              <a:pt x="2423030" y="1458826"/>
                              <a:pt x="2382326" y="1529338"/>
                              <a:pt x="2364006" y="1536279"/>
                            </a:cubicBezTo>
                            <a:cubicBezTo>
                              <a:pt x="2327117" y="1581934"/>
                              <a:pt x="2297223" y="1578244"/>
                              <a:pt x="2251331" y="1629453"/>
                            </a:cubicBezTo>
                            <a:cubicBezTo>
                              <a:pt x="2236249" y="1647775"/>
                              <a:pt x="2164602" y="1678351"/>
                              <a:pt x="2153824" y="1683623"/>
                            </a:cubicBezTo>
                            <a:cubicBezTo>
                              <a:pt x="2108098" y="1715922"/>
                              <a:pt x="2056511" y="1763567"/>
                              <a:pt x="2036815" y="1778964"/>
                            </a:cubicBezTo>
                            <a:cubicBezTo>
                              <a:pt x="2006777" y="1784064"/>
                              <a:pt x="1971796" y="1794404"/>
                              <a:pt x="1915473" y="1811466"/>
                            </a:cubicBezTo>
                            <a:cubicBezTo>
                              <a:pt x="1878265" y="1812395"/>
                              <a:pt x="1825061" y="1817360"/>
                              <a:pt x="1804965" y="1809299"/>
                            </a:cubicBezTo>
                            <a:cubicBezTo>
                              <a:pt x="1783528" y="1802345"/>
                              <a:pt x="1744660" y="1789896"/>
                              <a:pt x="1685790" y="1781130"/>
                            </a:cubicBezTo>
                            <a:cubicBezTo>
                              <a:pt x="1677471" y="1782626"/>
                              <a:pt x="1651051" y="1766455"/>
                              <a:pt x="1633786" y="1755128"/>
                            </a:cubicBezTo>
                            <a:cubicBezTo>
                              <a:pt x="1612978" y="1738508"/>
                              <a:pt x="1597831" y="1732574"/>
                              <a:pt x="1573115" y="1707458"/>
                            </a:cubicBezTo>
                            <a:cubicBezTo>
                              <a:pt x="1562940" y="1704711"/>
                              <a:pt x="1552957" y="1707418"/>
                              <a:pt x="1534112" y="1707458"/>
                            </a:cubicBezTo>
                            <a:cubicBezTo>
                              <a:pt x="1482653" y="1838815"/>
                              <a:pt x="1329662" y="2073625"/>
                              <a:pt x="1152751" y="2231830"/>
                            </a:cubicBezTo>
                            <a:cubicBezTo>
                              <a:pt x="1170569" y="2228426"/>
                              <a:pt x="1238826" y="2228272"/>
                              <a:pt x="1263259" y="2233997"/>
                            </a:cubicBezTo>
                            <a:cubicBezTo>
                              <a:pt x="1257579" y="2229733"/>
                              <a:pt x="1248409" y="2224041"/>
                              <a:pt x="1243757" y="2223163"/>
                            </a:cubicBezTo>
                            <a:cubicBezTo>
                              <a:pt x="1217616" y="2228388"/>
                              <a:pt x="1174623" y="2219520"/>
                              <a:pt x="1150584" y="2227496"/>
                            </a:cubicBezTo>
                            <a:cubicBezTo>
                              <a:pt x="1116703" y="2219539"/>
                              <a:pt x="1075742" y="2186292"/>
                              <a:pt x="1059577" y="2188493"/>
                            </a:cubicBezTo>
                            <a:cubicBezTo>
                              <a:pt x="1058468" y="2165501"/>
                              <a:pt x="1058947" y="2142581"/>
                              <a:pt x="1057410" y="2119155"/>
                            </a:cubicBezTo>
                            <a:cubicBezTo>
                              <a:pt x="1049141" y="2101456"/>
                              <a:pt x="1052443" y="2093672"/>
                              <a:pt x="1046576" y="2069318"/>
                            </a:cubicBezTo>
                            <a:cubicBezTo>
                              <a:pt x="1042082" y="2059862"/>
                              <a:pt x="1036078" y="2028953"/>
                              <a:pt x="1035742" y="2023815"/>
                            </a:cubicBezTo>
                            <a:cubicBezTo>
                              <a:pt x="1027610" y="2007454"/>
                              <a:pt x="1023349" y="2002036"/>
                              <a:pt x="1014074" y="1989146"/>
                            </a:cubicBezTo>
                            <a:cubicBezTo>
                              <a:pt x="1007989" y="1982347"/>
                              <a:pt x="996221" y="1970885"/>
                              <a:pt x="990239" y="1967477"/>
                            </a:cubicBezTo>
                            <a:cubicBezTo>
                              <a:pt x="985265" y="1962021"/>
                              <a:pt x="953481" y="1954254"/>
                              <a:pt x="942569" y="1945809"/>
                            </a:cubicBezTo>
                            <a:cubicBezTo>
                              <a:pt x="927241" y="1948272"/>
                              <a:pt x="919359" y="1945881"/>
                              <a:pt x="910066" y="1947976"/>
                            </a:cubicBezTo>
                            <a:cubicBezTo>
                              <a:pt x="901295" y="1932616"/>
                              <a:pt x="912469" y="1884249"/>
                              <a:pt x="903566" y="1835301"/>
                            </a:cubicBezTo>
                            <a:cubicBezTo>
                              <a:pt x="885247" y="1802615"/>
                              <a:pt x="874681" y="1746915"/>
                              <a:pt x="860229" y="1690124"/>
                            </a:cubicBezTo>
                            <a:cubicBezTo>
                              <a:pt x="857912" y="1610452"/>
                              <a:pt x="851384" y="1594427"/>
                              <a:pt x="832061" y="1531946"/>
                            </a:cubicBezTo>
                            <a:cubicBezTo>
                              <a:pt x="821075" y="1514776"/>
                              <a:pt x="807417" y="1481637"/>
                              <a:pt x="803892" y="1449606"/>
                            </a:cubicBezTo>
                            <a:cubicBezTo>
                              <a:pt x="783874" y="1421766"/>
                              <a:pt x="782079" y="1386572"/>
                              <a:pt x="751888" y="1334764"/>
                            </a:cubicBezTo>
                            <a:cubicBezTo>
                              <a:pt x="733786" y="1332003"/>
                              <a:pt x="698049" y="1298239"/>
                              <a:pt x="678216" y="1289261"/>
                            </a:cubicBezTo>
                            <a:close/>
                          </a:path>
                          <a:path w="2604523" h="2233997" stroke="0" extrusionOk="0">
                            <a:moveTo>
                              <a:pt x="678216" y="1289261"/>
                            </a:moveTo>
                            <a:cubicBezTo>
                              <a:pt x="637653" y="1264144"/>
                              <a:pt x="630147" y="1250713"/>
                              <a:pt x="593710" y="1232924"/>
                            </a:cubicBezTo>
                            <a:cubicBezTo>
                              <a:pt x="551254" y="1220201"/>
                              <a:pt x="470816" y="1202998"/>
                              <a:pt x="418197" y="1204755"/>
                            </a:cubicBezTo>
                            <a:cubicBezTo>
                              <a:pt x="388861" y="1195475"/>
                              <a:pt x="293935" y="1121594"/>
                              <a:pt x="169012" y="1076912"/>
                            </a:cubicBezTo>
                            <a:cubicBezTo>
                              <a:pt x="151190" y="1030596"/>
                              <a:pt x="97060" y="971454"/>
                              <a:pt x="67172" y="946903"/>
                            </a:cubicBezTo>
                            <a:cubicBezTo>
                              <a:pt x="37247" y="917383"/>
                              <a:pt x="32562" y="752975"/>
                              <a:pt x="0" y="693384"/>
                            </a:cubicBezTo>
                            <a:cubicBezTo>
                              <a:pt x="11562" y="632059"/>
                              <a:pt x="22629" y="569246"/>
                              <a:pt x="26002" y="446366"/>
                            </a:cubicBezTo>
                            <a:cubicBezTo>
                              <a:pt x="57084" y="382613"/>
                              <a:pt x="90869" y="296270"/>
                              <a:pt x="104008" y="270854"/>
                            </a:cubicBezTo>
                            <a:cubicBezTo>
                              <a:pt x="119692" y="239344"/>
                              <a:pt x="178121" y="194091"/>
                              <a:pt x="221016" y="106175"/>
                            </a:cubicBezTo>
                            <a:cubicBezTo>
                              <a:pt x="255757" y="88846"/>
                              <a:pt x="325325" y="51373"/>
                              <a:pt x="331524" y="34670"/>
                            </a:cubicBezTo>
                            <a:cubicBezTo>
                              <a:pt x="371186" y="18517"/>
                              <a:pt x="432380" y="3341"/>
                              <a:pt x="472368" y="0"/>
                            </a:cubicBezTo>
                            <a:cubicBezTo>
                              <a:pt x="565888" y="7879"/>
                              <a:pt x="621435" y="4064"/>
                              <a:pt x="660881" y="4334"/>
                            </a:cubicBezTo>
                            <a:cubicBezTo>
                              <a:pt x="732809" y="23737"/>
                              <a:pt x="832206" y="77522"/>
                              <a:pt x="860229" y="101841"/>
                            </a:cubicBezTo>
                            <a:cubicBezTo>
                              <a:pt x="909254" y="124764"/>
                              <a:pt x="996347" y="220928"/>
                              <a:pt x="1027075" y="225350"/>
                            </a:cubicBezTo>
                            <a:cubicBezTo>
                              <a:pt x="1061582" y="259488"/>
                              <a:pt x="1109807" y="290960"/>
                              <a:pt x="1126749" y="322857"/>
                            </a:cubicBezTo>
                            <a:cubicBezTo>
                              <a:pt x="1153514" y="350662"/>
                              <a:pt x="1154277" y="408394"/>
                              <a:pt x="1189587" y="455034"/>
                            </a:cubicBezTo>
                            <a:cubicBezTo>
                              <a:pt x="1198299" y="490150"/>
                              <a:pt x="1216936" y="543550"/>
                              <a:pt x="1241590" y="602378"/>
                            </a:cubicBezTo>
                            <a:cubicBezTo>
                              <a:pt x="1247111" y="629611"/>
                              <a:pt x="1252606" y="655568"/>
                              <a:pt x="1265426" y="704219"/>
                            </a:cubicBezTo>
                            <a:cubicBezTo>
                              <a:pt x="1269005" y="727497"/>
                              <a:pt x="1253514" y="799288"/>
                              <a:pt x="1235090" y="838562"/>
                            </a:cubicBezTo>
                            <a:cubicBezTo>
                              <a:pt x="1180804" y="894845"/>
                              <a:pt x="1182483" y="920415"/>
                              <a:pt x="1135416" y="979405"/>
                            </a:cubicBezTo>
                            <a:cubicBezTo>
                              <a:pt x="1088645" y="1014013"/>
                              <a:pt x="1077107" y="1062106"/>
                              <a:pt x="1024908" y="1100747"/>
                            </a:cubicBezTo>
                            <a:cubicBezTo>
                              <a:pt x="993967" y="1116669"/>
                              <a:pt x="946650" y="1157436"/>
                              <a:pt x="931735" y="1180920"/>
                            </a:cubicBezTo>
                            <a:cubicBezTo>
                              <a:pt x="919645" y="1237947"/>
                              <a:pt x="922460" y="1253409"/>
                              <a:pt x="912233" y="1304429"/>
                            </a:cubicBezTo>
                            <a:cubicBezTo>
                              <a:pt x="919928" y="1359252"/>
                              <a:pt x="924988" y="1377199"/>
                              <a:pt x="916567" y="1417104"/>
                            </a:cubicBezTo>
                            <a:cubicBezTo>
                              <a:pt x="956222" y="1524048"/>
                              <a:pt x="942492" y="1612165"/>
                              <a:pt x="983738" y="1705291"/>
                            </a:cubicBezTo>
                            <a:cubicBezTo>
                              <a:pt x="1033151" y="1836997"/>
                              <a:pt x="1013648" y="1955368"/>
                              <a:pt x="1040076" y="1989146"/>
                            </a:cubicBezTo>
                            <a:cubicBezTo>
                              <a:pt x="1036348" y="2025048"/>
                              <a:pt x="1048960" y="2084637"/>
                              <a:pt x="1068245" y="2153824"/>
                            </a:cubicBezTo>
                            <a:cubicBezTo>
                              <a:pt x="1162323" y="1940167"/>
                              <a:pt x="1277440" y="1748602"/>
                              <a:pt x="1391101" y="1668455"/>
                            </a:cubicBezTo>
                            <a:cubicBezTo>
                              <a:pt x="1396772" y="1653606"/>
                              <a:pt x="1407950" y="1606780"/>
                              <a:pt x="1408436" y="1596950"/>
                            </a:cubicBezTo>
                            <a:cubicBezTo>
                              <a:pt x="1396325" y="1574151"/>
                              <a:pt x="1376337" y="1531363"/>
                              <a:pt x="1375934" y="1503777"/>
                            </a:cubicBezTo>
                            <a:cubicBezTo>
                              <a:pt x="1364308" y="1478196"/>
                              <a:pt x="1336231" y="1443399"/>
                              <a:pt x="1326097" y="1404103"/>
                            </a:cubicBezTo>
                            <a:cubicBezTo>
                              <a:pt x="1321594" y="1378094"/>
                              <a:pt x="1329242" y="1334156"/>
                              <a:pt x="1313096" y="1280594"/>
                            </a:cubicBezTo>
                            <a:cubicBezTo>
                              <a:pt x="1317566" y="1249157"/>
                              <a:pt x="1323455" y="1217649"/>
                              <a:pt x="1319596" y="1191754"/>
                            </a:cubicBezTo>
                            <a:cubicBezTo>
                              <a:pt x="1335220" y="1165216"/>
                              <a:pt x="1343827" y="1110683"/>
                              <a:pt x="1354265" y="1087746"/>
                            </a:cubicBezTo>
                            <a:cubicBezTo>
                              <a:pt x="1366755" y="1081165"/>
                              <a:pt x="1396841" y="1028846"/>
                              <a:pt x="1432271" y="1001073"/>
                            </a:cubicBezTo>
                            <a:cubicBezTo>
                              <a:pt x="1466217" y="954217"/>
                              <a:pt x="1487540" y="911705"/>
                              <a:pt x="1492942" y="888399"/>
                            </a:cubicBezTo>
                            <a:cubicBezTo>
                              <a:pt x="1552769" y="826616"/>
                              <a:pt x="1573731" y="811834"/>
                              <a:pt x="1631619" y="751889"/>
                            </a:cubicBezTo>
                            <a:cubicBezTo>
                              <a:pt x="1679246" y="720295"/>
                              <a:pt x="1677893" y="705973"/>
                              <a:pt x="1722626" y="680383"/>
                            </a:cubicBezTo>
                            <a:cubicBezTo>
                              <a:pt x="1730898" y="670401"/>
                              <a:pt x="1757837" y="668159"/>
                              <a:pt x="1781130" y="650048"/>
                            </a:cubicBezTo>
                            <a:cubicBezTo>
                              <a:pt x="1804721" y="645781"/>
                              <a:pt x="1821739" y="634296"/>
                              <a:pt x="1835300" y="632713"/>
                            </a:cubicBezTo>
                            <a:cubicBezTo>
                              <a:pt x="1857350" y="611636"/>
                              <a:pt x="1901441" y="604524"/>
                              <a:pt x="1934974" y="585043"/>
                            </a:cubicBezTo>
                            <a:cubicBezTo>
                              <a:pt x="1954331" y="567285"/>
                              <a:pt x="1988079" y="559240"/>
                              <a:pt x="2017314" y="546040"/>
                            </a:cubicBezTo>
                            <a:cubicBezTo>
                              <a:pt x="2030163" y="536789"/>
                              <a:pt x="2080022" y="525845"/>
                              <a:pt x="2093153" y="528706"/>
                            </a:cubicBezTo>
                            <a:cubicBezTo>
                              <a:pt x="2113603" y="535215"/>
                              <a:pt x="2157870" y="528824"/>
                              <a:pt x="2181992" y="526539"/>
                            </a:cubicBezTo>
                            <a:cubicBezTo>
                              <a:pt x="2192373" y="529826"/>
                              <a:pt x="2217108" y="535121"/>
                              <a:pt x="2242663" y="546040"/>
                            </a:cubicBezTo>
                            <a:cubicBezTo>
                              <a:pt x="2271827" y="548799"/>
                              <a:pt x="2328636" y="568537"/>
                              <a:pt x="2353172" y="580709"/>
                            </a:cubicBezTo>
                            <a:cubicBezTo>
                              <a:pt x="2398770" y="606068"/>
                              <a:pt x="2426724" y="628403"/>
                              <a:pt x="2446345" y="634880"/>
                            </a:cubicBezTo>
                            <a:cubicBezTo>
                              <a:pt x="2458192" y="644366"/>
                              <a:pt x="2500808" y="685208"/>
                              <a:pt x="2511350" y="695551"/>
                            </a:cubicBezTo>
                            <a:cubicBezTo>
                              <a:pt x="2527463" y="738661"/>
                              <a:pt x="2540537" y="762217"/>
                              <a:pt x="2576354" y="810393"/>
                            </a:cubicBezTo>
                            <a:cubicBezTo>
                              <a:pt x="2592996" y="840847"/>
                              <a:pt x="2588661" y="852435"/>
                              <a:pt x="2604523" y="890565"/>
                            </a:cubicBezTo>
                            <a:cubicBezTo>
                              <a:pt x="2597210" y="965191"/>
                              <a:pt x="2603589" y="1019370"/>
                              <a:pt x="2591522" y="1068245"/>
                            </a:cubicBezTo>
                            <a:cubicBezTo>
                              <a:pt x="2565199" y="1127635"/>
                              <a:pt x="2546319" y="1201989"/>
                              <a:pt x="2539518" y="1261092"/>
                            </a:cubicBezTo>
                            <a:cubicBezTo>
                              <a:pt x="2492018" y="1341777"/>
                              <a:pt x="2475458" y="1405320"/>
                              <a:pt x="2457179" y="1436605"/>
                            </a:cubicBezTo>
                            <a:cubicBezTo>
                              <a:pt x="2439244" y="1462152"/>
                              <a:pt x="2386989" y="1526412"/>
                              <a:pt x="2364006" y="1536279"/>
                            </a:cubicBezTo>
                            <a:cubicBezTo>
                              <a:pt x="2334228" y="1554992"/>
                              <a:pt x="2281037" y="1607355"/>
                              <a:pt x="2251331" y="1629453"/>
                            </a:cubicBezTo>
                            <a:cubicBezTo>
                              <a:pt x="2209070" y="1644623"/>
                              <a:pt x="2194277" y="1661729"/>
                              <a:pt x="2153824" y="1683623"/>
                            </a:cubicBezTo>
                            <a:cubicBezTo>
                              <a:pt x="2097414" y="1727214"/>
                              <a:pt x="2067846" y="1746434"/>
                              <a:pt x="2036815" y="1778964"/>
                            </a:cubicBezTo>
                            <a:cubicBezTo>
                              <a:pt x="2013826" y="1791905"/>
                              <a:pt x="1969946" y="1789113"/>
                              <a:pt x="1915473" y="1811466"/>
                            </a:cubicBezTo>
                            <a:cubicBezTo>
                              <a:pt x="1880367" y="1802643"/>
                              <a:pt x="1854126" y="1801238"/>
                              <a:pt x="1804965" y="1809299"/>
                            </a:cubicBezTo>
                            <a:cubicBezTo>
                              <a:pt x="1763450" y="1788600"/>
                              <a:pt x="1700305" y="1787163"/>
                              <a:pt x="1685790" y="1781130"/>
                            </a:cubicBezTo>
                            <a:cubicBezTo>
                              <a:pt x="1680862" y="1777292"/>
                              <a:pt x="1642826" y="1762040"/>
                              <a:pt x="1633786" y="1755128"/>
                            </a:cubicBezTo>
                            <a:cubicBezTo>
                              <a:pt x="1627428" y="1743881"/>
                              <a:pt x="1588398" y="1714156"/>
                              <a:pt x="1573115" y="1707458"/>
                            </a:cubicBezTo>
                            <a:cubicBezTo>
                              <a:pt x="1566237" y="1709645"/>
                              <a:pt x="1548857" y="1704527"/>
                              <a:pt x="1534112" y="1707458"/>
                            </a:cubicBezTo>
                            <a:cubicBezTo>
                              <a:pt x="1336334" y="1902573"/>
                              <a:pt x="1245899" y="2020076"/>
                              <a:pt x="1152751" y="2231830"/>
                            </a:cubicBezTo>
                            <a:cubicBezTo>
                              <a:pt x="1183722" y="2229277"/>
                              <a:pt x="1241826" y="2237901"/>
                              <a:pt x="1263259" y="2233997"/>
                            </a:cubicBezTo>
                            <a:cubicBezTo>
                              <a:pt x="1259446" y="2231708"/>
                              <a:pt x="1250157" y="2226769"/>
                              <a:pt x="1243757" y="2223163"/>
                            </a:cubicBezTo>
                            <a:cubicBezTo>
                              <a:pt x="1202654" y="2217495"/>
                              <a:pt x="1175174" y="2224165"/>
                              <a:pt x="1150584" y="2227496"/>
                            </a:cubicBezTo>
                            <a:cubicBezTo>
                              <a:pt x="1111674" y="2214029"/>
                              <a:pt x="1088510" y="2205275"/>
                              <a:pt x="1059577" y="2188493"/>
                            </a:cubicBezTo>
                            <a:cubicBezTo>
                              <a:pt x="1059373" y="2161746"/>
                              <a:pt x="1054586" y="2144685"/>
                              <a:pt x="1057410" y="2119155"/>
                            </a:cubicBezTo>
                            <a:cubicBezTo>
                              <a:pt x="1051568" y="2102076"/>
                              <a:pt x="1050038" y="2092419"/>
                              <a:pt x="1046576" y="2069318"/>
                            </a:cubicBezTo>
                            <a:cubicBezTo>
                              <a:pt x="1046638" y="2052090"/>
                              <a:pt x="1039351" y="2040623"/>
                              <a:pt x="1035742" y="2023815"/>
                            </a:cubicBezTo>
                            <a:cubicBezTo>
                              <a:pt x="1031266" y="2021532"/>
                              <a:pt x="1022224" y="2002747"/>
                              <a:pt x="1014074" y="1989146"/>
                            </a:cubicBezTo>
                            <a:cubicBezTo>
                              <a:pt x="1008354" y="1986965"/>
                              <a:pt x="999974" y="1978954"/>
                              <a:pt x="990239" y="1967477"/>
                            </a:cubicBezTo>
                            <a:cubicBezTo>
                              <a:pt x="970340" y="1956707"/>
                              <a:pt x="950524" y="1949337"/>
                              <a:pt x="942569" y="1945809"/>
                            </a:cubicBezTo>
                            <a:cubicBezTo>
                              <a:pt x="930237" y="1945837"/>
                              <a:pt x="914494" y="1945122"/>
                              <a:pt x="910066" y="1947976"/>
                            </a:cubicBezTo>
                            <a:cubicBezTo>
                              <a:pt x="900576" y="1911654"/>
                              <a:pt x="913289" y="1868020"/>
                              <a:pt x="903566" y="1835301"/>
                            </a:cubicBezTo>
                            <a:cubicBezTo>
                              <a:pt x="889167" y="1811601"/>
                              <a:pt x="869691" y="1747095"/>
                              <a:pt x="860229" y="1690124"/>
                            </a:cubicBezTo>
                            <a:cubicBezTo>
                              <a:pt x="842181" y="1619898"/>
                              <a:pt x="837574" y="1547394"/>
                              <a:pt x="832061" y="1531946"/>
                            </a:cubicBezTo>
                            <a:cubicBezTo>
                              <a:pt x="830734" y="1511088"/>
                              <a:pt x="809701" y="1468472"/>
                              <a:pt x="803892" y="1449606"/>
                            </a:cubicBezTo>
                            <a:cubicBezTo>
                              <a:pt x="793089" y="1400266"/>
                              <a:pt x="771086" y="1351104"/>
                              <a:pt x="751888" y="1334764"/>
                            </a:cubicBezTo>
                            <a:cubicBezTo>
                              <a:pt x="730748" y="1316035"/>
                              <a:pt x="693945" y="1306081"/>
                              <a:pt x="678216" y="1289261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05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489" name="Freeform: Shape 374">
                <a:extLst>
                  <a:ext uri="{FF2B5EF4-FFF2-40B4-BE49-F238E27FC236}">
                    <a16:creationId xmlns:a16="http://schemas.microsoft.com/office/drawing/2014/main" id="{45CC0737-87E4-10B9-B26F-976C3118D4CE}"/>
                  </a:ext>
                </a:extLst>
              </p:cNvPr>
              <p:cNvSpPr/>
              <p:nvPr/>
            </p:nvSpPr>
            <p:spPr>
              <a:xfrm rot="3600000">
                <a:off x="2279859" y="3036836"/>
                <a:ext cx="340183" cy="195913"/>
              </a:xfrm>
              <a:custGeom>
                <a:avLst/>
                <a:gdLst>
                  <a:gd name="connsiteX0" fmla="*/ 1531938 w 1620838"/>
                  <a:gd name="connsiteY0" fmla="*/ 522288 h 933450"/>
                  <a:gd name="connsiteX1" fmla="*/ 1531938 w 1620838"/>
                  <a:gd name="connsiteY1" fmla="*/ 522288 h 933450"/>
                  <a:gd name="connsiteX2" fmla="*/ 1363663 w 1620838"/>
                  <a:gd name="connsiteY2" fmla="*/ 465138 h 933450"/>
                  <a:gd name="connsiteX3" fmla="*/ 1281113 w 1620838"/>
                  <a:gd name="connsiteY3" fmla="*/ 431800 h 933450"/>
                  <a:gd name="connsiteX4" fmla="*/ 1238250 w 1620838"/>
                  <a:gd name="connsiteY4" fmla="*/ 396875 h 933450"/>
                  <a:gd name="connsiteX5" fmla="*/ 1239838 w 1620838"/>
                  <a:gd name="connsiteY5" fmla="*/ 376238 h 933450"/>
                  <a:gd name="connsiteX6" fmla="*/ 1241425 w 1620838"/>
                  <a:gd name="connsiteY6" fmla="*/ 295275 h 933450"/>
                  <a:gd name="connsiteX7" fmla="*/ 1217613 w 1620838"/>
                  <a:gd name="connsiteY7" fmla="*/ 241300 h 933450"/>
                  <a:gd name="connsiteX8" fmla="*/ 1146175 w 1620838"/>
                  <a:gd name="connsiteY8" fmla="*/ 180975 h 933450"/>
                  <a:gd name="connsiteX9" fmla="*/ 1074738 w 1620838"/>
                  <a:gd name="connsiteY9" fmla="*/ 141288 h 933450"/>
                  <a:gd name="connsiteX10" fmla="*/ 989013 w 1620838"/>
                  <a:gd name="connsiteY10" fmla="*/ 85725 h 933450"/>
                  <a:gd name="connsiteX11" fmla="*/ 882650 w 1620838"/>
                  <a:gd name="connsiteY11" fmla="*/ 55563 h 933450"/>
                  <a:gd name="connsiteX12" fmla="*/ 796925 w 1620838"/>
                  <a:gd name="connsiteY12" fmla="*/ 31750 h 933450"/>
                  <a:gd name="connsiteX13" fmla="*/ 708025 w 1620838"/>
                  <a:gd name="connsiteY13" fmla="*/ 12700 h 933450"/>
                  <a:gd name="connsiteX14" fmla="*/ 671513 w 1620838"/>
                  <a:gd name="connsiteY14" fmla="*/ 6350 h 933450"/>
                  <a:gd name="connsiteX15" fmla="*/ 639763 w 1620838"/>
                  <a:gd name="connsiteY15" fmla="*/ 6350 h 933450"/>
                  <a:gd name="connsiteX16" fmla="*/ 622300 w 1620838"/>
                  <a:gd name="connsiteY16" fmla="*/ 4763 h 933450"/>
                  <a:gd name="connsiteX17" fmla="*/ 612775 w 1620838"/>
                  <a:gd name="connsiteY17" fmla="*/ 3175 h 933450"/>
                  <a:gd name="connsiteX18" fmla="*/ 588963 w 1620838"/>
                  <a:gd name="connsiteY18" fmla="*/ 0 h 933450"/>
                  <a:gd name="connsiteX19" fmla="*/ 560388 w 1620838"/>
                  <a:gd name="connsiteY19" fmla="*/ 1588 h 933450"/>
                  <a:gd name="connsiteX20" fmla="*/ 538163 w 1620838"/>
                  <a:gd name="connsiteY20" fmla="*/ 3175 h 933450"/>
                  <a:gd name="connsiteX21" fmla="*/ 520700 w 1620838"/>
                  <a:gd name="connsiteY21" fmla="*/ 6350 h 933450"/>
                  <a:gd name="connsiteX22" fmla="*/ 501650 w 1620838"/>
                  <a:gd name="connsiteY22" fmla="*/ 12700 h 933450"/>
                  <a:gd name="connsiteX23" fmla="*/ 485775 w 1620838"/>
                  <a:gd name="connsiteY23" fmla="*/ 14288 h 933450"/>
                  <a:gd name="connsiteX24" fmla="*/ 466725 w 1620838"/>
                  <a:gd name="connsiteY24" fmla="*/ 19050 h 933450"/>
                  <a:gd name="connsiteX25" fmla="*/ 454025 w 1620838"/>
                  <a:gd name="connsiteY25" fmla="*/ 23813 h 933450"/>
                  <a:gd name="connsiteX26" fmla="*/ 454025 w 1620838"/>
                  <a:gd name="connsiteY26" fmla="*/ 23813 h 933450"/>
                  <a:gd name="connsiteX27" fmla="*/ 439738 w 1620838"/>
                  <a:gd name="connsiteY27" fmla="*/ 26988 h 933450"/>
                  <a:gd name="connsiteX28" fmla="*/ 415925 w 1620838"/>
                  <a:gd name="connsiteY28" fmla="*/ 31750 h 933450"/>
                  <a:gd name="connsiteX29" fmla="*/ 406400 w 1620838"/>
                  <a:gd name="connsiteY29" fmla="*/ 38100 h 933450"/>
                  <a:gd name="connsiteX30" fmla="*/ 388938 w 1620838"/>
                  <a:gd name="connsiteY30" fmla="*/ 46038 h 933450"/>
                  <a:gd name="connsiteX31" fmla="*/ 371475 w 1620838"/>
                  <a:gd name="connsiteY31" fmla="*/ 52388 h 933450"/>
                  <a:gd name="connsiteX32" fmla="*/ 352425 w 1620838"/>
                  <a:gd name="connsiteY32" fmla="*/ 63500 h 933450"/>
                  <a:gd name="connsiteX33" fmla="*/ 338138 w 1620838"/>
                  <a:gd name="connsiteY33" fmla="*/ 69850 h 933450"/>
                  <a:gd name="connsiteX34" fmla="*/ 328613 w 1620838"/>
                  <a:gd name="connsiteY34" fmla="*/ 74613 h 933450"/>
                  <a:gd name="connsiteX35" fmla="*/ 309563 w 1620838"/>
                  <a:gd name="connsiteY35" fmla="*/ 82550 h 933450"/>
                  <a:gd name="connsiteX36" fmla="*/ 296863 w 1620838"/>
                  <a:gd name="connsiteY36" fmla="*/ 87313 h 933450"/>
                  <a:gd name="connsiteX37" fmla="*/ 296863 w 1620838"/>
                  <a:gd name="connsiteY37" fmla="*/ 87313 h 933450"/>
                  <a:gd name="connsiteX38" fmla="*/ 280988 w 1620838"/>
                  <a:gd name="connsiteY38" fmla="*/ 95250 h 933450"/>
                  <a:gd name="connsiteX39" fmla="*/ 273050 w 1620838"/>
                  <a:gd name="connsiteY39" fmla="*/ 100013 h 933450"/>
                  <a:gd name="connsiteX40" fmla="*/ 261938 w 1620838"/>
                  <a:gd name="connsiteY40" fmla="*/ 107950 h 933450"/>
                  <a:gd name="connsiteX41" fmla="*/ 246063 w 1620838"/>
                  <a:gd name="connsiteY41" fmla="*/ 120650 h 933450"/>
                  <a:gd name="connsiteX42" fmla="*/ 233363 w 1620838"/>
                  <a:gd name="connsiteY42" fmla="*/ 130175 h 933450"/>
                  <a:gd name="connsiteX43" fmla="*/ 220663 w 1620838"/>
                  <a:gd name="connsiteY43" fmla="*/ 144463 h 933450"/>
                  <a:gd name="connsiteX44" fmla="*/ 211138 w 1620838"/>
                  <a:gd name="connsiteY44" fmla="*/ 152400 h 933450"/>
                  <a:gd name="connsiteX45" fmla="*/ 196850 w 1620838"/>
                  <a:gd name="connsiteY45" fmla="*/ 163513 h 933450"/>
                  <a:gd name="connsiteX46" fmla="*/ 179388 w 1620838"/>
                  <a:gd name="connsiteY46" fmla="*/ 179388 h 933450"/>
                  <a:gd name="connsiteX47" fmla="*/ 166688 w 1620838"/>
                  <a:gd name="connsiteY47" fmla="*/ 195263 h 933450"/>
                  <a:gd name="connsiteX48" fmla="*/ 149225 w 1620838"/>
                  <a:gd name="connsiteY48" fmla="*/ 207963 h 933450"/>
                  <a:gd name="connsiteX49" fmla="*/ 141288 w 1620838"/>
                  <a:gd name="connsiteY49" fmla="*/ 219075 h 933450"/>
                  <a:gd name="connsiteX50" fmla="*/ 131763 w 1620838"/>
                  <a:gd name="connsiteY50" fmla="*/ 233363 h 933450"/>
                  <a:gd name="connsiteX51" fmla="*/ 115888 w 1620838"/>
                  <a:gd name="connsiteY51" fmla="*/ 250825 h 933450"/>
                  <a:gd name="connsiteX52" fmla="*/ 107950 w 1620838"/>
                  <a:gd name="connsiteY52" fmla="*/ 263525 h 933450"/>
                  <a:gd name="connsiteX53" fmla="*/ 98425 w 1620838"/>
                  <a:gd name="connsiteY53" fmla="*/ 274638 h 933450"/>
                  <a:gd name="connsiteX54" fmla="*/ 88900 w 1620838"/>
                  <a:gd name="connsiteY54" fmla="*/ 292100 h 933450"/>
                  <a:gd name="connsiteX55" fmla="*/ 76200 w 1620838"/>
                  <a:gd name="connsiteY55" fmla="*/ 312738 h 933450"/>
                  <a:gd name="connsiteX56" fmla="*/ 66675 w 1620838"/>
                  <a:gd name="connsiteY56" fmla="*/ 336550 h 933450"/>
                  <a:gd name="connsiteX57" fmla="*/ 60325 w 1620838"/>
                  <a:gd name="connsiteY57" fmla="*/ 349250 h 933450"/>
                  <a:gd name="connsiteX58" fmla="*/ 53975 w 1620838"/>
                  <a:gd name="connsiteY58" fmla="*/ 361950 h 933450"/>
                  <a:gd name="connsiteX59" fmla="*/ 49213 w 1620838"/>
                  <a:gd name="connsiteY59" fmla="*/ 376238 h 933450"/>
                  <a:gd name="connsiteX60" fmla="*/ 36513 w 1620838"/>
                  <a:gd name="connsiteY60" fmla="*/ 396875 h 933450"/>
                  <a:gd name="connsiteX61" fmla="*/ 28575 w 1620838"/>
                  <a:gd name="connsiteY61" fmla="*/ 411163 h 933450"/>
                  <a:gd name="connsiteX62" fmla="*/ 19050 w 1620838"/>
                  <a:gd name="connsiteY62" fmla="*/ 422275 h 933450"/>
                  <a:gd name="connsiteX63" fmla="*/ 12700 w 1620838"/>
                  <a:gd name="connsiteY63" fmla="*/ 436563 h 933450"/>
                  <a:gd name="connsiteX64" fmla="*/ 9525 w 1620838"/>
                  <a:gd name="connsiteY64" fmla="*/ 442913 h 933450"/>
                  <a:gd name="connsiteX65" fmla="*/ 4763 w 1620838"/>
                  <a:gd name="connsiteY65" fmla="*/ 466725 h 933450"/>
                  <a:gd name="connsiteX66" fmla="*/ 0 w 1620838"/>
                  <a:gd name="connsiteY66" fmla="*/ 485775 h 933450"/>
                  <a:gd name="connsiteX67" fmla="*/ 0 w 1620838"/>
                  <a:gd name="connsiteY67" fmla="*/ 512763 h 933450"/>
                  <a:gd name="connsiteX68" fmla="*/ 1588 w 1620838"/>
                  <a:gd name="connsiteY68" fmla="*/ 519113 h 933450"/>
                  <a:gd name="connsiteX69" fmla="*/ 6350 w 1620838"/>
                  <a:gd name="connsiteY69" fmla="*/ 538163 h 933450"/>
                  <a:gd name="connsiteX70" fmla="*/ 7938 w 1620838"/>
                  <a:gd name="connsiteY70" fmla="*/ 554038 h 933450"/>
                  <a:gd name="connsiteX71" fmla="*/ 15875 w 1620838"/>
                  <a:gd name="connsiteY71" fmla="*/ 577850 h 933450"/>
                  <a:gd name="connsiteX72" fmla="*/ 28575 w 1620838"/>
                  <a:gd name="connsiteY72" fmla="*/ 601663 h 933450"/>
                  <a:gd name="connsiteX73" fmla="*/ 31750 w 1620838"/>
                  <a:gd name="connsiteY73" fmla="*/ 627063 h 933450"/>
                  <a:gd name="connsiteX74" fmla="*/ 38100 w 1620838"/>
                  <a:gd name="connsiteY74" fmla="*/ 652463 h 933450"/>
                  <a:gd name="connsiteX75" fmla="*/ 46038 w 1620838"/>
                  <a:gd name="connsiteY75" fmla="*/ 666750 h 933450"/>
                  <a:gd name="connsiteX76" fmla="*/ 63500 w 1620838"/>
                  <a:gd name="connsiteY76" fmla="*/ 682625 h 933450"/>
                  <a:gd name="connsiteX77" fmla="*/ 107950 w 1620838"/>
                  <a:gd name="connsiteY77" fmla="*/ 728663 h 933450"/>
                  <a:gd name="connsiteX78" fmla="*/ 123825 w 1620838"/>
                  <a:gd name="connsiteY78" fmla="*/ 747713 h 933450"/>
                  <a:gd name="connsiteX79" fmla="*/ 173038 w 1620838"/>
                  <a:gd name="connsiteY79" fmla="*/ 771525 h 933450"/>
                  <a:gd name="connsiteX80" fmla="*/ 220663 w 1620838"/>
                  <a:gd name="connsiteY80" fmla="*/ 800100 h 933450"/>
                  <a:gd name="connsiteX81" fmla="*/ 319088 w 1620838"/>
                  <a:gd name="connsiteY81" fmla="*/ 830263 h 933450"/>
                  <a:gd name="connsiteX82" fmla="*/ 373063 w 1620838"/>
                  <a:gd name="connsiteY82" fmla="*/ 850900 h 933450"/>
                  <a:gd name="connsiteX83" fmla="*/ 449263 w 1620838"/>
                  <a:gd name="connsiteY83" fmla="*/ 876300 h 933450"/>
                  <a:gd name="connsiteX84" fmla="*/ 538163 w 1620838"/>
                  <a:gd name="connsiteY84" fmla="*/ 904875 h 933450"/>
                  <a:gd name="connsiteX85" fmla="*/ 614363 w 1620838"/>
                  <a:gd name="connsiteY85" fmla="*/ 922338 h 933450"/>
                  <a:gd name="connsiteX86" fmla="*/ 660400 w 1620838"/>
                  <a:gd name="connsiteY86" fmla="*/ 933450 h 933450"/>
                  <a:gd name="connsiteX87" fmla="*/ 714375 w 1620838"/>
                  <a:gd name="connsiteY87" fmla="*/ 933450 h 933450"/>
                  <a:gd name="connsiteX88" fmla="*/ 792163 w 1620838"/>
                  <a:gd name="connsiteY88" fmla="*/ 901700 h 933450"/>
                  <a:gd name="connsiteX89" fmla="*/ 857250 w 1620838"/>
                  <a:gd name="connsiteY89" fmla="*/ 885825 h 933450"/>
                  <a:gd name="connsiteX90" fmla="*/ 923925 w 1620838"/>
                  <a:gd name="connsiteY90" fmla="*/ 866775 h 933450"/>
                  <a:gd name="connsiteX91" fmla="*/ 1001713 w 1620838"/>
                  <a:gd name="connsiteY91" fmla="*/ 841375 h 933450"/>
                  <a:gd name="connsiteX92" fmla="*/ 1041400 w 1620838"/>
                  <a:gd name="connsiteY92" fmla="*/ 822325 h 933450"/>
                  <a:gd name="connsiteX93" fmla="*/ 1074738 w 1620838"/>
                  <a:gd name="connsiteY93" fmla="*/ 804863 h 933450"/>
                  <a:gd name="connsiteX94" fmla="*/ 1114425 w 1620838"/>
                  <a:gd name="connsiteY94" fmla="*/ 774700 h 933450"/>
                  <a:gd name="connsiteX95" fmla="*/ 1138238 w 1620838"/>
                  <a:gd name="connsiteY95" fmla="*/ 730250 h 933450"/>
                  <a:gd name="connsiteX96" fmla="*/ 1154113 w 1620838"/>
                  <a:gd name="connsiteY96" fmla="*/ 687388 h 933450"/>
                  <a:gd name="connsiteX97" fmla="*/ 1160463 w 1620838"/>
                  <a:gd name="connsiteY97" fmla="*/ 671513 h 933450"/>
                  <a:gd name="connsiteX98" fmla="*/ 1176338 w 1620838"/>
                  <a:gd name="connsiteY98" fmla="*/ 638175 h 933450"/>
                  <a:gd name="connsiteX99" fmla="*/ 1193800 w 1620838"/>
                  <a:gd name="connsiteY99" fmla="*/ 611188 h 933450"/>
                  <a:gd name="connsiteX100" fmla="*/ 1209675 w 1620838"/>
                  <a:gd name="connsiteY100" fmla="*/ 581025 h 933450"/>
                  <a:gd name="connsiteX101" fmla="*/ 1233488 w 1620838"/>
                  <a:gd name="connsiteY101" fmla="*/ 563563 h 933450"/>
                  <a:gd name="connsiteX102" fmla="*/ 1274763 w 1620838"/>
                  <a:gd name="connsiteY102" fmla="*/ 558800 h 933450"/>
                  <a:gd name="connsiteX103" fmla="*/ 1289050 w 1620838"/>
                  <a:gd name="connsiteY103" fmla="*/ 558800 h 933450"/>
                  <a:gd name="connsiteX104" fmla="*/ 1333500 w 1620838"/>
                  <a:gd name="connsiteY104" fmla="*/ 561975 h 933450"/>
                  <a:gd name="connsiteX105" fmla="*/ 1363663 w 1620838"/>
                  <a:gd name="connsiteY105" fmla="*/ 565150 h 933450"/>
                  <a:gd name="connsiteX106" fmla="*/ 1387475 w 1620838"/>
                  <a:gd name="connsiteY106" fmla="*/ 573088 h 933450"/>
                  <a:gd name="connsiteX107" fmla="*/ 1404938 w 1620838"/>
                  <a:gd name="connsiteY107" fmla="*/ 576263 h 933450"/>
                  <a:gd name="connsiteX108" fmla="*/ 1409700 w 1620838"/>
                  <a:gd name="connsiteY108" fmla="*/ 577850 h 933450"/>
                  <a:gd name="connsiteX109" fmla="*/ 1419225 w 1620838"/>
                  <a:gd name="connsiteY109" fmla="*/ 577850 h 933450"/>
                  <a:gd name="connsiteX110" fmla="*/ 1446213 w 1620838"/>
                  <a:gd name="connsiteY110" fmla="*/ 587375 h 933450"/>
                  <a:gd name="connsiteX111" fmla="*/ 1465263 w 1620838"/>
                  <a:gd name="connsiteY111" fmla="*/ 590550 h 933450"/>
                  <a:gd name="connsiteX112" fmla="*/ 1485900 w 1620838"/>
                  <a:gd name="connsiteY112" fmla="*/ 596900 h 933450"/>
                  <a:gd name="connsiteX113" fmla="*/ 1500188 w 1620838"/>
                  <a:gd name="connsiteY113" fmla="*/ 600075 h 933450"/>
                  <a:gd name="connsiteX114" fmla="*/ 1514475 w 1620838"/>
                  <a:gd name="connsiteY114" fmla="*/ 603250 h 933450"/>
                  <a:gd name="connsiteX115" fmla="*/ 1528763 w 1620838"/>
                  <a:gd name="connsiteY115" fmla="*/ 606425 h 933450"/>
                  <a:gd name="connsiteX116" fmla="*/ 1535113 w 1620838"/>
                  <a:gd name="connsiteY116" fmla="*/ 609600 h 933450"/>
                  <a:gd name="connsiteX117" fmla="*/ 1555750 w 1620838"/>
                  <a:gd name="connsiteY117" fmla="*/ 614363 h 933450"/>
                  <a:gd name="connsiteX118" fmla="*/ 1570038 w 1620838"/>
                  <a:gd name="connsiteY118" fmla="*/ 615950 h 933450"/>
                  <a:gd name="connsiteX119" fmla="*/ 1581150 w 1620838"/>
                  <a:gd name="connsiteY119" fmla="*/ 620713 h 933450"/>
                  <a:gd name="connsiteX120" fmla="*/ 1600200 w 1620838"/>
                  <a:gd name="connsiteY120" fmla="*/ 623888 h 933450"/>
                  <a:gd name="connsiteX121" fmla="*/ 1604963 w 1620838"/>
                  <a:gd name="connsiteY121" fmla="*/ 627063 h 933450"/>
                  <a:gd name="connsiteX122" fmla="*/ 1620838 w 1620838"/>
                  <a:gd name="connsiteY122" fmla="*/ 633413 h 933450"/>
                  <a:gd name="connsiteX123" fmla="*/ 1620838 w 1620838"/>
                  <a:gd name="connsiteY123" fmla="*/ 619125 h 933450"/>
                  <a:gd name="connsiteX124" fmla="*/ 1616075 w 1620838"/>
                  <a:gd name="connsiteY124" fmla="*/ 598488 h 933450"/>
                  <a:gd name="connsiteX125" fmla="*/ 1608138 w 1620838"/>
                  <a:gd name="connsiteY125" fmla="*/ 587375 h 933450"/>
                  <a:gd name="connsiteX126" fmla="*/ 1600200 w 1620838"/>
                  <a:gd name="connsiteY126" fmla="*/ 579438 h 933450"/>
                  <a:gd name="connsiteX127" fmla="*/ 1589088 w 1620838"/>
                  <a:gd name="connsiteY127" fmla="*/ 563563 h 933450"/>
                  <a:gd name="connsiteX128" fmla="*/ 1531938 w 1620838"/>
                  <a:gd name="connsiteY128" fmla="*/ 522288 h 933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</a:cxnLst>
                <a:rect l="l" t="t" r="r" b="b"/>
                <a:pathLst>
                  <a:path w="1620838" h="933450">
                    <a:moveTo>
                      <a:pt x="1531938" y="522288"/>
                    </a:moveTo>
                    <a:lnTo>
                      <a:pt x="1531938" y="522288"/>
                    </a:lnTo>
                    <a:lnTo>
                      <a:pt x="1363663" y="465138"/>
                    </a:lnTo>
                    <a:lnTo>
                      <a:pt x="1281113" y="431800"/>
                    </a:lnTo>
                    <a:lnTo>
                      <a:pt x="1238250" y="396875"/>
                    </a:lnTo>
                    <a:lnTo>
                      <a:pt x="1239838" y="376238"/>
                    </a:lnTo>
                    <a:lnTo>
                      <a:pt x="1241425" y="295275"/>
                    </a:lnTo>
                    <a:lnTo>
                      <a:pt x="1217613" y="241300"/>
                    </a:lnTo>
                    <a:lnTo>
                      <a:pt x="1146175" y="180975"/>
                    </a:lnTo>
                    <a:lnTo>
                      <a:pt x="1074738" y="141288"/>
                    </a:lnTo>
                    <a:lnTo>
                      <a:pt x="989013" y="85725"/>
                    </a:lnTo>
                    <a:lnTo>
                      <a:pt x="882650" y="55563"/>
                    </a:lnTo>
                    <a:lnTo>
                      <a:pt x="796925" y="31750"/>
                    </a:lnTo>
                    <a:lnTo>
                      <a:pt x="708025" y="12700"/>
                    </a:lnTo>
                    <a:lnTo>
                      <a:pt x="671513" y="6350"/>
                    </a:lnTo>
                    <a:lnTo>
                      <a:pt x="639763" y="6350"/>
                    </a:lnTo>
                    <a:cubicBezTo>
                      <a:pt x="623361" y="4710"/>
                      <a:pt x="629206" y="4763"/>
                      <a:pt x="622300" y="4763"/>
                    </a:cubicBezTo>
                    <a:lnTo>
                      <a:pt x="612775" y="3175"/>
                    </a:lnTo>
                    <a:lnTo>
                      <a:pt x="588963" y="0"/>
                    </a:lnTo>
                    <a:lnTo>
                      <a:pt x="560388" y="1588"/>
                    </a:lnTo>
                    <a:lnTo>
                      <a:pt x="538163" y="3175"/>
                    </a:lnTo>
                    <a:lnTo>
                      <a:pt x="520700" y="6350"/>
                    </a:lnTo>
                    <a:lnTo>
                      <a:pt x="501650" y="12700"/>
                    </a:lnTo>
                    <a:lnTo>
                      <a:pt x="485775" y="14288"/>
                    </a:lnTo>
                    <a:lnTo>
                      <a:pt x="466725" y="19050"/>
                    </a:lnTo>
                    <a:lnTo>
                      <a:pt x="454025" y="23813"/>
                    </a:lnTo>
                    <a:lnTo>
                      <a:pt x="454025" y="23813"/>
                    </a:lnTo>
                    <a:lnTo>
                      <a:pt x="439738" y="26988"/>
                    </a:lnTo>
                    <a:lnTo>
                      <a:pt x="415925" y="31750"/>
                    </a:lnTo>
                    <a:lnTo>
                      <a:pt x="406400" y="38100"/>
                    </a:lnTo>
                    <a:lnTo>
                      <a:pt x="388938" y="46038"/>
                    </a:lnTo>
                    <a:lnTo>
                      <a:pt x="371475" y="52388"/>
                    </a:lnTo>
                    <a:lnTo>
                      <a:pt x="352425" y="63500"/>
                    </a:lnTo>
                    <a:lnTo>
                      <a:pt x="338138" y="69850"/>
                    </a:lnTo>
                    <a:lnTo>
                      <a:pt x="328613" y="74613"/>
                    </a:lnTo>
                    <a:lnTo>
                      <a:pt x="309563" y="82550"/>
                    </a:lnTo>
                    <a:lnTo>
                      <a:pt x="296863" y="87313"/>
                    </a:lnTo>
                    <a:lnTo>
                      <a:pt x="296863" y="87313"/>
                    </a:lnTo>
                    <a:lnTo>
                      <a:pt x="280988" y="95250"/>
                    </a:lnTo>
                    <a:lnTo>
                      <a:pt x="273050" y="100013"/>
                    </a:lnTo>
                    <a:lnTo>
                      <a:pt x="261938" y="107950"/>
                    </a:lnTo>
                    <a:lnTo>
                      <a:pt x="246063" y="120650"/>
                    </a:lnTo>
                    <a:lnTo>
                      <a:pt x="233363" y="130175"/>
                    </a:lnTo>
                    <a:lnTo>
                      <a:pt x="220663" y="144463"/>
                    </a:lnTo>
                    <a:lnTo>
                      <a:pt x="211138" y="152400"/>
                    </a:lnTo>
                    <a:lnTo>
                      <a:pt x="196850" y="163513"/>
                    </a:lnTo>
                    <a:lnTo>
                      <a:pt x="179388" y="179388"/>
                    </a:lnTo>
                    <a:lnTo>
                      <a:pt x="166688" y="195263"/>
                    </a:lnTo>
                    <a:lnTo>
                      <a:pt x="149225" y="207963"/>
                    </a:lnTo>
                    <a:lnTo>
                      <a:pt x="141288" y="219075"/>
                    </a:lnTo>
                    <a:lnTo>
                      <a:pt x="131763" y="233363"/>
                    </a:lnTo>
                    <a:lnTo>
                      <a:pt x="115888" y="250825"/>
                    </a:lnTo>
                    <a:cubicBezTo>
                      <a:pt x="107643" y="262368"/>
                      <a:pt x="107950" y="257386"/>
                      <a:pt x="107950" y="263525"/>
                    </a:cubicBezTo>
                    <a:lnTo>
                      <a:pt x="98425" y="274638"/>
                    </a:lnTo>
                    <a:lnTo>
                      <a:pt x="88900" y="292100"/>
                    </a:lnTo>
                    <a:lnTo>
                      <a:pt x="76200" y="312738"/>
                    </a:lnTo>
                    <a:lnTo>
                      <a:pt x="66675" y="336550"/>
                    </a:lnTo>
                    <a:lnTo>
                      <a:pt x="60325" y="349250"/>
                    </a:lnTo>
                    <a:lnTo>
                      <a:pt x="53975" y="361950"/>
                    </a:lnTo>
                    <a:lnTo>
                      <a:pt x="49213" y="376238"/>
                    </a:lnTo>
                    <a:lnTo>
                      <a:pt x="36513" y="396875"/>
                    </a:lnTo>
                    <a:lnTo>
                      <a:pt x="28575" y="411163"/>
                    </a:lnTo>
                    <a:lnTo>
                      <a:pt x="19050" y="422275"/>
                    </a:lnTo>
                    <a:cubicBezTo>
                      <a:pt x="12463" y="435448"/>
                      <a:pt x="12700" y="430242"/>
                      <a:pt x="12700" y="436563"/>
                    </a:cubicBezTo>
                    <a:lnTo>
                      <a:pt x="9525" y="442913"/>
                    </a:lnTo>
                    <a:lnTo>
                      <a:pt x="4763" y="466725"/>
                    </a:lnTo>
                    <a:lnTo>
                      <a:pt x="0" y="485775"/>
                    </a:lnTo>
                    <a:lnTo>
                      <a:pt x="0" y="512763"/>
                    </a:lnTo>
                    <a:lnTo>
                      <a:pt x="1588" y="519113"/>
                    </a:lnTo>
                    <a:lnTo>
                      <a:pt x="6350" y="538163"/>
                    </a:lnTo>
                    <a:lnTo>
                      <a:pt x="7938" y="554038"/>
                    </a:lnTo>
                    <a:lnTo>
                      <a:pt x="15875" y="577850"/>
                    </a:lnTo>
                    <a:lnTo>
                      <a:pt x="28575" y="601663"/>
                    </a:lnTo>
                    <a:lnTo>
                      <a:pt x="31750" y="627063"/>
                    </a:lnTo>
                    <a:lnTo>
                      <a:pt x="38100" y="652463"/>
                    </a:lnTo>
                    <a:lnTo>
                      <a:pt x="46038" y="666750"/>
                    </a:lnTo>
                    <a:lnTo>
                      <a:pt x="63500" y="682625"/>
                    </a:lnTo>
                    <a:lnTo>
                      <a:pt x="107950" y="728663"/>
                    </a:lnTo>
                    <a:lnTo>
                      <a:pt x="123825" y="747713"/>
                    </a:lnTo>
                    <a:lnTo>
                      <a:pt x="173038" y="771525"/>
                    </a:lnTo>
                    <a:lnTo>
                      <a:pt x="220663" y="800100"/>
                    </a:lnTo>
                    <a:lnTo>
                      <a:pt x="319088" y="830263"/>
                    </a:lnTo>
                    <a:lnTo>
                      <a:pt x="373063" y="850900"/>
                    </a:lnTo>
                    <a:lnTo>
                      <a:pt x="449263" y="876300"/>
                    </a:lnTo>
                    <a:lnTo>
                      <a:pt x="538163" y="904875"/>
                    </a:lnTo>
                    <a:lnTo>
                      <a:pt x="614363" y="922338"/>
                    </a:lnTo>
                    <a:lnTo>
                      <a:pt x="660400" y="933450"/>
                    </a:lnTo>
                    <a:lnTo>
                      <a:pt x="714375" y="933450"/>
                    </a:lnTo>
                    <a:lnTo>
                      <a:pt x="792163" y="901700"/>
                    </a:lnTo>
                    <a:lnTo>
                      <a:pt x="857250" y="885825"/>
                    </a:lnTo>
                    <a:lnTo>
                      <a:pt x="923925" y="866775"/>
                    </a:lnTo>
                    <a:lnTo>
                      <a:pt x="1001713" y="841375"/>
                    </a:lnTo>
                    <a:lnTo>
                      <a:pt x="1041400" y="822325"/>
                    </a:lnTo>
                    <a:lnTo>
                      <a:pt x="1074738" y="804863"/>
                    </a:lnTo>
                    <a:lnTo>
                      <a:pt x="1114425" y="774700"/>
                    </a:lnTo>
                    <a:lnTo>
                      <a:pt x="1138238" y="730250"/>
                    </a:lnTo>
                    <a:lnTo>
                      <a:pt x="1154113" y="687388"/>
                    </a:lnTo>
                    <a:cubicBezTo>
                      <a:pt x="1159290" y="673580"/>
                      <a:pt x="1156853" y="678732"/>
                      <a:pt x="1160463" y="671513"/>
                    </a:cubicBezTo>
                    <a:lnTo>
                      <a:pt x="1176338" y="638175"/>
                    </a:lnTo>
                    <a:lnTo>
                      <a:pt x="1193800" y="611188"/>
                    </a:lnTo>
                    <a:lnTo>
                      <a:pt x="1209675" y="581025"/>
                    </a:lnTo>
                    <a:lnTo>
                      <a:pt x="1233488" y="563563"/>
                    </a:lnTo>
                    <a:lnTo>
                      <a:pt x="1274763" y="558800"/>
                    </a:lnTo>
                    <a:lnTo>
                      <a:pt x="1289050" y="558800"/>
                    </a:lnTo>
                    <a:lnTo>
                      <a:pt x="1333500" y="561975"/>
                    </a:lnTo>
                    <a:cubicBezTo>
                      <a:pt x="1352954" y="566298"/>
                      <a:pt x="1342909" y="565150"/>
                      <a:pt x="1363663" y="565150"/>
                    </a:cubicBezTo>
                    <a:lnTo>
                      <a:pt x="1387475" y="573088"/>
                    </a:lnTo>
                    <a:cubicBezTo>
                      <a:pt x="1393296" y="574146"/>
                      <a:pt x="1399153" y="575023"/>
                      <a:pt x="1404938" y="576263"/>
                    </a:cubicBezTo>
                    <a:cubicBezTo>
                      <a:pt x="1406574" y="576614"/>
                      <a:pt x="1408037" y="577665"/>
                      <a:pt x="1409700" y="577850"/>
                    </a:cubicBezTo>
                    <a:cubicBezTo>
                      <a:pt x="1412856" y="578201"/>
                      <a:pt x="1416050" y="577850"/>
                      <a:pt x="1419225" y="577850"/>
                    </a:cubicBezTo>
                    <a:lnTo>
                      <a:pt x="1446213" y="587375"/>
                    </a:lnTo>
                    <a:cubicBezTo>
                      <a:pt x="1462050" y="590894"/>
                      <a:pt x="1455621" y="590550"/>
                      <a:pt x="1465263" y="590550"/>
                    </a:cubicBezTo>
                    <a:lnTo>
                      <a:pt x="1485900" y="596900"/>
                    </a:lnTo>
                    <a:lnTo>
                      <a:pt x="1500188" y="600075"/>
                    </a:lnTo>
                    <a:lnTo>
                      <a:pt x="1514475" y="603250"/>
                    </a:lnTo>
                    <a:cubicBezTo>
                      <a:pt x="1519238" y="604308"/>
                      <a:pt x="1524100" y="604990"/>
                      <a:pt x="1528763" y="606425"/>
                    </a:cubicBezTo>
                    <a:cubicBezTo>
                      <a:pt x="1531025" y="607121"/>
                      <a:pt x="1535113" y="609600"/>
                      <a:pt x="1535113" y="609600"/>
                    </a:cubicBezTo>
                    <a:lnTo>
                      <a:pt x="1555750" y="614363"/>
                    </a:lnTo>
                    <a:lnTo>
                      <a:pt x="1570038" y="615950"/>
                    </a:lnTo>
                    <a:lnTo>
                      <a:pt x="1581150" y="620713"/>
                    </a:lnTo>
                    <a:cubicBezTo>
                      <a:pt x="1596988" y="624232"/>
                      <a:pt x="1590559" y="623888"/>
                      <a:pt x="1600200" y="623888"/>
                    </a:cubicBezTo>
                    <a:lnTo>
                      <a:pt x="1604963" y="627063"/>
                    </a:lnTo>
                    <a:lnTo>
                      <a:pt x="1620838" y="633413"/>
                    </a:lnTo>
                    <a:lnTo>
                      <a:pt x="1620838" y="619125"/>
                    </a:lnTo>
                    <a:lnTo>
                      <a:pt x="1616075" y="598488"/>
                    </a:lnTo>
                    <a:lnTo>
                      <a:pt x="1608138" y="587375"/>
                    </a:lnTo>
                    <a:lnTo>
                      <a:pt x="1600200" y="579438"/>
                    </a:lnTo>
                    <a:lnTo>
                      <a:pt x="1589088" y="563563"/>
                    </a:lnTo>
                    <a:lnTo>
                      <a:pt x="1531938" y="522288"/>
                    </a:lnTo>
                    <a:close/>
                  </a:path>
                </a:pathLst>
              </a:custGeom>
              <a:solidFill>
                <a:srgbClr val="70AD47">
                  <a:lumMod val="20000"/>
                  <a:lumOff val="80000"/>
                </a:srgbClr>
              </a:solidFill>
              <a:ln w="3175" cap="flat" cmpd="sng" algn="ctr">
                <a:solidFill>
                  <a:srgbClr val="E7E6E6">
                    <a:lumMod val="50000"/>
                  </a:srgbClr>
                </a:solidFill>
                <a:prstDash val="solid"/>
                <a:miter lim="800000"/>
                <a:extLst>
                  <a:ext uri="{C807C97D-BFC1-408E-A445-0C87EB9F89A2}">
                    <ask:lineSketchStyleProps xmlns:ask="http://schemas.microsoft.com/office/drawing/2018/sketchyshapes" sd="3089779650">
                      <a:custGeom>
                        <a:avLst/>
                        <a:gdLst>
                          <a:gd name="connsiteX0" fmla="*/ 1531938 w 1620838"/>
                          <a:gd name="connsiteY0" fmla="*/ 522288 h 933450"/>
                          <a:gd name="connsiteX1" fmla="*/ 1531938 w 1620838"/>
                          <a:gd name="connsiteY1" fmla="*/ 522288 h 933450"/>
                          <a:gd name="connsiteX2" fmla="*/ 1363663 w 1620838"/>
                          <a:gd name="connsiteY2" fmla="*/ 465138 h 933450"/>
                          <a:gd name="connsiteX3" fmla="*/ 1281113 w 1620838"/>
                          <a:gd name="connsiteY3" fmla="*/ 431800 h 933450"/>
                          <a:gd name="connsiteX4" fmla="*/ 1238250 w 1620838"/>
                          <a:gd name="connsiteY4" fmla="*/ 396875 h 933450"/>
                          <a:gd name="connsiteX5" fmla="*/ 1239838 w 1620838"/>
                          <a:gd name="connsiteY5" fmla="*/ 376238 h 933450"/>
                          <a:gd name="connsiteX6" fmla="*/ 1241425 w 1620838"/>
                          <a:gd name="connsiteY6" fmla="*/ 295275 h 933450"/>
                          <a:gd name="connsiteX7" fmla="*/ 1217613 w 1620838"/>
                          <a:gd name="connsiteY7" fmla="*/ 241300 h 933450"/>
                          <a:gd name="connsiteX8" fmla="*/ 1146175 w 1620838"/>
                          <a:gd name="connsiteY8" fmla="*/ 180975 h 933450"/>
                          <a:gd name="connsiteX9" fmla="*/ 1074738 w 1620838"/>
                          <a:gd name="connsiteY9" fmla="*/ 141288 h 933450"/>
                          <a:gd name="connsiteX10" fmla="*/ 989013 w 1620838"/>
                          <a:gd name="connsiteY10" fmla="*/ 85725 h 933450"/>
                          <a:gd name="connsiteX11" fmla="*/ 882650 w 1620838"/>
                          <a:gd name="connsiteY11" fmla="*/ 55563 h 933450"/>
                          <a:gd name="connsiteX12" fmla="*/ 796925 w 1620838"/>
                          <a:gd name="connsiteY12" fmla="*/ 31750 h 933450"/>
                          <a:gd name="connsiteX13" fmla="*/ 708025 w 1620838"/>
                          <a:gd name="connsiteY13" fmla="*/ 12700 h 933450"/>
                          <a:gd name="connsiteX14" fmla="*/ 671513 w 1620838"/>
                          <a:gd name="connsiteY14" fmla="*/ 6350 h 933450"/>
                          <a:gd name="connsiteX15" fmla="*/ 639763 w 1620838"/>
                          <a:gd name="connsiteY15" fmla="*/ 6350 h 933450"/>
                          <a:gd name="connsiteX16" fmla="*/ 622300 w 1620838"/>
                          <a:gd name="connsiteY16" fmla="*/ 4763 h 933450"/>
                          <a:gd name="connsiteX17" fmla="*/ 612775 w 1620838"/>
                          <a:gd name="connsiteY17" fmla="*/ 3175 h 933450"/>
                          <a:gd name="connsiteX18" fmla="*/ 588963 w 1620838"/>
                          <a:gd name="connsiteY18" fmla="*/ 0 h 933450"/>
                          <a:gd name="connsiteX19" fmla="*/ 560388 w 1620838"/>
                          <a:gd name="connsiteY19" fmla="*/ 1588 h 933450"/>
                          <a:gd name="connsiteX20" fmla="*/ 538163 w 1620838"/>
                          <a:gd name="connsiteY20" fmla="*/ 3175 h 933450"/>
                          <a:gd name="connsiteX21" fmla="*/ 520700 w 1620838"/>
                          <a:gd name="connsiteY21" fmla="*/ 6350 h 933450"/>
                          <a:gd name="connsiteX22" fmla="*/ 501650 w 1620838"/>
                          <a:gd name="connsiteY22" fmla="*/ 12700 h 933450"/>
                          <a:gd name="connsiteX23" fmla="*/ 485775 w 1620838"/>
                          <a:gd name="connsiteY23" fmla="*/ 14288 h 933450"/>
                          <a:gd name="connsiteX24" fmla="*/ 466725 w 1620838"/>
                          <a:gd name="connsiteY24" fmla="*/ 19050 h 933450"/>
                          <a:gd name="connsiteX25" fmla="*/ 454025 w 1620838"/>
                          <a:gd name="connsiteY25" fmla="*/ 23813 h 933450"/>
                          <a:gd name="connsiteX26" fmla="*/ 454025 w 1620838"/>
                          <a:gd name="connsiteY26" fmla="*/ 23813 h 933450"/>
                          <a:gd name="connsiteX27" fmla="*/ 439738 w 1620838"/>
                          <a:gd name="connsiteY27" fmla="*/ 26988 h 933450"/>
                          <a:gd name="connsiteX28" fmla="*/ 415925 w 1620838"/>
                          <a:gd name="connsiteY28" fmla="*/ 31750 h 933450"/>
                          <a:gd name="connsiteX29" fmla="*/ 406400 w 1620838"/>
                          <a:gd name="connsiteY29" fmla="*/ 38100 h 933450"/>
                          <a:gd name="connsiteX30" fmla="*/ 388938 w 1620838"/>
                          <a:gd name="connsiteY30" fmla="*/ 46038 h 933450"/>
                          <a:gd name="connsiteX31" fmla="*/ 371475 w 1620838"/>
                          <a:gd name="connsiteY31" fmla="*/ 52388 h 933450"/>
                          <a:gd name="connsiteX32" fmla="*/ 352425 w 1620838"/>
                          <a:gd name="connsiteY32" fmla="*/ 63500 h 933450"/>
                          <a:gd name="connsiteX33" fmla="*/ 338138 w 1620838"/>
                          <a:gd name="connsiteY33" fmla="*/ 69850 h 933450"/>
                          <a:gd name="connsiteX34" fmla="*/ 328613 w 1620838"/>
                          <a:gd name="connsiteY34" fmla="*/ 74613 h 933450"/>
                          <a:gd name="connsiteX35" fmla="*/ 309563 w 1620838"/>
                          <a:gd name="connsiteY35" fmla="*/ 82550 h 933450"/>
                          <a:gd name="connsiteX36" fmla="*/ 296863 w 1620838"/>
                          <a:gd name="connsiteY36" fmla="*/ 87313 h 933450"/>
                          <a:gd name="connsiteX37" fmla="*/ 296863 w 1620838"/>
                          <a:gd name="connsiteY37" fmla="*/ 87313 h 933450"/>
                          <a:gd name="connsiteX38" fmla="*/ 280988 w 1620838"/>
                          <a:gd name="connsiteY38" fmla="*/ 95250 h 933450"/>
                          <a:gd name="connsiteX39" fmla="*/ 273050 w 1620838"/>
                          <a:gd name="connsiteY39" fmla="*/ 100013 h 933450"/>
                          <a:gd name="connsiteX40" fmla="*/ 261938 w 1620838"/>
                          <a:gd name="connsiteY40" fmla="*/ 107950 h 933450"/>
                          <a:gd name="connsiteX41" fmla="*/ 246063 w 1620838"/>
                          <a:gd name="connsiteY41" fmla="*/ 120650 h 933450"/>
                          <a:gd name="connsiteX42" fmla="*/ 233363 w 1620838"/>
                          <a:gd name="connsiteY42" fmla="*/ 130175 h 933450"/>
                          <a:gd name="connsiteX43" fmla="*/ 220663 w 1620838"/>
                          <a:gd name="connsiteY43" fmla="*/ 144463 h 933450"/>
                          <a:gd name="connsiteX44" fmla="*/ 211138 w 1620838"/>
                          <a:gd name="connsiteY44" fmla="*/ 152400 h 933450"/>
                          <a:gd name="connsiteX45" fmla="*/ 196850 w 1620838"/>
                          <a:gd name="connsiteY45" fmla="*/ 163513 h 933450"/>
                          <a:gd name="connsiteX46" fmla="*/ 179388 w 1620838"/>
                          <a:gd name="connsiteY46" fmla="*/ 179388 h 933450"/>
                          <a:gd name="connsiteX47" fmla="*/ 166688 w 1620838"/>
                          <a:gd name="connsiteY47" fmla="*/ 195263 h 933450"/>
                          <a:gd name="connsiteX48" fmla="*/ 149225 w 1620838"/>
                          <a:gd name="connsiteY48" fmla="*/ 207963 h 933450"/>
                          <a:gd name="connsiteX49" fmla="*/ 141288 w 1620838"/>
                          <a:gd name="connsiteY49" fmla="*/ 219075 h 933450"/>
                          <a:gd name="connsiteX50" fmla="*/ 131763 w 1620838"/>
                          <a:gd name="connsiteY50" fmla="*/ 233363 h 933450"/>
                          <a:gd name="connsiteX51" fmla="*/ 115888 w 1620838"/>
                          <a:gd name="connsiteY51" fmla="*/ 250825 h 933450"/>
                          <a:gd name="connsiteX52" fmla="*/ 107950 w 1620838"/>
                          <a:gd name="connsiteY52" fmla="*/ 263525 h 933450"/>
                          <a:gd name="connsiteX53" fmla="*/ 98425 w 1620838"/>
                          <a:gd name="connsiteY53" fmla="*/ 274638 h 933450"/>
                          <a:gd name="connsiteX54" fmla="*/ 88900 w 1620838"/>
                          <a:gd name="connsiteY54" fmla="*/ 292100 h 933450"/>
                          <a:gd name="connsiteX55" fmla="*/ 76200 w 1620838"/>
                          <a:gd name="connsiteY55" fmla="*/ 312738 h 933450"/>
                          <a:gd name="connsiteX56" fmla="*/ 66675 w 1620838"/>
                          <a:gd name="connsiteY56" fmla="*/ 336550 h 933450"/>
                          <a:gd name="connsiteX57" fmla="*/ 60325 w 1620838"/>
                          <a:gd name="connsiteY57" fmla="*/ 349250 h 933450"/>
                          <a:gd name="connsiteX58" fmla="*/ 53975 w 1620838"/>
                          <a:gd name="connsiteY58" fmla="*/ 361950 h 933450"/>
                          <a:gd name="connsiteX59" fmla="*/ 49213 w 1620838"/>
                          <a:gd name="connsiteY59" fmla="*/ 376238 h 933450"/>
                          <a:gd name="connsiteX60" fmla="*/ 36513 w 1620838"/>
                          <a:gd name="connsiteY60" fmla="*/ 396875 h 933450"/>
                          <a:gd name="connsiteX61" fmla="*/ 28575 w 1620838"/>
                          <a:gd name="connsiteY61" fmla="*/ 411163 h 933450"/>
                          <a:gd name="connsiteX62" fmla="*/ 19050 w 1620838"/>
                          <a:gd name="connsiteY62" fmla="*/ 422275 h 933450"/>
                          <a:gd name="connsiteX63" fmla="*/ 12700 w 1620838"/>
                          <a:gd name="connsiteY63" fmla="*/ 436563 h 933450"/>
                          <a:gd name="connsiteX64" fmla="*/ 9525 w 1620838"/>
                          <a:gd name="connsiteY64" fmla="*/ 442913 h 933450"/>
                          <a:gd name="connsiteX65" fmla="*/ 4763 w 1620838"/>
                          <a:gd name="connsiteY65" fmla="*/ 466725 h 933450"/>
                          <a:gd name="connsiteX66" fmla="*/ 0 w 1620838"/>
                          <a:gd name="connsiteY66" fmla="*/ 485775 h 933450"/>
                          <a:gd name="connsiteX67" fmla="*/ 0 w 1620838"/>
                          <a:gd name="connsiteY67" fmla="*/ 512763 h 933450"/>
                          <a:gd name="connsiteX68" fmla="*/ 1588 w 1620838"/>
                          <a:gd name="connsiteY68" fmla="*/ 519113 h 933450"/>
                          <a:gd name="connsiteX69" fmla="*/ 6350 w 1620838"/>
                          <a:gd name="connsiteY69" fmla="*/ 538163 h 933450"/>
                          <a:gd name="connsiteX70" fmla="*/ 7938 w 1620838"/>
                          <a:gd name="connsiteY70" fmla="*/ 554038 h 933450"/>
                          <a:gd name="connsiteX71" fmla="*/ 15875 w 1620838"/>
                          <a:gd name="connsiteY71" fmla="*/ 577850 h 933450"/>
                          <a:gd name="connsiteX72" fmla="*/ 28575 w 1620838"/>
                          <a:gd name="connsiteY72" fmla="*/ 601663 h 933450"/>
                          <a:gd name="connsiteX73" fmla="*/ 31750 w 1620838"/>
                          <a:gd name="connsiteY73" fmla="*/ 627063 h 933450"/>
                          <a:gd name="connsiteX74" fmla="*/ 38100 w 1620838"/>
                          <a:gd name="connsiteY74" fmla="*/ 652463 h 933450"/>
                          <a:gd name="connsiteX75" fmla="*/ 46038 w 1620838"/>
                          <a:gd name="connsiteY75" fmla="*/ 666750 h 933450"/>
                          <a:gd name="connsiteX76" fmla="*/ 63500 w 1620838"/>
                          <a:gd name="connsiteY76" fmla="*/ 682625 h 933450"/>
                          <a:gd name="connsiteX77" fmla="*/ 107950 w 1620838"/>
                          <a:gd name="connsiteY77" fmla="*/ 728663 h 933450"/>
                          <a:gd name="connsiteX78" fmla="*/ 123825 w 1620838"/>
                          <a:gd name="connsiteY78" fmla="*/ 747713 h 933450"/>
                          <a:gd name="connsiteX79" fmla="*/ 173038 w 1620838"/>
                          <a:gd name="connsiteY79" fmla="*/ 771525 h 933450"/>
                          <a:gd name="connsiteX80" fmla="*/ 220663 w 1620838"/>
                          <a:gd name="connsiteY80" fmla="*/ 800100 h 933450"/>
                          <a:gd name="connsiteX81" fmla="*/ 319088 w 1620838"/>
                          <a:gd name="connsiteY81" fmla="*/ 830263 h 933450"/>
                          <a:gd name="connsiteX82" fmla="*/ 373063 w 1620838"/>
                          <a:gd name="connsiteY82" fmla="*/ 850900 h 933450"/>
                          <a:gd name="connsiteX83" fmla="*/ 449263 w 1620838"/>
                          <a:gd name="connsiteY83" fmla="*/ 876300 h 933450"/>
                          <a:gd name="connsiteX84" fmla="*/ 538163 w 1620838"/>
                          <a:gd name="connsiteY84" fmla="*/ 904875 h 933450"/>
                          <a:gd name="connsiteX85" fmla="*/ 614363 w 1620838"/>
                          <a:gd name="connsiteY85" fmla="*/ 922338 h 933450"/>
                          <a:gd name="connsiteX86" fmla="*/ 660400 w 1620838"/>
                          <a:gd name="connsiteY86" fmla="*/ 933450 h 933450"/>
                          <a:gd name="connsiteX87" fmla="*/ 714375 w 1620838"/>
                          <a:gd name="connsiteY87" fmla="*/ 933450 h 933450"/>
                          <a:gd name="connsiteX88" fmla="*/ 792163 w 1620838"/>
                          <a:gd name="connsiteY88" fmla="*/ 901700 h 933450"/>
                          <a:gd name="connsiteX89" fmla="*/ 857250 w 1620838"/>
                          <a:gd name="connsiteY89" fmla="*/ 885825 h 933450"/>
                          <a:gd name="connsiteX90" fmla="*/ 923925 w 1620838"/>
                          <a:gd name="connsiteY90" fmla="*/ 866775 h 933450"/>
                          <a:gd name="connsiteX91" fmla="*/ 1001713 w 1620838"/>
                          <a:gd name="connsiteY91" fmla="*/ 841375 h 933450"/>
                          <a:gd name="connsiteX92" fmla="*/ 1041400 w 1620838"/>
                          <a:gd name="connsiteY92" fmla="*/ 822325 h 933450"/>
                          <a:gd name="connsiteX93" fmla="*/ 1074738 w 1620838"/>
                          <a:gd name="connsiteY93" fmla="*/ 804863 h 933450"/>
                          <a:gd name="connsiteX94" fmla="*/ 1114425 w 1620838"/>
                          <a:gd name="connsiteY94" fmla="*/ 774700 h 933450"/>
                          <a:gd name="connsiteX95" fmla="*/ 1138238 w 1620838"/>
                          <a:gd name="connsiteY95" fmla="*/ 730250 h 933450"/>
                          <a:gd name="connsiteX96" fmla="*/ 1154113 w 1620838"/>
                          <a:gd name="connsiteY96" fmla="*/ 687388 h 933450"/>
                          <a:gd name="connsiteX97" fmla="*/ 1160463 w 1620838"/>
                          <a:gd name="connsiteY97" fmla="*/ 671513 h 933450"/>
                          <a:gd name="connsiteX98" fmla="*/ 1176338 w 1620838"/>
                          <a:gd name="connsiteY98" fmla="*/ 638175 h 933450"/>
                          <a:gd name="connsiteX99" fmla="*/ 1193800 w 1620838"/>
                          <a:gd name="connsiteY99" fmla="*/ 611188 h 933450"/>
                          <a:gd name="connsiteX100" fmla="*/ 1209675 w 1620838"/>
                          <a:gd name="connsiteY100" fmla="*/ 581025 h 933450"/>
                          <a:gd name="connsiteX101" fmla="*/ 1233488 w 1620838"/>
                          <a:gd name="connsiteY101" fmla="*/ 563563 h 933450"/>
                          <a:gd name="connsiteX102" fmla="*/ 1274763 w 1620838"/>
                          <a:gd name="connsiteY102" fmla="*/ 558800 h 933450"/>
                          <a:gd name="connsiteX103" fmla="*/ 1289050 w 1620838"/>
                          <a:gd name="connsiteY103" fmla="*/ 558800 h 933450"/>
                          <a:gd name="connsiteX104" fmla="*/ 1333500 w 1620838"/>
                          <a:gd name="connsiteY104" fmla="*/ 561975 h 933450"/>
                          <a:gd name="connsiteX105" fmla="*/ 1363663 w 1620838"/>
                          <a:gd name="connsiteY105" fmla="*/ 565150 h 933450"/>
                          <a:gd name="connsiteX106" fmla="*/ 1387475 w 1620838"/>
                          <a:gd name="connsiteY106" fmla="*/ 573088 h 933450"/>
                          <a:gd name="connsiteX107" fmla="*/ 1404938 w 1620838"/>
                          <a:gd name="connsiteY107" fmla="*/ 576263 h 933450"/>
                          <a:gd name="connsiteX108" fmla="*/ 1409700 w 1620838"/>
                          <a:gd name="connsiteY108" fmla="*/ 577850 h 933450"/>
                          <a:gd name="connsiteX109" fmla="*/ 1419225 w 1620838"/>
                          <a:gd name="connsiteY109" fmla="*/ 577850 h 933450"/>
                          <a:gd name="connsiteX110" fmla="*/ 1446213 w 1620838"/>
                          <a:gd name="connsiteY110" fmla="*/ 587375 h 933450"/>
                          <a:gd name="connsiteX111" fmla="*/ 1465263 w 1620838"/>
                          <a:gd name="connsiteY111" fmla="*/ 590550 h 933450"/>
                          <a:gd name="connsiteX112" fmla="*/ 1485900 w 1620838"/>
                          <a:gd name="connsiteY112" fmla="*/ 596900 h 933450"/>
                          <a:gd name="connsiteX113" fmla="*/ 1500188 w 1620838"/>
                          <a:gd name="connsiteY113" fmla="*/ 600075 h 933450"/>
                          <a:gd name="connsiteX114" fmla="*/ 1514475 w 1620838"/>
                          <a:gd name="connsiteY114" fmla="*/ 603250 h 933450"/>
                          <a:gd name="connsiteX115" fmla="*/ 1528763 w 1620838"/>
                          <a:gd name="connsiteY115" fmla="*/ 606425 h 933450"/>
                          <a:gd name="connsiteX116" fmla="*/ 1535113 w 1620838"/>
                          <a:gd name="connsiteY116" fmla="*/ 609600 h 933450"/>
                          <a:gd name="connsiteX117" fmla="*/ 1555750 w 1620838"/>
                          <a:gd name="connsiteY117" fmla="*/ 614363 h 933450"/>
                          <a:gd name="connsiteX118" fmla="*/ 1570038 w 1620838"/>
                          <a:gd name="connsiteY118" fmla="*/ 615950 h 933450"/>
                          <a:gd name="connsiteX119" fmla="*/ 1581150 w 1620838"/>
                          <a:gd name="connsiteY119" fmla="*/ 620713 h 933450"/>
                          <a:gd name="connsiteX120" fmla="*/ 1600200 w 1620838"/>
                          <a:gd name="connsiteY120" fmla="*/ 623888 h 933450"/>
                          <a:gd name="connsiteX121" fmla="*/ 1604963 w 1620838"/>
                          <a:gd name="connsiteY121" fmla="*/ 627063 h 933450"/>
                          <a:gd name="connsiteX122" fmla="*/ 1620838 w 1620838"/>
                          <a:gd name="connsiteY122" fmla="*/ 633413 h 933450"/>
                          <a:gd name="connsiteX123" fmla="*/ 1620838 w 1620838"/>
                          <a:gd name="connsiteY123" fmla="*/ 619125 h 933450"/>
                          <a:gd name="connsiteX124" fmla="*/ 1616075 w 1620838"/>
                          <a:gd name="connsiteY124" fmla="*/ 598488 h 933450"/>
                          <a:gd name="connsiteX125" fmla="*/ 1608138 w 1620838"/>
                          <a:gd name="connsiteY125" fmla="*/ 587375 h 933450"/>
                          <a:gd name="connsiteX126" fmla="*/ 1600200 w 1620838"/>
                          <a:gd name="connsiteY126" fmla="*/ 579438 h 933450"/>
                          <a:gd name="connsiteX127" fmla="*/ 1589088 w 1620838"/>
                          <a:gd name="connsiteY127" fmla="*/ 563563 h 933450"/>
                          <a:gd name="connsiteX128" fmla="*/ 1531938 w 1620838"/>
                          <a:gd name="connsiteY128" fmla="*/ 522288 h 93345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  <a:cxn ang="0">
                            <a:pos x="connsiteX61" y="connsiteY61"/>
                          </a:cxn>
                          <a:cxn ang="0">
                            <a:pos x="connsiteX62" y="connsiteY62"/>
                          </a:cxn>
                          <a:cxn ang="0">
                            <a:pos x="connsiteX63" y="connsiteY63"/>
                          </a:cxn>
                          <a:cxn ang="0">
                            <a:pos x="connsiteX64" y="connsiteY64"/>
                          </a:cxn>
                          <a:cxn ang="0">
                            <a:pos x="connsiteX65" y="connsiteY65"/>
                          </a:cxn>
                          <a:cxn ang="0">
                            <a:pos x="connsiteX66" y="connsiteY66"/>
                          </a:cxn>
                          <a:cxn ang="0">
                            <a:pos x="connsiteX67" y="connsiteY67"/>
                          </a:cxn>
                          <a:cxn ang="0">
                            <a:pos x="connsiteX68" y="connsiteY68"/>
                          </a:cxn>
                          <a:cxn ang="0">
                            <a:pos x="connsiteX69" y="connsiteY69"/>
                          </a:cxn>
                          <a:cxn ang="0">
                            <a:pos x="connsiteX70" y="connsiteY70"/>
                          </a:cxn>
                          <a:cxn ang="0">
                            <a:pos x="connsiteX71" y="connsiteY71"/>
                          </a:cxn>
                          <a:cxn ang="0">
                            <a:pos x="connsiteX72" y="connsiteY72"/>
                          </a:cxn>
                          <a:cxn ang="0">
                            <a:pos x="connsiteX73" y="connsiteY73"/>
                          </a:cxn>
                          <a:cxn ang="0">
                            <a:pos x="connsiteX74" y="connsiteY74"/>
                          </a:cxn>
                          <a:cxn ang="0">
                            <a:pos x="connsiteX75" y="connsiteY75"/>
                          </a:cxn>
                          <a:cxn ang="0">
                            <a:pos x="connsiteX76" y="connsiteY76"/>
                          </a:cxn>
                          <a:cxn ang="0">
                            <a:pos x="connsiteX77" y="connsiteY77"/>
                          </a:cxn>
                          <a:cxn ang="0">
                            <a:pos x="connsiteX78" y="connsiteY78"/>
                          </a:cxn>
                          <a:cxn ang="0">
                            <a:pos x="connsiteX79" y="connsiteY79"/>
                          </a:cxn>
                          <a:cxn ang="0">
                            <a:pos x="connsiteX80" y="connsiteY80"/>
                          </a:cxn>
                          <a:cxn ang="0">
                            <a:pos x="connsiteX81" y="connsiteY81"/>
                          </a:cxn>
                          <a:cxn ang="0">
                            <a:pos x="connsiteX82" y="connsiteY82"/>
                          </a:cxn>
                          <a:cxn ang="0">
                            <a:pos x="connsiteX83" y="connsiteY83"/>
                          </a:cxn>
                          <a:cxn ang="0">
                            <a:pos x="connsiteX84" y="connsiteY84"/>
                          </a:cxn>
                          <a:cxn ang="0">
                            <a:pos x="connsiteX85" y="connsiteY85"/>
                          </a:cxn>
                          <a:cxn ang="0">
                            <a:pos x="connsiteX86" y="connsiteY86"/>
                          </a:cxn>
                          <a:cxn ang="0">
                            <a:pos x="connsiteX87" y="connsiteY87"/>
                          </a:cxn>
                          <a:cxn ang="0">
                            <a:pos x="connsiteX88" y="connsiteY88"/>
                          </a:cxn>
                          <a:cxn ang="0">
                            <a:pos x="connsiteX89" y="connsiteY89"/>
                          </a:cxn>
                          <a:cxn ang="0">
                            <a:pos x="connsiteX90" y="connsiteY90"/>
                          </a:cxn>
                          <a:cxn ang="0">
                            <a:pos x="connsiteX91" y="connsiteY91"/>
                          </a:cxn>
                          <a:cxn ang="0">
                            <a:pos x="connsiteX92" y="connsiteY92"/>
                          </a:cxn>
                          <a:cxn ang="0">
                            <a:pos x="connsiteX93" y="connsiteY93"/>
                          </a:cxn>
                          <a:cxn ang="0">
                            <a:pos x="connsiteX94" y="connsiteY94"/>
                          </a:cxn>
                          <a:cxn ang="0">
                            <a:pos x="connsiteX95" y="connsiteY95"/>
                          </a:cxn>
                          <a:cxn ang="0">
                            <a:pos x="connsiteX96" y="connsiteY96"/>
                          </a:cxn>
                          <a:cxn ang="0">
                            <a:pos x="connsiteX97" y="connsiteY97"/>
                          </a:cxn>
                          <a:cxn ang="0">
                            <a:pos x="connsiteX98" y="connsiteY98"/>
                          </a:cxn>
                          <a:cxn ang="0">
                            <a:pos x="connsiteX99" y="connsiteY99"/>
                          </a:cxn>
                          <a:cxn ang="0">
                            <a:pos x="connsiteX100" y="connsiteY100"/>
                          </a:cxn>
                          <a:cxn ang="0">
                            <a:pos x="connsiteX101" y="connsiteY101"/>
                          </a:cxn>
                          <a:cxn ang="0">
                            <a:pos x="connsiteX102" y="connsiteY102"/>
                          </a:cxn>
                          <a:cxn ang="0">
                            <a:pos x="connsiteX103" y="connsiteY103"/>
                          </a:cxn>
                          <a:cxn ang="0">
                            <a:pos x="connsiteX104" y="connsiteY104"/>
                          </a:cxn>
                          <a:cxn ang="0">
                            <a:pos x="connsiteX105" y="connsiteY105"/>
                          </a:cxn>
                          <a:cxn ang="0">
                            <a:pos x="connsiteX106" y="connsiteY106"/>
                          </a:cxn>
                          <a:cxn ang="0">
                            <a:pos x="connsiteX107" y="connsiteY107"/>
                          </a:cxn>
                          <a:cxn ang="0">
                            <a:pos x="connsiteX108" y="connsiteY108"/>
                          </a:cxn>
                          <a:cxn ang="0">
                            <a:pos x="connsiteX109" y="connsiteY109"/>
                          </a:cxn>
                          <a:cxn ang="0">
                            <a:pos x="connsiteX110" y="connsiteY110"/>
                          </a:cxn>
                          <a:cxn ang="0">
                            <a:pos x="connsiteX111" y="connsiteY111"/>
                          </a:cxn>
                          <a:cxn ang="0">
                            <a:pos x="connsiteX112" y="connsiteY112"/>
                          </a:cxn>
                          <a:cxn ang="0">
                            <a:pos x="connsiteX113" y="connsiteY113"/>
                          </a:cxn>
                          <a:cxn ang="0">
                            <a:pos x="connsiteX114" y="connsiteY114"/>
                          </a:cxn>
                          <a:cxn ang="0">
                            <a:pos x="connsiteX115" y="connsiteY115"/>
                          </a:cxn>
                          <a:cxn ang="0">
                            <a:pos x="connsiteX116" y="connsiteY116"/>
                          </a:cxn>
                          <a:cxn ang="0">
                            <a:pos x="connsiteX117" y="connsiteY117"/>
                          </a:cxn>
                          <a:cxn ang="0">
                            <a:pos x="connsiteX118" y="connsiteY118"/>
                          </a:cxn>
                          <a:cxn ang="0">
                            <a:pos x="connsiteX119" y="connsiteY119"/>
                          </a:cxn>
                          <a:cxn ang="0">
                            <a:pos x="connsiteX120" y="connsiteY120"/>
                          </a:cxn>
                          <a:cxn ang="0">
                            <a:pos x="connsiteX121" y="connsiteY121"/>
                          </a:cxn>
                          <a:cxn ang="0">
                            <a:pos x="connsiteX122" y="connsiteY122"/>
                          </a:cxn>
                          <a:cxn ang="0">
                            <a:pos x="connsiteX123" y="connsiteY123"/>
                          </a:cxn>
                          <a:cxn ang="0">
                            <a:pos x="connsiteX124" y="connsiteY124"/>
                          </a:cxn>
                          <a:cxn ang="0">
                            <a:pos x="connsiteX125" y="connsiteY125"/>
                          </a:cxn>
                          <a:cxn ang="0">
                            <a:pos x="connsiteX126" y="connsiteY126"/>
                          </a:cxn>
                          <a:cxn ang="0">
                            <a:pos x="connsiteX127" y="connsiteY127"/>
                          </a:cxn>
                          <a:cxn ang="0">
                            <a:pos x="connsiteX128" y="connsiteY128"/>
                          </a:cxn>
                        </a:cxnLst>
                        <a:rect l="l" t="t" r="r" b="b"/>
                        <a:pathLst>
                          <a:path w="1620838" h="933450" fill="none" extrusionOk="0">
                            <a:moveTo>
                              <a:pt x="1531938" y="522288"/>
                            </a:moveTo>
                            <a:lnTo>
                              <a:pt x="1531938" y="522288"/>
                            </a:lnTo>
                            <a:cubicBezTo>
                              <a:pt x="1488234" y="520251"/>
                              <a:pt x="1411775" y="471984"/>
                              <a:pt x="1363663" y="465138"/>
                            </a:cubicBezTo>
                            <a:cubicBezTo>
                              <a:pt x="1330185" y="457795"/>
                              <a:pt x="1303807" y="440668"/>
                              <a:pt x="1281113" y="431800"/>
                            </a:cubicBezTo>
                            <a:cubicBezTo>
                              <a:pt x="1275993" y="427619"/>
                              <a:pt x="1243807" y="404568"/>
                              <a:pt x="1238250" y="396875"/>
                            </a:cubicBezTo>
                            <a:cubicBezTo>
                              <a:pt x="1239449" y="389012"/>
                              <a:pt x="1240725" y="378415"/>
                              <a:pt x="1239838" y="376238"/>
                            </a:cubicBezTo>
                            <a:cubicBezTo>
                              <a:pt x="1237291" y="355104"/>
                              <a:pt x="1238949" y="330906"/>
                              <a:pt x="1241425" y="295275"/>
                            </a:cubicBezTo>
                            <a:cubicBezTo>
                              <a:pt x="1237256" y="279713"/>
                              <a:pt x="1223659" y="254036"/>
                              <a:pt x="1217613" y="241300"/>
                            </a:cubicBezTo>
                            <a:cubicBezTo>
                              <a:pt x="1185474" y="215555"/>
                              <a:pt x="1163044" y="185948"/>
                              <a:pt x="1146175" y="180975"/>
                            </a:cubicBezTo>
                            <a:cubicBezTo>
                              <a:pt x="1125885" y="176092"/>
                              <a:pt x="1111115" y="157716"/>
                              <a:pt x="1074738" y="141288"/>
                            </a:cubicBezTo>
                            <a:cubicBezTo>
                              <a:pt x="1061638" y="133208"/>
                              <a:pt x="999732" y="90560"/>
                              <a:pt x="989013" y="85725"/>
                            </a:cubicBezTo>
                            <a:cubicBezTo>
                              <a:pt x="955357" y="80368"/>
                              <a:pt x="919027" y="71528"/>
                              <a:pt x="882650" y="55563"/>
                            </a:cubicBezTo>
                            <a:cubicBezTo>
                              <a:pt x="869880" y="56631"/>
                              <a:pt x="833047" y="34411"/>
                              <a:pt x="796925" y="31750"/>
                            </a:cubicBezTo>
                            <a:cubicBezTo>
                              <a:pt x="775451" y="32097"/>
                              <a:pt x="720929" y="10476"/>
                              <a:pt x="708025" y="12700"/>
                            </a:cubicBezTo>
                            <a:cubicBezTo>
                              <a:pt x="697391" y="9188"/>
                              <a:pt x="682267" y="10939"/>
                              <a:pt x="671513" y="6350"/>
                            </a:cubicBezTo>
                            <a:cubicBezTo>
                              <a:pt x="666105" y="4427"/>
                              <a:pt x="649501" y="4229"/>
                              <a:pt x="639763" y="6350"/>
                            </a:cubicBezTo>
                            <a:cubicBezTo>
                              <a:pt x="622487" y="4378"/>
                              <a:pt x="629804" y="5465"/>
                              <a:pt x="622300" y="4763"/>
                            </a:cubicBezTo>
                            <a:cubicBezTo>
                              <a:pt x="618128" y="3243"/>
                              <a:pt x="615406" y="3110"/>
                              <a:pt x="612775" y="3175"/>
                            </a:cubicBezTo>
                            <a:cubicBezTo>
                              <a:pt x="608239" y="4529"/>
                              <a:pt x="591623" y="-1526"/>
                              <a:pt x="588963" y="0"/>
                            </a:cubicBezTo>
                            <a:cubicBezTo>
                              <a:pt x="577165" y="-1332"/>
                              <a:pt x="573072" y="-1413"/>
                              <a:pt x="560388" y="1588"/>
                            </a:cubicBezTo>
                            <a:cubicBezTo>
                              <a:pt x="549612" y="1152"/>
                              <a:pt x="542635" y="1054"/>
                              <a:pt x="538163" y="3175"/>
                            </a:cubicBezTo>
                            <a:cubicBezTo>
                              <a:pt x="534764" y="5411"/>
                              <a:pt x="526770" y="4514"/>
                              <a:pt x="520700" y="6350"/>
                            </a:cubicBezTo>
                            <a:cubicBezTo>
                              <a:pt x="517605" y="8383"/>
                              <a:pt x="504085" y="11594"/>
                              <a:pt x="501650" y="12700"/>
                            </a:cubicBezTo>
                            <a:cubicBezTo>
                              <a:pt x="494068" y="13232"/>
                              <a:pt x="490935" y="12998"/>
                              <a:pt x="485775" y="14288"/>
                            </a:cubicBezTo>
                            <a:cubicBezTo>
                              <a:pt x="479441" y="15852"/>
                              <a:pt x="473862" y="15744"/>
                              <a:pt x="466725" y="19050"/>
                            </a:cubicBezTo>
                            <a:cubicBezTo>
                              <a:pt x="461924" y="20129"/>
                              <a:pt x="458393" y="21748"/>
                              <a:pt x="454025" y="23813"/>
                            </a:cubicBezTo>
                            <a:lnTo>
                              <a:pt x="454025" y="23813"/>
                            </a:lnTo>
                            <a:cubicBezTo>
                              <a:pt x="447177" y="25810"/>
                              <a:pt x="442693" y="25105"/>
                              <a:pt x="439738" y="26988"/>
                            </a:cubicBezTo>
                            <a:cubicBezTo>
                              <a:pt x="433943" y="28829"/>
                              <a:pt x="424657" y="27943"/>
                              <a:pt x="415925" y="31750"/>
                            </a:cubicBezTo>
                            <a:cubicBezTo>
                              <a:pt x="413279" y="34469"/>
                              <a:pt x="407337" y="36743"/>
                              <a:pt x="406400" y="38100"/>
                            </a:cubicBezTo>
                            <a:cubicBezTo>
                              <a:pt x="401563" y="42148"/>
                              <a:pt x="394430" y="44477"/>
                              <a:pt x="388938" y="46038"/>
                            </a:cubicBezTo>
                            <a:cubicBezTo>
                              <a:pt x="385049" y="46402"/>
                              <a:pt x="378892" y="51243"/>
                              <a:pt x="371475" y="52388"/>
                            </a:cubicBezTo>
                            <a:cubicBezTo>
                              <a:pt x="362425" y="55622"/>
                              <a:pt x="359446" y="60153"/>
                              <a:pt x="352425" y="63500"/>
                            </a:cubicBezTo>
                            <a:cubicBezTo>
                              <a:pt x="346022" y="66851"/>
                              <a:pt x="340284" y="69936"/>
                              <a:pt x="338138" y="69850"/>
                            </a:cubicBezTo>
                            <a:cubicBezTo>
                              <a:pt x="336377" y="70425"/>
                              <a:pt x="332859" y="72971"/>
                              <a:pt x="328613" y="74613"/>
                            </a:cubicBezTo>
                            <a:cubicBezTo>
                              <a:pt x="323800" y="74978"/>
                              <a:pt x="318312" y="78603"/>
                              <a:pt x="309563" y="82550"/>
                            </a:cubicBezTo>
                            <a:cubicBezTo>
                              <a:pt x="308120" y="83761"/>
                              <a:pt x="299229" y="86844"/>
                              <a:pt x="296863" y="87313"/>
                            </a:cubicBezTo>
                            <a:lnTo>
                              <a:pt x="296863" y="87313"/>
                            </a:lnTo>
                            <a:cubicBezTo>
                              <a:pt x="294733" y="89596"/>
                              <a:pt x="287199" y="93414"/>
                              <a:pt x="280988" y="95250"/>
                            </a:cubicBezTo>
                            <a:cubicBezTo>
                              <a:pt x="278007" y="96084"/>
                              <a:pt x="276228" y="98759"/>
                              <a:pt x="273050" y="100013"/>
                            </a:cubicBezTo>
                            <a:cubicBezTo>
                              <a:pt x="269405" y="102333"/>
                              <a:pt x="265495" y="104147"/>
                              <a:pt x="261938" y="107950"/>
                            </a:cubicBezTo>
                            <a:cubicBezTo>
                              <a:pt x="257918" y="109051"/>
                              <a:pt x="248712" y="118639"/>
                              <a:pt x="246063" y="120650"/>
                            </a:cubicBezTo>
                            <a:cubicBezTo>
                              <a:pt x="240682" y="126014"/>
                              <a:pt x="237175" y="129003"/>
                              <a:pt x="233363" y="130175"/>
                            </a:cubicBezTo>
                            <a:cubicBezTo>
                              <a:pt x="231986" y="132548"/>
                              <a:pt x="223593" y="138712"/>
                              <a:pt x="220663" y="144463"/>
                            </a:cubicBezTo>
                            <a:cubicBezTo>
                              <a:pt x="216765" y="146692"/>
                              <a:pt x="215496" y="149378"/>
                              <a:pt x="211138" y="152400"/>
                            </a:cubicBezTo>
                            <a:cubicBezTo>
                              <a:pt x="208124" y="152952"/>
                              <a:pt x="203680" y="157929"/>
                              <a:pt x="196850" y="163513"/>
                            </a:cubicBezTo>
                            <a:cubicBezTo>
                              <a:pt x="191011" y="166223"/>
                              <a:pt x="183015" y="174818"/>
                              <a:pt x="179388" y="179388"/>
                            </a:cubicBezTo>
                            <a:cubicBezTo>
                              <a:pt x="174308" y="186811"/>
                              <a:pt x="172039" y="189235"/>
                              <a:pt x="166688" y="195263"/>
                            </a:cubicBezTo>
                            <a:cubicBezTo>
                              <a:pt x="160998" y="197183"/>
                              <a:pt x="153798" y="206641"/>
                              <a:pt x="149225" y="207963"/>
                            </a:cubicBezTo>
                            <a:cubicBezTo>
                              <a:pt x="147474" y="210470"/>
                              <a:pt x="142906" y="214871"/>
                              <a:pt x="141288" y="219075"/>
                            </a:cubicBezTo>
                            <a:cubicBezTo>
                              <a:pt x="140176" y="222341"/>
                              <a:pt x="133087" y="230520"/>
                              <a:pt x="131763" y="233363"/>
                            </a:cubicBezTo>
                            <a:cubicBezTo>
                              <a:pt x="129578" y="238651"/>
                              <a:pt x="117820" y="247885"/>
                              <a:pt x="115888" y="250825"/>
                            </a:cubicBezTo>
                            <a:cubicBezTo>
                              <a:pt x="107709" y="263006"/>
                              <a:pt x="108774" y="257761"/>
                              <a:pt x="107950" y="263525"/>
                            </a:cubicBezTo>
                            <a:cubicBezTo>
                              <a:pt x="106542" y="266037"/>
                              <a:pt x="102129" y="268620"/>
                              <a:pt x="98425" y="274638"/>
                            </a:cubicBezTo>
                            <a:cubicBezTo>
                              <a:pt x="95168" y="283773"/>
                              <a:pt x="93139" y="286744"/>
                              <a:pt x="88900" y="292100"/>
                            </a:cubicBezTo>
                            <a:cubicBezTo>
                              <a:pt x="87334" y="294371"/>
                              <a:pt x="78450" y="307474"/>
                              <a:pt x="76200" y="312738"/>
                            </a:cubicBezTo>
                            <a:cubicBezTo>
                              <a:pt x="71643" y="321877"/>
                              <a:pt x="70783" y="325897"/>
                              <a:pt x="66675" y="336550"/>
                            </a:cubicBezTo>
                            <a:cubicBezTo>
                              <a:pt x="64621" y="341823"/>
                              <a:pt x="62750" y="347021"/>
                              <a:pt x="60325" y="349250"/>
                            </a:cubicBezTo>
                            <a:cubicBezTo>
                              <a:pt x="58725" y="352741"/>
                              <a:pt x="57878" y="356231"/>
                              <a:pt x="53975" y="361950"/>
                            </a:cubicBezTo>
                            <a:cubicBezTo>
                              <a:pt x="52491" y="368810"/>
                              <a:pt x="50724" y="372398"/>
                              <a:pt x="49213" y="376238"/>
                            </a:cubicBezTo>
                            <a:cubicBezTo>
                              <a:pt x="45877" y="384998"/>
                              <a:pt x="43644" y="389207"/>
                              <a:pt x="36513" y="396875"/>
                            </a:cubicBezTo>
                            <a:cubicBezTo>
                              <a:pt x="34220" y="401143"/>
                              <a:pt x="31059" y="405566"/>
                              <a:pt x="28575" y="411163"/>
                            </a:cubicBezTo>
                            <a:cubicBezTo>
                              <a:pt x="26500" y="412507"/>
                              <a:pt x="24133" y="417570"/>
                              <a:pt x="19050" y="422275"/>
                            </a:cubicBezTo>
                            <a:cubicBezTo>
                              <a:pt x="12654" y="435434"/>
                              <a:pt x="12246" y="429462"/>
                              <a:pt x="12700" y="436563"/>
                            </a:cubicBezTo>
                            <a:cubicBezTo>
                              <a:pt x="11587" y="438388"/>
                              <a:pt x="10339" y="440704"/>
                              <a:pt x="9525" y="442913"/>
                            </a:cubicBezTo>
                            <a:cubicBezTo>
                              <a:pt x="6551" y="452074"/>
                              <a:pt x="7424" y="459950"/>
                              <a:pt x="4763" y="466725"/>
                            </a:cubicBezTo>
                            <a:cubicBezTo>
                              <a:pt x="1853" y="471705"/>
                              <a:pt x="2014" y="479367"/>
                              <a:pt x="0" y="485775"/>
                            </a:cubicBezTo>
                            <a:cubicBezTo>
                              <a:pt x="-378" y="495714"/>
                              <a:pt x="1905" y="508431"/>
                              <a:pt x="0" y="512763"/>
                            </a:cubicBezTo>
                            <a:cubicBezTo>
                              <a:pt x="670" y="515537"/>
                              <a:pt x="741" y="516276"/>
                              <a:pt x="1588" y="519113"/>
                            </a:cubicBezTo>
                            <a:cubicBezTo>
                              <a:pt x="3390" y="525288"/>
                              <a:pt x="4843" y="534360"/>
                              <a:pt x="6350" y="538163"/>
                            </a:cubicBezTo>
                            <a:cubicBezTo>
                              <a:pt x="8085" y="544214"/>
                              <a:pt x="7008" y="549848"/>
                              <a:pt x="7938" y="554038"/>
                            </a:cubicBezTo>
                            <a:cubicBezTo>
                              <a:pt x="8348" y="557468"/>
                              <a:pt x="13375" y="574550"/>
                              <a:pt x="15875" y="577850"/>
                            </a:cubicBezTo>
                            <a:cubicBezTo>
                              <a:pt x="22843" y="586798"/>
                              <a:pt x="26384" y="597063"/>
                              <a:pt x="28575" y="601663"/>
                            </a:cubicBezTo>
                            <a:cubicBezTo>
                              <a:pt x="30221" y="609837"/>
                              <a:pt x="28405" y="616378"/>
                              <a:pt x="31750" y="627063"/>
                            </a:cubicBezTo>
                            <a:cubicBezTo>
                              <a:pt x="31192" y="634387"/>
                              <a:pt x="37727" y="648403"/>
                              <a:pt x="38100" y="652463"/>
                            </a:cubicBezTo>
                            <a:cubicBezTo>
                              <a:pt x="40560" y="659651"/>
                              <a:pt x="45696" y="664849"/>
                              <a:pt x="46038" y="666750"/>
                            </a:cubicBezTo>
                            <a:cubicBezTo>
                              <a:pt x="52951" y="675467"/>
                              <a:pt x="55370" y="677450"/>
                              <a:pt x="63500" y="682625"/>
                            </a:cubicBezTo>
                            <a:cubicBezTo>
                              <a:pt x="88001" y="699741"/>
                              <a:pt x="104071" y="720012"/>
                              <a:pt x="107950" y="728663"/>
                            </a:cubicBezTo>
                            <a:cubicBezTo>
                              <a:pt x="110984" y="731453"/>
                              <a:pt x="119896" y="740317"/>
                              <a:pt x="123825" y="747713"/>
                            </a:cubicBezTo>
                            <a:cubicBezTo>
                              <a:pt x="146474" y="756158"/>
                              <a:pt x="169198" y="766480"/>
                              <a:pt x="173038" y="771525"/>
                            </a:cubicBezTo>
                            <a:cubicBezTo>
                              <a:pt x="179608" y="777471"/>
                              <a:pt x="195944" y="787571"/>
                              <a:pt x="220663" y="800100"/>
                            </a:cubicBezTo>
                            <a:cubicBezTo>
                              <a:pt x="265114" y="822221"/>
                              <a:pt x="280131" y="822854"/>
                              <a:pt x="319088" y="830263"/>
                            </a:cubicBezTo>
                            <a:cubicBezTo>
                              <a:pt x="340671" y="838885"/>
                              <a:pt x="357735" y="846823"/>
                              <a:pt x="373063" y="850900"/>
                            </a:cubicBezTo>
                            <a:cubicBezTo>
                              <a:pt x="401249" y="855497"/>
                              <a:pt x="410678" y="867653"/>
                              <a:pt x="449263" y="876300"/>
                            </a:cubicBezTo>
                            <a:cubicBezTo>
                              <a:pt x="471782" y="880981"/>
                              <a:pt x="507568" y="893099"/>
                              <a:pt x="538163" y="904875"/>
                            </a:cubicBezTo>
                            <a:cubicBezTo>
                              <a:pt x="568455" y="915406"/>
                              <a:pt x="602751" y="915876"/>
                              <a:pt x="614363" y="922338"/>
                            </a:cubicBezTo>
                            <a:cubicBezTo>
                              <a:pt x="637384" y="924257"/>
                              <a:pt x="651361" y="928997"/>
                              <a:pt x="660400" y="933450"/>
                            </a:cubicBezTo>
                            <a:cubicBezTo>
                              <a:pt x="683941" y="930755"/>
                              <a:pt x="687531" y="934235"/>
                              <a:pt x="714375" y="933450"/>
                            </a:cubicBezTo>
                            <a:cubicBezTo>
                              <a:pt x="722997" y="922059"/>
                              <a:pt x="754990" y="921684"/>
                              <a:pt x="792163" y="901700"/>
                            </a:cubicBezTo>
                            <a:cubicBezTo>
                              <a:pt x="802014" y="899891"/>
                              <a:pt x="827205" y="887347"/>
                              <a:pt x="857250" y="885825"/>
                            </a:cubicBezTo>
                            <a:cubicBezTo>
                              <a:pt x="868484" y="880262"/>
                              <a:pt x="903298" y="875592"/>
                              <a:pt x="923925" y="866775"/>
                            </a:cubicBezTo>
                            <a:cubicBezTo>
                              <a:pt x="950353" y="858237"/>
                              <a:pt x="991656" y="838714"/>
                              <a:pt x="1001713" y="841375"/>
                            </a:cubicBezTo>
                            <a:cubicBezTo>
                              <a:pt x="1013061" y="839715"/>
                              <a:pt x="1028146" y="826830"/>
                              <a:pt x="1041400" y="822325"/>
                            </a:cubicBezTo>
                            <a:cubicBezTo>
                              <a:pt x="1053212" y="818008"/>
                              <a:pt x="1064408" y="813218"/>
                              <a:pt x="1074738" y="804863"/>
                            </a:cubicBezTo>
                            <a:cubicBezTo>
                              <a:pt x="1094358" y="792305"/>
                              <a:pt x="1107298" y="784707"/>
                              <a:pt x="1114425" y="774700"/>
                            </a:cubicBezTo>
                            <a:cubicBezTo>
                              <a:pt x="1119959" y="767001"/>
                              <a:pt x="1131097" y="743057"/>
                              <a:pt x="1138238" y="730250"/>
                            </a:cubicBezTo>
                            <a:cubicBezTo>
                              <a:pt x="1138390" y="719028"/>
                              <a:pt x="1151001" y="700860"/>
                              <a:pt x="1154113" y="687388"/>
                            </a:cubicBezTo>
                            <a:cubicBezTo>
                              <a:pt x="1159397" y="673561"/>
                              <a:pt x="1156802" y="678786"/>
                              <a:pt x="1160463" y="671513"/>
                            </a:cubicBezTo>
                            <a:cubicBezTo>
                              <a:pt x="1166434" y="660083"/>
                              <a:pt x="1169015" y="646972"/>
                              <a:pt x="1176338" y="638175"/>
                            </a:cubicBezTo>
                            <a:cubicBezTo>
                              <a:pt x="1180013" y="630757"/>
                              <a:pt x="1189557" y="621520"/>
                              <a:pt x="1193800" y="611188"/>
                            </a:cubicBezTo>
                            <a:cubicBezTo>
                              <a:pt x="1198376" y="600597"/>
                              <a:pt x="1206070" y="588598"/>
                              <a:pt x="1209675" y="581025"/>
                            </a:cubicBezTo>
                            <a:cubicBezTo>
                              <a:pt x="1214624" y="576264"/>
                              <a:pt x="1226617" y="570607"/>
                              <a:pt x="1233488" y="563563"/>
                            </a:cubicBezTo>
                            <a:cubicBezTo>
                              <a:pt x="1242760" y="562505"/>
                              <a:pt x="1258572" y="558642"/>
                              <a:pt x="1274763" y="558800"/>
                            </a:cubicBezTo>
                            <a:cubicBezTo>
                              <a:pt x="1276639" y="559381"/>
                              <a:pt x="1286773" y="558374"/>
                              <a:pt x="1289050" y="558800"/>
                            </a:cubicBezTo>
                            <a:cubicBezTo>
                              <a:pt x="1303404" y="556132"/>
                              <a:pt x="1322463" y="561995"/>
                              <a:pt x="1333500" y="561975"/>
                            </a:cubicBezTo>
                            <a:cubicBezTo>
                              <a:pt x="1354570" y="565428"/>
                              <a:pt x="1343889" y="564742"/>
                              <a:pt x="1363663" y="565150"/>
                            </a:cubicBezTo>
                            <a:cubicBezTo>
                              <a:pt x="1367405" y="568274"/>
                              <a:pt x="1382212" y="571596"/>
                              <a:pt x="1387475" y="573088"/>
                            </a:cubicBezTo>
                            <a:cubicBezTo>
                              <a:pt x="1392564" y="574886"/>
                              <a:pt x="1398817" y="574568"/>
                              <a:pt x="1404938" y="576263"/>
                            </a:cubicBezTo>
                            <a:cubicBezTo>
                              <a:pt x="1406616" y="576783"/>
                              <a:pt x="1407911" y="577557"/>
                              <a:pt x="1409700" y="577850"/>
                            </a:cubicBezTo>
                            <a:cubicBezTo>
                              <a:pt x="1412943" y="578245"/>
                              <a:pt x="1415781" y="577692"/>
                              <a:pt x="1419225" y="577850"/>
                            </a:cubicBezTo>
                            <a:cubicBezTo>
                              <a:pt x="1422884" y="580657"/>
                              <a:pt x="1439673" y="583156"/>
                              <a:pt x="1446213" y="587375"/>
                            </a:cubicBezTo>
                            <a:cubicBezTo>
                              <a:pt x="1461693" y="591665"/>
                              <a:pt x="1455671" y="590680"/>
                              <a:pt x="1465263" y="590550"/>
                            </a:cubicBezTo>
                            <a:cubicBezTo>
                              <a:pt x="1474437" y="592796"/>
                              <a:pt x="1476363" y="594648"/>
                              <a:pt x="1485900" y="596900"/>
                            </a:cubicBezTo>
                            <a:cubicBezTo>
                              <a:pt x="1487657" y="598578"/>
                              <a:pt x="1498109" y="598562"/>
                              <a:pt x="1500188" y="600075"/>
                            </a:cubicBezTo>
                            <a:cubicBezTo>
                              <a:pt x="1503642" y="602078"/>
                              <a:pt x="1507133" y="602689"/>
                              <a:pt x="1514475" y="603250"/>
                            </a:cubicBezTo>
                            <a:cubicBezTo>
                              <a:pt x="1518392" y="604090"/>
                              <a:pt x="1524508" y="605275"/>
                              <a:pt x="1528763" y="606425"/>
                            </a:cubicBezTo>
                            <a:cubicBezTo>
                              <a:pt x="1531025" y="607122"/>
                              <a:pt x="1535113" y="609600"/>
                              <a:pt x="1535113" y="609600"/>
                            </a:cubicBezTo>
                            <a:cubicBezTo>
                              <a:pt x="1542685" y="610821"/>
                              <a:pt x="1552752" y="612943"/>
                              <a:pt x="1555750" y="614363"/>
                            </a:cubicBezTo>
                            <a:cubicBezTo>
                              <a:pt x="1560496" y="613705"/>
                              <a:pt x="1567152" y="616288"/>
                              <a:pt x="1570038" y="615950"/>
                            </a:cubicBezTo>
                            <a:cubicBezTo>
                              <a:pt x="1574429" y="617445"/>
                              <a:pt x="1576382" y="618234"/>
                              <a:pt x="1581150" y="620713"/>
                            </a:cubicBezTo>
                            <a:cubicBezTo>
                              <a:pt x="1596116" y="624362"/>
                              <a:pt x="1590445" y="624380"/>
                              <a:pt x="1600200" y="623888"/>
                            </a:cubicBezTo>
                            <a:cubicBezTo>
                              <a:pt x="1601067" y="624499"/>
                              <a:pt x="1604195" y="626354"/>
                              <a:pt x="1604963" y="627063"/>
                            </a:cubicBezTo>
                            <a:cubicBezTo>
                              <a:pt x="1611736" y="628390"/>
                              <a:pt x="1615382" y="632853"/>
                              <a:pt x="1620838" y="633413"/>
                            </a:cubicBezTo>
                            <a:cubicBezTo>
                              <a:pt x="1621213" y="627328"/>
                              <a:pt x="1620349" y="621421"/>
                              <a:pt x="1620838" y="619125"/>
                            </a:cubicBezTo>
                            <a:cubicBezTo>
                              <a:pt x="1620382" y="613469"/>
                              <a:pt x="1616431" y="606888"/>
                              <a:pt x="1616075" y="598488"/>
                            </a:cubicBezTo>
                            <a:cubicBezTo>
                              <a:pt x="1613242" y="593195"/>
                              <a:pt x="1612000" y="592399"/>
                              <a:pt x="1608138" y="587375"/>
                            </a:cubicBezTo>
                            <a:cubicBezTo>
                              <a:pt x="1606632" y="585844"/>
                              <a:pt x="1600781" y="581169"/>
                              <a:pt x="1600200" y="579438"/>
                            </a:cubicBezTo>
                            <a:cubicBezTo>
                              <a:pt x="1597518" y="578082"/>
                              <a:pt x="1591727" y="568981"/>
                              <a:pt x="1589088" y="563563"/>
                            </a:cubicBezTo>
                            <a:cubicBezTo>
                              <a:pt x="1579517" y="562052"/>
                              <a:pt x="1545743" y="528465"/>
                              <a:pt x="1531938" y="522288"/>
                            </a:cubicBezTo>
                            <a:close/>
                          </a:path>
                          <a:path w="1620838" h="933450" stroke="0" extrusionOk="0">
                            <a:moveTo>
                              <a:pt x="1531938" y="522288"/>
                            </a:moveTo>
                            <a:lnTo>
                              <a:pt x="1531938" y="522288"/>
                            </a:lnTo>
                            <a:cubicBezTo>
                              <a:pt x="1486308" y="500518"/>
                              <a:pt x="1386583" y="482935"/>
                              <a:pt x="1363663" y="465138"/>
                            </a:cubicBezTo>
                            <a:cubicBezTo>
                              <a:pt x="1320222" y="455327"/>
                              <a:pt x="1315612" y="448148"/>
                              <a:pt x="1281113" y="431800"/>
                            </a:cubicBezTo>
                            <a:cubicBezTo>
                              <a:pt x="1272577" y="420379"/>
                              <a:pt x="1252005" y="405134"/>
                              <a:pt x="1238250" y="396875"/>
                            </a:cubicBezTo>
                            <a:cubicBezTo>
                              <a:pt x="1240053" y="394282"/>
                              <a:pt x="1238314" y="385465"/>
                              <a:pt x="1239838" y="376238"/>
                            </a:cubicBezTo>
                            <a:cubicBezTo>
                              <a:pt x="1241313" y="351526"/>
                              <a:pt x="1241403" y="309610"/>
                              <a:pt x="1241425" y="295275"/>
                            </a:cubicBezTo>
                            <a:cubicBezTo>
                              <a:pt x="1236064" y="276774"/>
                              <a:pt x="1216433" y="250839"/>
                              <a:pt x="1217613" y="241300"/>
                            </a:cubicBezTo>
                            <a:cubicBezTo>
                              <a:pt x="1212651" y="226897"/>
                              <a:pt x="1169290" y="203010"/>
                              <a:pt x="1146175" y="180975"/>
                            </a:cubicBezTo>
                            <a:cubicBezTo>
                              <a:pt x="1118838" y="166392"/>
                              <a:pt x="1089439" y="149356"/>
                              <a:pt x="1074738" y="141288"/>
                            </a:cubicBezTo>
                            <a:cubicBezTo>
                              <a:pt x="1065170" y="132194"/>
                              <a:pt x="996425" y="101340"/>
                              <a:pt x="989013" y="85725"/>
                            </a:cubicBezTo>
                            <a:cubicBezTo>
                              <a:pt x="967836" y="74440"/>
                              <a:pt x="907914" y="54693"/>
                              <a:pt x="882650" y="55563"/>
                            </a:cubicBezTo>
                            <a:cubicBezTo>
                              <a:pt x="873220" y="54444"/>
                              <a:pt x="830726" y="37126"/>
                              <a:pt x="796925" y="31750"/>
                            </a:cubicBezTo>
                            <a:cubicBezTo>
                              <a:pt x="753569" y="22857"/>
                              <a:pt x="720536" y="13178"/>
                              <a:pt x="708025" y="12700"/>
                            </a:cubicBezTo>
                            <a:cubicBezTo>
                              <a:pt x="700554" y="11237"/>
                              <a:pt x="678013" y="4237"/>
                              <a:pt x="671513" y="6350"/>
                            </a:cubicBezTo>
                            <a:cubicBezTo>
                              <a:pt x="659310" y="7979"/>
                              <a:pt x="654391" y="8446"/>
                              <a:pt x="639763" y="6350"/>
                            </a:cubicBezTo>
                            <a:cubicBezTo>
                              <a:pt x="623558" y="4374"/>
                              <a:pt x="629933" y="5433"/>
                              <a:pt x="622300" y="4763"/>
                            </a:cubicBezTo>
                            <a:cubicBezTo>
                              <a:pt x="620963" y="4173"/>
                              <a:pt x="617372" y="4581"/>
                              <a:pt x="612775" y="3175"/>
                            </a:cubicBezTo>
                            <a:cubicBezTo>
                              <a:pt x="610189" y="1714"/>
                              <a:pt x="599791" y="-106"/>
                              <a:pt x="588963" y="0"/>
                            </a:cubicBezTo>
                            <a:cubicBezTo>
                              <a:pt x="582192" y="-804"/>
                              <a:pt x="570445" y="1461"/>
                              <a:pt x="560388" y="1588"/>
                            </a:cubicBezTo>
                            <a:cubicBezTo>
                              <a:pt x="554924" y="906"/>
                              <a:pt x="542941" y="2849"/>
                              <a:pt x="538163" y="3175"/>
                            </a:cubicBezTo>
                            <a:cubicBezTo>
                              <a:pt x="533302" y="4605"/>
                              <a:pt x="523119" y="4459"/>
                              <a:pt x="520700" y="6350"/>
                            </a:cubicBezTo>
                            <a:cubicBezTo>
                              <a:pt x="518044" y="8060"/>
                              <a:pt x="508522" y="9520"/>
                              <a:pt x="501650" y="12700"/>
                            </a:cubicBezTo>
                            <a:cubicBezTo>
                              <a:pt x="495014" y="13174"/>
                              <a:pt x="487425" y="13082"/>
                              <a:pt x="485775" y="14288"/>
                            </a:cubicBezTo>
                            <a:cubicBezTo>
                              <a:pt x="478376" y="16032"/>
                              <a:pt x="468815" y="17700"/>
                              <a:pt x="466725" y="19050"/>
                            </a:cubicBezTo>
                            <a:cubicBezTo>
                              <a:pt x="460612" y="21554"/>
                              <a:pt x="457832" y="22729"/>
                              <a:pt x="454025" y="23813"/>
                            </a:cubicBezTo>
                            <a:lnTo>
                              <a:pt x="454025" y="23813"/>
                            </a:lnTo>
                            <a:cubicBezTo>
                              <a:pt x="446990" y="25180"/>
                              <a:pt x="445387" y="26578"/>
                              <a:pt x="439738" y="26988"/>
                            </a:cubicBezTo>
                            <a:cubicBezTo>
                              <a:pt x="437485" y="29193"/>
                              <a:pt x="422498" y="29890"/>
                              <a:pt x="415925" y="31750"/>
                            </a:cubicBezTo>
                            <a:cubicBezTo>
                              <a:pt x="411384" y="33769"/>
                              <a:pt x="410800" y="36389"/>
                              <a:pt x="406400" y="38100"/>
                            </a:cubicBezTo>
                            <a:cubicBezTo>
                              <a:pt x="402032" y="39141"/>
                              <a:pt x="394725" y="43408"/>
                              <a:pt x="388938" y="46038"/>
                            </a:cubicBezTo>
                            <a:cubicBezTo>
                              <a:pt x="385662" y="45609"/>
                              <a:pt x="379108" y="49968"/>
                              <a:pt x="371475" y="52388"/>
                            </a:cubicBezTo>
                            <a:cubicBezTo>
                              <a:pt x="363032" y="59234"/>
                              <a:pt x="355993" y="60031"/>
                              <a:pt x="352425" y="63500"/>
                            </a:cubicBezTo>
                            <a:cubicBezTo>
                              <a:pt x="347654" y="65035"/>
                              <a:pt x="341962" y="67900"/>
                              <a:pt x="338138" y="69850"/>
                            </a:cubicBezTo>
                            <a:cubicBezTo>
                              <a:pt x="335836" y="71885"/>
                              <a:pt x="329756" y="73954"/>
                              <a:pt x="328613" y="74613"/>
                            </a:cubicBezTo>
                            <a:cubicBezTo>
                              <a:pt x="323152" y="75791"/>
                              <a:pt x="315351" y="78518"/>
                              <a:pt x="309563" y="82550"/>
                            </a:cubicBezTo>
                            <a:cubicBezTo>
                              <a:pt x="307690" y="82879"/>
                              <a:pt x="300204" y="86542"/>
                              <a:pt x="296863" y="87313"/>
                            </a:cubicBezTo>
                            <a:lnTo>
                              <a:pt x="296863" y="87313"/>
                            </a:lnTo>
                            <a:cubicBezTo>
                              <a:pt x="293650" y="87223"/>
                              <a:pt x="283229" y="94817"/>
                              <a:pt x="280988" y="95250"/>
                            </a:cubicBezTo>
                            <a:cubicBezTo>
                              <a:pt x="279760" y="95400"/>
                              <a:pt x="275661" y="97703"/>
                              <a:pt x="273050" y="100013"/>
                            </a:cubicBezTo>
                            <a:cubicBezTo>
                              <a:pt x="269352" y="102836"/>
                              <a:pt x="263366" y="105927"/>
                              <a:pt x="261938" y="107950"/>
                            </a:cubicBezTo>
                            <a:cubicBezTo>
                              <a:pt x="260032" y="110930"/>
                              <a:pt x="253433" y="114909"/>
                              <a:pt x="246063" y="120650"/>
                            </a:cubicBezTo>
                            <a:cubicBezTo>
                              <a:pt x="241358" y="124837"/>
                              <a:pt x="237756" y="125095"/>
                              <a:pt x="233363" y="130175"/>
                            </a:cubicBezTo>
                            <a:cubicBezTo>
                              <a:pt x="233187" y="132589"/>
                              <a:pt x="226979" y="139046"/>
                              <a:pt x="220663" y="144463"/>
                            </a:cubicBezTo>
                            <a:cubicBezTo>
                              <a:pt x="215662" y="147423"/>
                              <a:pt x="213204" y="149416"/>
                              <a:pt x="211138" y="152400"/>
                            </a:cubicBezTo>
                            <a:cubicBezTo>
                              <a:pt x="205181" y="157710"/>
                              <a:pt x="203091" y="159297"/>
                              <a:pt x="196850" y="163513"/>
                            </a:cubicBezTo>
                            <a:cubicBezTo>
                              <a:pt x="191261" y="171299"/>
                              <a:pt x="181980" y="174580"/>
                              <a:pt x="179388" y="179388"/>
                            </a:cubicBezTo>
                            <a:cubicBezTo>
                              <a:pt x="172065" y="185913"/>
                              <a:pt x="168073" y="192989"/>
                              <a:pt x="166688" y="195263"/>
                            </a:cubicBezTo>
                            <a:cubicBezTo>
                              <a:pt x="157003" y="199936"/>
                              <a:pt x="153343" y="206632"/>
                              <a:pt x="149225" y="207963"/>
                            </a:cubicBezTo>
                            <a:cubicBezTo>
                              <a:pt x="146682" y="210117"/>
                              <a:pt x="144569" y="213882"/>
                              <a:pt x="141288" y="219075"/>
                            </a:cubicBezTo>
                            <a:cubicBezTo>
                              <a:pt x="136879" y="224739"/>
                              <a:pt x="134425" y="231927"/>
                              <a:pt x="131763" y="233363"/>
                            </a:cubicBezTo>
                            <a:cubicBezTo>
                              <a:pt x="124626" y="240836"/>
                              <a:pt x="123345" y="244468"/>
                              <a:pt x="115888" y="250825"/>
                            </a:cubicBezTo>
                            <a:cubicBezTo>
                              <a:pt x="108105" y="261685"/>
                              <a:pt x="107280" y="257618"/>
                              <a:pt x="107950" y="263525"/>
                            </a:cubicBezTo>
                            <a:cubicBezTo>
                              <a:pt x="104563" y="267199"/>
                              <a:pt x="100666" y="270274"/>
                              <a:pt x="98425" y="274638"/>
                            </a:cubicBezTo>
                            <a:cubicBezTo>
                              <a:pt x="95887" y="278153"/>
                              <a:pt x="91246" y="284357"/>
                              <a:pt x="88900" y="292100"/>
                            </a:cubicBezTo>
                            <a:cubicBezTo>
                              <a:pt x="87479" y="297106"/>
                              <a:pt x="82997" y="304948"/>
                              <a:pt x="76200" y="312738"/>
                            </a:cubicBezTo>
                            <a:cubicBezTo>
                              <a:pt x="73486" y="321437"/>
                              <a:pt x="69724" y="330892"/>
                              <a:pt x="66675" y="336550"/>
                            </a:cubicBezTo>
                            <a:cubicBezTo>
                              <a:pt x="65519" y="337599"/>
                              <a:pt x="60751" y="347435"/>
                              <a:pt x="60325" y="349250"/>
                            </a:cubicBezTo>
                            <a:cubicBezTo>
                              <a:pt x="58586" y="352205"/>
                              <a:pt x="55857" y="358870"/>
                              <a:pt x="53975" y="361950"/>
                            </a:cubicBezTo>
                            <a:cubicBezTo>
                              <a:pt x="53004" y="367767"/>
                              <a:pt x="49707" y="373748"/>
                              <a:pt x="49213" y="376238"/>
                            </a:cubicBezTo>
                            <a:cubicBezTo>
                              <a:pt x="46344" y="383027"/>
                              <a:pt x="37346" y="394460"/>
                              <a:pt x="36513" y="396875"/>
                            </a:cubicBezTo>
                            <a:cubicBezTo>
                              <a:pt x="35715" y="398425"/>
                              <a:pt x="29981" y="409193"/>
                              <a:pt x="28575" y="411163"/>
                            </a:cubicBezTo>
                            <a:cubicBezTo>
                              <a:pt x="25832" y="412484"/>
                              <a:pt x="19887" y="420674"/>
                              <a:pt x="19050" y="422275"/>
                            </a:cubicBezTo>
                            <a:cubicBezTo>
                              <a:pt x="12813" y="436427"/>
                              <a:pt x="12913" y="430019"/>
                              <a:pt x="12700" y="436563"/>
                            </a:cubicBezTo>
                            <a:cubicBezTo>
                              <a:pt x="10950" y="439137"/>
                              <a:pt x="11058" y="441275"/>
                              <a:pt x="9525" y="442913"/>
                            </a:cubicBezTo>
                            <a:cubicBezTo>
                              <a:pt x="7636" y="454365"/>
                              <a:pt x="4089" y="462761"/>
                              <a:pt x="4763" y="466725"/>
                            </a:cubicBezTo>
                            <a:cubicBezTo>
                              <a:pt x="1470" y="473522"/>
                              <a:pt x="3531" y="477812"/>
                              <a:pt x="0" y="485775"/>
                            </a:cubicBezTo>
                            <a:cubicBezTo>
                              <a:pt x="784" y="498132"/>
                              <a:pt x="1913" y="501122"/>
                              <a:pt x="0" y="512763"/>
                            </a:cubicBezTo>
                            <a:cubicBezTo>
                              <a:pt x="287" y="513401"/>
                              <a:pt x="737" y="516520"/>
                              <a:pt x="1588" y="519113"/>
                            </a:cubicBezTo>
                            <a:cubicBezTo>
                              <a:pt x="2327" y="524195"/>
                              <a:pt x="4864" y="530838"/>
                              <a:pt x="6350" y="538163"/>
                            </a:cubicBezTo>
                            <a:cubicBezTo>
                              <a:pt x="6906" y="545677"/>
                              <a:pt x="6674" y="551756"/>
                              <a:pt x="7938" y="554038"/>
                            </a:cubicBezTo>
                            <a:cubicBezTo>
                              <a:pt x="12046" y="561176"/>
                              <a:pt x="13279" y="573592"/>
                              <a:pt x="15875" y="577850"/>
                            </a:cubicBezTo>
                            <a:cubicBezTo>
                              <a:pt x="18569" y="582006"/>
                              <a:pt x="25905" y="594343"/>
                              <a:pt x="28575" y="601663"/>
                            </a:cubicBezTo>
                            <a:cubicBezTo>
                              <a:pt x="29377" y="611077"/>
                              <a:pt x="29643" y="623580"/>
                              <a:pt x="31750" y="627063"/>
                            </a:cubicBezTo>
                            <a:cubicBezTo>
                              <a:pt x="33636" y="633138"/>
                              <a:pt x="35351" y="641631"/>
                              <a:pt x="38100" y="652463"/>
                            </a:cubicBezTo>
                            <a:cubicBezTo>
                              <a:pt x="40596" y="657369"/>
                              <a:pt x="41970" y="660233"/>
                              <a:pt x="46038" y="666750"/>
                            </a:cubicBezTo>
                            <a:cubicBezTo>
                              <a:pt x="52887" y="672143"/>
                              <a:pt x="55678" y="678364"/>
                              <a:pt x="63500" y="682625"/>
                            </a:cubicBezTo>
                            <a:cubicBezTo>
                              <a:pt x="68759" y="691274"/>
                              <a:pt x="86236" y="710917"/>
                              <a:pt x="107950" y="728663"/>
                            </a:cubicBezTo>
                            <a:cubicBezTo>
                              <a:pt x="109834" y="734268"/>
                              <a:pt x="121215" y="741506"/>
                              <a:pt x="123825" y="747713"/>
                            </a:cubicBezTo>
                            <a:cubicBezTo>
                              <a:pt x="137386" y="750057"/>
                              <a:pt x="151964" y="760772"/>
                              <a:pt x="173038" y="771525"/>
                            </a:cubicBezTo>
                            <a:cubicBezTo>
                              <a:pt x="183580" y="780103"/>
                              <a:pt x="202376" y="785902"/>
                              <a:pt x="220663" y="800100"/>
                            </a:cubicBezTo>
                            <a:cubicBezTo>
                              <a:pt x="258187" y="807153"/>
                              <a:pt x="292814" y="831037"/>
                              <a:pt x="319088" y="830263"/>
                            </a:cubicBezTo>
                            <a:cubicBezTo>
                              <a:pt x="346230" y="837006"/>
                              <a:pt x="361541" y="843354"/>
                              <a:pt x="373063" y="850900"/>
                            </a:cubicBezTo>
                            <a:cubicBezTo>
                              <a:pt x="393137" y="857432"/>
                              <a:pt x="420792" y="859269"/>
                              <a:pt x="449263" y="876300"/>
                            </a:cubicBezTo>
                            <a:cubicBezTo>
                              <a:pt x="469383" y="875041"/>
                              <a:pt x="500465" y="895581"/>
                              <a:pt x="538163" y="904875"/>
                            </a:cubicBezTo>
                            <a:cubicBezTo>
                              <a:pt x="573136" y="905978"/>
                              <a:pt x="584399" y="910969"/>
                              <a:pt x="614363" y="922338"/>
                            </a:cubicBezTo>
                            <a:cubicBezTo>
                              <a:pt x="625802" y="927913"/>
                              <a:pt x="652734" y="930805"/>
                              <a:pt x="660400" y="933450"/>
                            </a:cubicBezTo>
                            <a:cubicBezTo>
                              <a:pt x="679522" y="930717"/>
                              <a:pt x="695341" y="933489"/>
                              <a:pt x="714375" y="933450"/>
                            </a:cubicBezTo>
                            <a:cubicBezTo>
                              <a:pt x="731233" y="930579"/>
                              <a:pt x="775338" y="911898"/>
                              <a:pt x="792163" y="901700"/>
                            </a:cubicBezTo>
                            <a:cubicBezTo>
                              <a:pt x="811315" y="892692"/>
                              <a:pt x="847839" y="889546"/>
                              <a:pt x="857250" y="885825"/>
                            </a:cubicBezTo>
                            <a:cubicBezTo>
                              <a:pt x="870062" y="876169"/>
                              <a:pt x="894782" y="874850"/>
                              <a:pt x="923925" y="866775"/>
                            </a:cubicBezTo>
                            <a:cubicBezTo>
                              <a:pt x="954074" y="861685"/>
                              <a:pt x="988778" y="847473"/>
                              <a:pt x="1001713" y="841375"/>
                            </a:cubicBezTo>
                            <a:cubicBezTo>
                              <a:pt x="1021573" y="833181"/>
                              <a:pt x="1030444" y="823328"/>
                              <a:pt x="1041400" y="822325"/>
                            </a:cubicBezTo>
                            <a:cubicBezTo>
                              <a:pt x="1055457" y="816239"/>
                              <a:pt x="1060770" y="812398"/>
                              <a:pt x="1074738" y="804863"/>
                            </a:cubicBezTo>
                            <a:cubicBezTo>
                              <a:pt x="1086068" y="797382"/>
                              <a:pt x="1097518" y="785190"/>
                              <a:pt x="1114425" y="774700"/>
                            </a:cubicBezTo>
                            <a:cubicBezTo>
                              <a:pt x="1124157" y="751963"/>
                              <a:pt x="1132410" y="739770"/>
                              <a:pt x="1138238" y="730250"/>
                            </a:cubicBezTo>
                            <a:cubicBezTo>
                              <a:pt x="1146148" y="712097"/>
                              <a:pt x="1152142" y="699981"/>
                              <a:pt x="1154113" y="687388"/>
                            </a:cubicBezTo>
                            <a:cubicBezTo>
                              <a:pt x="1159914" y="674352"/>
                              <a:pt x="1156775" y="679105"/>
                              <a:pt x="1160463" y="671513"/>
                            </a:cubicBezTo>
                            <a:cubicBezTo>
                              <a:pt x="1165268" y="659075"/>
                              <a:pt x="1174936" y="646873"/>
                              <a:pt x="1176338" y="638175"/>
                            </a:cubicBezTo>
                            <a:cubicBezTo>
                              <a:pt x="1181431" y="626864"/>
                              <a:pt x="1188884" y="621782"/>
                              <a:pt x="1193800" y="611188"/>
                            </a:cubicBezTo>
                            <a:cubicBezTo>
                              <a:pt x="1199344" y="595520"/>
                              <a:pt x="1207895" y="586053"/>
                              <a:pt x="1209675" y="581025"/>
                            </a:cubicBezTo>
                            <a:cubicBezTo>
                              <a:pt x="1219389" y="572881"/>
                              <a:pt x="1228730" y="564190"/>
                              <a:pt x="1233488" y="563563"/>
                            </a:cubicBezTo>
                            <a:cubicBezTo>
                              <a:pt x="1249787" y="558843"/>
                              <a:pt x="1267065" y="559223"/>
                              <a:pt x="1274763" y="558800"/>
                            </a:cubicBezTo>
                            <a:cubicBezTo>
                              <a:pt x="1279663" y="558996"/>
                              <a:pt x="1286077" y="559813"/>
                              <a:pt x="1289050" y="558800"/>
                            </a:cubicBezTo>
                            <a:cubicBezTo>
                              <a:pt x="1306461" y="563194"/>
                              <a:pt x="1327642" y="558261"/>
                              <a:pt x="1333500" y="561975"/>
                            </a:cubicBezTo>
                            <a:cubicBezTo>
                              <a:pt x="1352652" y="566666"/>
                              <a:pt x="1342670" y="563485"/>
                              <a:pt x="1363663" y="565150"/>
                            </a:cubicBezTo>
                            <a:cubicBezTo>
                              <a:pt x="1370636" y="566526"/>
                              <a:pt x="1378718" y="572374"/>
                              <a:pt x="1387475" y="573088"/>
                            </a:cubicBezTo>
                            <a:cubicBezTo>
                              <a:pt x="1392663" y="573837"/>
                              <a:pt x="1400143" y="575248"/>
                              <a:pt x="1404938" y="576263"/>
                            </a:cubicBezTo>
                            <a:cubicBezTo>
                              <a:pt x="1406590" y="576319"/>
                              <a:pt x="1408147" y="577756"/>
                              <a:pt x="1409700" y="577850"/>
                            </a:cubicBezTo>
                            <a:cubicBezTo>
                              <a:pt x="1412463" y="578065"/>
                              <a:pt x="1415449" y="577911"/>
                              <a:pt x="1419225" y="577850"/>
                            </a:cubicBezTo>
                            <a:cubicBezTo>
                              <a:pt x="1427903" y="581770"/>
                              <a:pt x="1439062" y="587084"/>
                              <a:pt x="1446213" y="587375"/>
                            </a:cubicBezTo>
                            <a:cubicBezTo>
                              <a:pt x="1462559" y="590543"/>
                              <a:pt x="1456907" y="590508"/>
                              <a:pt x="1465263" y="590550"/>
                            </a:cubicBezTo>
                            <a:cubicBezTo>
                              <a:pt x="1473000" y="591200"/>
                              <a:pt x="1476125" y="593228"/>
                              <a:pt x="1485900" y="596900"/>
                            </a:cubicBezTo>
                            <a:cubicBezTo>
                              <a:pt x="1491718" y="598038"/>
                              <a:pt x="1496769" y="598179"/>
                              <a:pt x="1500188" y="600075"/>
                            </a:cubicBezTo>
                            <a:cubicBezTo>
                              <a:pt x="1506848" y="602226"/>
                              <a:pt x="1510233" y="603468"/>
                              <a:pt x="1514475" y="603250"/>
                            </a:cubicBezTo>
                            <a:cubicBezTo>
                              <a:pt x="1519465" y="604085"/>
                              <a:pt x="1524036" y="605244"/>
                              <a:pt x="1528763" y="606425"/>
                            </a:cubicBezTo>
                            <a:cubicBezTo>
                              <a:pt x="1531025" y="607121"/>
                              <a:pt x="1535113" y="609600"/>
                              <a:pt x="1535113" y="609600"/>
                            </a:cubicBezTo>
                            <a:cubicBezTo>
                              <a:pt x="1538062" y="609457"/>
                              <a:pt x="1550966" y="613522"/>
                              <a:pt x="1555750" y="614363"/>
                            </a:cubicBezTo>
                            <a:cubicBezTo>
                              <a:pt x="1558021" y="614401"/>
                              <a:pt x="1565654" y="614645"/>
                              <a:pt x="1570038" y="615950"/>
                            </a:cubicBezTo>
                            <a:cubicBezTo>
                              <a:pt x="1575449" y="617554"/>
                              <a:pt x="1579829" y="620399"/>
                              <a:pt x="1581150" y="620713"/>
                            </a:cubicBezTo>
                            <a:cubicBezTo>
                              <a:pt x="1596685" y="624103"/>
                              <a:pt x="1590271" y="623885"/>
                              <a:pt x="1600200" y="623888"/>
                            </a:cubicBezTo>
                            <a:cubicBezTo>
                              <a:pt x="1601975" y="624921"/>
                              <a:pt x="1603301" y="625721"/>
                              <a:pt x="1604963" y="627063"/>
                            </a:cubicBezTo>
                            <a:cubicBezTo>
                              <a:pt x="1609154" y="629738"/>
                              <a:pt x="1616019" y="632061"/>
                              <a:pt x="1620838" y="633413"/>
                            </a:cubicBezTo>
                            <a:cubicBezTo>
                              <a:pt x="1621894" y="628486"/>
                              <a:pt x="1621910" y="625750"/>
                              <a:pt x="1620838" y="619125"/>
                            </a:cubicBezTo>
                            <a:cubicBezTo>
                              <a:pt x="1620362" y="613297"/>
                              <a:pt x="1619616" y="605755"/>
                              <a:pt x="1616075" y="598488"/>
                            </a:cubicBezTo>
                            <a:cubicBezTo>
                              <a:pt x="1613611" y="594133"/>
                              <a:pt x="1609833" y="589129"/>
                              <a:pt x="1608138" y="587375"/>
                            </a:cubicBezTo>
                            <a:cubicBezTo>
                              <a:pt x="1606306" y="586128"/>
                              <a:pt x="1604245" y="583080"/>
                              <a:pt x="1600200" y="579438"/>
                            </a:cubicBezTo>
                            <a:cubicBezTo>
                              <a:pt x="1595465" y="574740"/>
                              <a:pt x="1591551" y="569298"/>
                              <a:pt x="1589088" y="563563"/>
                            </a:cubicBezTo>
                            <a:cubicBezTo>
                              <a:pt x="1571116" y="546993"/>
                              <a:pt x="1553187" y="538588"/>
                              <a:pt x="1531938" y="522288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05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490" name="Freeform: Shape 375">
                <a:extLst>
                  <a:ext uri="{FF2B5EF4-FFF2-40B4-BE49-F238E27FC236}">
                    <a16:creationId xmlns:a16="http://schemas.microsoft.com/office/drawing/2014/main" id="{9F5B35A6-955C-608E-BF99-C10FF9624951}"/>
                  </a:ext>
                </a:extLst>
              </p:cNvPr>
              <p:cNvSpPr/>
              <p:nvPr/>
            </p:nvSpPr>
            <p:spPr>
              <a:xfrm rot="3600000">
                <a:off x="2341664" y="3192582"/>
                <a:ext cx="190583" cy="80632"/>
              </a:xfrm>
              <a:custGeom>
                <a:avLst/>
                <a:gdLst>
                  <a:gd name="connsiteX0" fmla="*/ 0 w 908050"/>
                  <a:gd name="connsiteY0" fmla="*/ 371475 h 384175"/>
                  <a:gd name="connsiteX1" fmla="*/ 85725 w 908050"/>
                  <a:gd name="connsiteY1" fmla="*/ 379413 h 384175"/>
                  <a:gd name="connsiteX2" fmla="*/ 133350 w 908050"/>
                  <a:gd name="connsiteY2" fmla="*/ 384175 h 384175"/>
                  <a:gd name="connsiteX3" fmla="*/ 187325 w 908050"/>
                  <a:gd name="connsiteY3" fmla="*/ 379413 h 384175"/>
                  <a:gd name="connsiteX4" fmla="*/ 222250 w 908050"/>
                  <a:gd name="connsiteY4" fmla="*/ 363538 h 384175"/>
                  <a:gd name="connsiteX5" fmla="*/ 234950 w 908050"/>
                  <a:gd name="connsiteY5" fmla="*/ 357188 h 384175"/>
                  <a:gd name="connsiteX6" fmla="*/ 274638 w 908050"/>
                  <a:gd name="connsiteY6" fmla="*/ 341313 h 384175"/>
                  <a:gd name="connsiteX7" fmla="*/ 300038 w 908050"/>
                  <a:gd name="connsiteY7" fmla="*/ 328613 h 384175"/>
                  <a:gd name="connsiteX8" fmla="*/ 315913 w 908050"/>
                  <a:gd name="connsiteY8" fmla="*/ 319088 h 384175"/>
                  <a:gd name="connsiteX9" fmla="*/ 334963 w 908050"/>
                  <a:gd name="connsiteY9" fmla="*/ 307975 h 384175"/>
                  <a:gd name="connsiteX10" fmla="*/ 347663 w 908050"/>
                  <a:gd name="connsiteY10" fmla="*/ 301625 h 384175"/>
                  <a:gd name="connsiteX11" fmla="*/ 365125 w 908050"/>
                  <a:gd name="connsiteY11" fmla="*/ 288925 h 384175"/>
                  <a:gd name="connsiteX12" fmla="*/ 415925 w 908050"/>
                  <a:gd name="connsiteY12" fmla="*/ 215900 h 384175"/>
                  <a:gd name="connsiteX13" fmla="*/ 433388 w 908050"/>
                  <a:gd name="connsiteY13" fmla="*/ 200025 h 384175"/>
                  <a:gd name="connsiteX14" fmla="*/ 454025 w 908050"/>
                  <a:gd name="connsiteY14" fmla="*/ 174625 h 384175"/>
                  <a:gd name="connsiteX15" fmla="*/ 468313 w 908050"/>
                  <a:gd name="connsiteY15" fmla="*/ 152400 h 384175"/>
                  <a:gd name="connsiteX16" fmla="*/ 488950 w 908050"/>
                  <a:gd name="connsiteY16" fmla="*/ 134938 h 384175"/>
                  <a:gd name="connsiteX17" fmla="*/ 527050 w 908050"/>
                  <a:gd name="connsiteY17" fmla="*/ 127000 h 384175"/>
                  <a:gd name="connsiteX18" fmla="*/ 541338 w 908050"/>
                  <a:gd name="connsiteY18" fmla="*/ 125413 h 384175"/>
                  <a:gd name="connsiteX19" fmla="*/ 600075 w 908050"/>
                  <a:gd name="connsiteY19" fmla="*/ 125413 h 384175"/>
                  <a:gd name="connsiteX20" fmla="*/ 650875 w 908050"/>
                  <a:gd name="connsiteY20" fmla="*/ 125413 h 384175"/>
                  <a:gd name="connsiteX21" fmla="*/ 696913 w 908050"/>
                  <a:gd name="connsiteY21" fmla="*/ 123825 h 384175"/>
                  <a:gd name="connsiteX22" fmla="*/ 754063 w 908050"/>
                  <a:gd name="connsiteY22" fmla="*/ 127000 h 384175"/>
                  <a:gd name="connsiteX23" fmla="*/ 792163 w 908050"/>
                  <a:gd name="connsiteY23" fmla="*/ 131763 h 384175"/>
                  <a:gd name="connsiteX24" fmla="*/ 833438 w 908050"/>
                  <a:gd name="connsiteY24" fmla="*/ 131763 h 384175"/>
                  <a:gd name="connsiteX25" fmla="*/ 868363 w 908050"/>
                  <a:gd name="connsiteY25" fmla="*/ 133350 h 384175"/>
                  <a:gd name="connsiteX26" fmla="*/ 893763 w 908050"/>
                  <a:gd name="connsiteY26" fmla="*/ 109538 h 384175"/>
                  <a:gd name="connsiteX27" fmla="*/ 908050 w 908050"/>
                  <a:gd name="connsiteY27" fmla="*/ 90488 h 384175"/>
                  <a:gd name="connsiteX28" fmla="*/ 896938 w 908050"/>
                  <a:gd name="connsiteY28" fmla="*/ 73025 h 384175"/>
                  <a:gd name="connsiteX29" fmla="*/ 889000 w 908050"/>
                  <a:gd name="connsiteY29" fmla="*/ 65088 h 384175"/>
                  <a:gd name="connsiteX30" fmla="*/ 660400 w 908050"/>
                  <a:gd name="connsiteY30" fmla="*/ 14288 h 384175"/>
                  <a:gd name="connsiteX31" fmla="*/ 590550 w 908050"/>
                  <a:gd name="connsiteY31" fmla="*/ 4763 h 384175"/>
                  <a:gd name="connsiteX32" fmla="*/ 574675 w 908050"/>
                  <a:gd name="connsiteY32" fmla="*/ 0 h 384175"/>
                  <a:gd name="connsiteX33" fmla="*/ 527050 w 908050"/>
                  <a:gd name="connsiteY33" fmla="*/ 0 h 384175"/>
                  <a:gd name="connsiteX34" fmla="*/ 484188 w 908050"/>
                  <a:gd name="connsiteY34" fmla="*/ 15875 h 384175"/>
                  <a:gd name="connsiteX35" fmla="*/ 452438 w 908050"/>
                  <a:gd name="connsiteY35" fmla="*/ 55563 h 384175"/>
                  <a:gd name="connsiteX36" fmla="*/ 414338 w 908050"/>
                  <a:gd name="connsiteY36" fmla="*/ 155575 h 384175"/>
                  <a:gd name="connsiteX37" fmla="*/ 384175 w 908050"/>
                  <a:gd name="connsiteY37" fmla="*/ 212725 h 384175"/>
                  <a:gd name="connsiteX38" fmla="*/ 319088 w 908050"/>
                  <a:gd name="connsiteY38" fmla="*/ 255588 h 384175"/>
                  <a:gd name="connsiteX39" fmla="*/ 198438 w 908050"/>
                  <a:gd name="connsiteY39" fmla="*/ 304800 h 384175"/>
                  <a:gd name="connsiteX40" fmla="*/ 0 w 908050"/>
                  <a:gd name="connsiteY40" fmla="*/ 371475 h 384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908050" h="384175">
                    <a:moveTo>
                      <a:pt x="0" y="371475"/>
                    </a:moveTo>
                    <a:lnTo>
                      <a:pt x="85725" y="379413"/>
                    </a:lnTo>
                    <a:lnTo>
                      <a:pt x="133350" y="384175"/>
                    </a:lnTo>
                    <a:lnTo>
                      <a:pt x="187325" y="379413"/>
                    </a:lnTo>
                    <a:lnTo>
                      <a:pt x="222250" y="363538"/>
                    </a:lnTo>
                    <a:lnTo>
                      <a:pt x="234950" y="357188"/>
                    </a:lnTo>
                    <a:lnTo>
                      <a:pt x="274638" y="341313"/>
                    </a:lnTo>
                    <a:lnTo>
                      <a:pt x="300038" y="328613"/>
                    </a:lnTo>
                    <a:lnTo>
                      <a:pt x="315913" y="319088"/>
                    </a:lnTo>
                    <a:lnTo>
                      <a:pt x="334963" y="307975"/>
                    </a:lnTo>
                    <a:lnTo>
                      <a:pt x="347663" y="301625"/>
                    </a:lnTo>
                    <a:lnTo>
                      <a:pt x="365125" y="288925"/>
                    </a:lnTo>
                    <a:lnTo>
                      <a:pt x="415925" y="215900"/>
                    </a:lnTo>
                    <a:lnTo>
                      <a:pt x="433388" y="200025"/>
                    </a:lnTo>
                    <a:lnTo>
                      <a:pt x="454025" y="174625"/>
                    </a:lnTo>
                    <a:lnTo>
                      <a:pt x="468313" y="152400"/>
                    </a:lnTo>
                    <a:lnTo>
                      <a:pt x="488950" y="134938"/>
                    </a:lnTo>
                    <a:lnTo>
                      <a:pt x="527050" y="127000"/>
                    </a:lnTo>
                    <a:lnTo>
                      <a:pt x="541338" y="125413"/>
                    </a:lnTo>
                    <a:lnTo>
                      <a:pt x="600075" y="125413"/>
                    </a:lnTo>
                    <a:lnTo>
                      <a:pt x="650875" y="125413"/>
                    </a:lnTo>
                    <a:lnTo>
                      <a:pt x="696913" y="123825"/>
                    </a:lnTo>
                    <a:lnTo>
                      <a:pt x="754063" y="127000"/>
                    </a:lnTo>
                    <a:lnTo>
                      <a:pt x="792163" y="131763"/>
                    </a:lnTo>
                    <a:lnTo>
                      <a:pt x="833438" y="131763"/>
                    </a:lnTo>
                    <a:lnTo>
                      <a:pt x="868363" y="133350"/>
                    </a:lnTo>
                    <a:lnTo>
                      <a:pt x="893763" y="109538"/>
                    </a:lnTo>
                    <a:lnTo>
                      <a:pt x="908050" y="90488"/>
                    </a:lnTo>
                    <a:lnTo>
                      <a:pt x="896938" y="73025"/>
                    </a:lnTo>
                    <a:lnTo>
                      <a:pt x="889000" y="65088"/>
                    </a:lnTo>
                    <a:lnTo>
                      <a:pt x="660400" y="14288"/>
                    </a:lnTo>
                    <a:lnTo>
                      <a:pt x="590550" y="4763"/>
                    </a:lnTo>
                    <a:lnTo>
                      <a:pt x="574675" y="0"/>
                    </a:lnTo>
                    <a:lnTo>
                      <a:pt x="527050" y="0"/>
                    </a:lnTo>
                    <a:lnTo>
                      <a:pt x="484188" y="15875"/>
                    </a:lnTo>
                    <a:lnTo>
                      <a:pt x="452438" y="55563"/>
                    </a:lnTo>
                    <a:lnTo>
                      <a:pt x="414338" y="155575"/>
                    </a:lnTo>
                    <a:lnTo>
                      <a:pt x="384175" y="212725"/>
                    </a:lnTo>
                    <a:lnTo>
                      <a:pt x="319088" y="255588"/>
                    </a:lnTo>
                    <a:lnTo>
                      <a:pt x="198438" y="304800"/>
                    </a:lnTo>
                    <a:lnTo>
                      <a:pt x="0" y="371475"/>
                    </a:lnTo>
                    <a:close/>
                  </a:path>
                </a:pathLst>
              </a:custGeom>
              <a:solidFill>
                <a:srgbClr val="70AD47">
                  <a:lumMod val="20000"/>
                  <a:lumOff val="80000"/>
                </a:srgbClr>
              </a:solidFill>
              <a:ln w="3175" cap="flat" cmpd="sng" algn="ctr">
                <a:solidFill>
                  <a:srgbClr val="E7E6E6">
                    <a:lumMod val="50000"/>
                  </a:srgbClr>
                </a:solidFill>
                <a:prstDash val="solid"/>
                <a:miter lim="800000"/>
                <a:extLst>
                  <a:ext uri="{C807C97D-BFC1-408E-A445-0C87EB9F89A2}">
                    <ask:lineSketchStyleProps xmlns:ask="http://schemas.microsoft.com/office/drawing/2018/sketchyshapes" sd="71587133">
                      <a:custGeom>
                        <a:avLst/>
                        <a:gdLst>
                          <a:gd name="connsiteX0" fmla="*/ 0 w 908050"/>
                          <a:gd name="connsiteY0" fmla="*/ 371475 h 384175"/>
                          <a:gd name="connsiteX1" fmla="*/ 85725 w 908050"/>
                          <a:gd name="connsiteY1" fmla="*/ 379413 h 384175"/>
                          <a:gd name="connsiteX2" fmla="*/ 133350 w 908050"/>
                          <a:gd name="connsiteY2" fmla="*/ 384175 h 384175"/>
                          <a:gd name="connsiteX3" fmla="*/ 187325 w 908050"/>
                          <a:gd name="connsiteY3" fmla="*/ 379413 h 384175"/>
                          <a:gd name="connsiteX4" fmla="*/ 222250 w 908050"/>
                          <a:gd name="connsiteY4" fmla="*/ 363538 h 384175"/>
                          <a:gd name="connsiteX5" fmla="*/ 234950 w 908050"/>
                          <a:gd name="connsiteY5" fmla="*/ 357188 h 384175"/>
                          <a:gd name="connsiteX6" fmla="*/ 274638 w 908050"/>
                          <a:gd name="connsiteY6" fmla="*/ 341313 h 384175"/>
                          <a:gd name="connsiteX7" fmla="*/ 300038 w 908050"/>
                          <a:gd name="connsiteY7" fmla="*/ 328613 h 384175"/>
                          <a:gd name="connsiteX8" fmla="*/ 315913 w 908050"/>
                          <a:gd name="connsiteY8" fmla="*/ 319088 h 384175"/>
                          <a:gd name="connsiteX9" fmla="*/ 334963 w 908050"/>
                          <a:gd name="connsiteY9" fmla="*/ 307975 h 384175"/>
                          <a:gd name="connsiteX10" fmla="*/ 347663 w 908050"/>
                          <a:gd name="connsiteY10" fmla="*/ 301625 h 384175"/>
                          <a:gd name="connsiteX11" fmla="*/ 365125 w 908050"/>
                          <a:gd name="connsiteY11" fmla="*/ 288925 h 384175"/>
                          <a:gd name="connsiteX12" fmla="*/ 415925 w 908050"/>
                          <a:gd name="connsiteY12" fmla="*/ 215900 h 384175"/>
                          <a:gd name="connsiteX13" fmla="*/ 433388 w 908050"/>
                          <a:gd name="connsiteY13" fmla="*/ 200025 h 384175"/>
                          <a:gd name="connsiteX14" fmla="*/ 454025 w 908050"/>
                          <a:gd name="connsiteY14" fmla="*/ 174625 h 384175"/>
                          <a:gd name="connsiteX15" fmla="*/ 468313 w 908050"/>
                          <a:gd name="connsiteY15" fmla="*/ 152400 h 384175"/>
                          <a:gd name="connsiteX16" fmla="*/ 488950 w 908050"/>
                          <a:gd name="connsiteY16" fmla="*/ 134938 h 384175"/>
                          <a:gd name="connsiteX17" fmla="*/ 527050 w 908050"/>
                          <a:gd name="connsiteY17" fmla="*/ 127000 h 384175"/>
                          <a:gd name="connsiteX18" fmla="*/ 541338 w 908050"/>
                          <a:gd name="connsiteY18" fmla="*/ 125413 h 384175"/>
                          <a:gd name="connsiteX19" fmla="*/ 600075 w 908050"/>
                          <a:gd name="connsiteY19" fmla="*/ 125413 h 384175"/>
                          <a:gd name="connsiteX20" fmla="*/ 650875 w 908050"/>
                          <a:gd name="connsiteY20" fmla="*/ 125413 h 384175"/>
                          <a:gd name="connsiteX21" fmla="*/ 696913 w 908050"/>
                          <a:gd name="connsiteY21" fmla="*/ 123825 h 384175"/>
                          <a:gd name="connsiteX22" fmla="*/ 754063 w 908050"/>
                          <a:gd name="connsiteY22" fmla="*/ 127000 h 384175"/>
                          <a:gd name="connsiteX23" fmla="*/ 792163 w 908050"/>
                          <a:gd name="connsiteY23" fmla="*/ 131763 h 384175"/>
                          <a:gd name="connsiteX24" fmla="*/ 833438 w 908050"/>
                          <a:gd name="connsiteY24" fmla="*/ 131763 h 384175"/>
                          <a:gd name="connsiteX25" fmla="*/ 868363 w 908050"/>
                          <a:gd name="connsiteY25" fmla="*/ 133350 h 384175"/>
                          <a:gd name="connsiteX26" fmla="*/ 893763 w 908050"/>
                          <a:gd name="connsiteY26" fmla="*/ 109538 h 384175"/>
                          <a:gd name="connsiteX27" fmla="*/ 908050 w 908050"/>
                          <a:gd name="connsiteY27" fmla="*/ 90488 h 384175"/>
                          <a:gd name="connsiteX28" fmla="*/ 896938 w 908050"/>
                          <a:gd name="connsiteY28" fmla="*/ 73025 h 384175"/>
                          <a:gd name="connsiteX29" fmla="*/ 889000 w 908050"/>
                          <a:gd name="connsiteY29" fmla="*/ 65088 h 384175"/>
                          <a:gd name="connsiteX30" fmla="*/ 660400 w 908050"/>
                          <a:gd name="connsiteY30" fmla="*/ 14288 h 384175"/>
                          <a:gd name="connsiteX31" fmla="*/ 590550 w 908050"/>
                          <a:gd name="connsiteY31" fmla="*/ 4763 h 384175"/>
                          <a:gd name="connsiteX32" fmla="*/ 574675 w 908050"/>
                          <a:gd name="connsiteY32" fmla="*/ 0 h 384175"/>
                          <a:gd name="connsiteX33" fmla="*/ 527050 w 908050"/>
                          <a:gd name="connsiteY33" fmla="*/ 0 h 384175"/>
                          <a:gd name="connsiteX34" fmla="*/ 484188 w 908050"/>
                          <a:gd name="connsiteY34" fmla="*/ 15875 h 384175"/>
                          <a:gd name="connsiteX35" fmla="*/ 452438 w 908050"/>
                          <a:gd name="connsiteY35" fmla="*/ 55563 h 384175"/>
                          <a:gd name="connsiteX36" fmla="*/ 414338 w 908050"/>
                          <a:gd name="connsiteY36" fmla="*/ 155575 h 384175"/>
                          <a:gd name="connsiteX37" fmla="*/ 384175 w 908050"/>
                          <a:gd name="connsiteY37" fmla="*/ 212725 h 384175"/>
                          <a:gd name="connsiteX38" fmla="*/ 319088 w 908050"/>
                          <a:gd name="connsiteY38" fmla="*/ 255588 h 384175"/>
                          <a:gd name="connsiteX39" fmla="*/ 198438 w 908050"/>
                          <a:gd name="connsiteY39" fmla="*/ 304800 h 384175"/>
                          <a:gd name="connsiteX40" fmla="*/ 0 w 908050"/>
                          <a:gd name="connsiteY40" fmla="*/ 371475 h 3841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</a:cxnLst>
                        <a:rect l="l" t="t" r="r" b="b"/>
                        <a:pathLst>
                          <a:path w="908050" h="384175" fill="none" extrusionOk="0">
                            <a:moveTo>
                              <a:pt x="0" y="371475"/>
                            </a:moveTo>
                            <a:cubicBezTo>
                              <a:pt x="40570" y="375960"/>
                              <a:pt x="55087" y="380161"/>
                              <a:pt x="85725" y="379413"/>
                            </a:cubicBezTo>
                            <a:cubicBezTo>
                              <a:pt x="101057" y="380270"/>
                              <a:pt x="128154" y="380544"/>
                              <a:pt x="133350" y="384175"/>
                            </a:cubicBezTo>
                            <a:cubicBezTo>
                              <a:pt x="155358" y="385299"/>
                              <a:pt x="177459" y="380061"/>
                              <a:pt x="187325" y="379413"/>
                            </a:cubicBezTo>
                            <a:cubicBezTo>
                              <a:pt x="199338" y="370334"/>
                              <a:pt x="209995" y="368563"/>
                              <a:pt x="222250" y="363538"/>
                            </a:cubicBezTo>
                            <a:cubicBezTo>
                              <a:pt x="227580" y="362226"/>
                              <a:pt x="232590" y="357814"/>
                              <a:pt x="234950" y="357188"/>
                            </a:cubicBezTo>
                            <a:cubicBezTo>
                              <a:pt x="245277" y="356824"/>
                              <a:pt x="260010" y="346038"/>
                              <a:pt x="274638" y="341313"/>
                            </a:cubicBezTo>
                            <a:cubicBezTo>
                              <a:pt x="279774" y="338712"/>
                              <a:pt x="288647" y="334999"/>
                              <a:pt x="300038" y="328613"/>
                            </a:cubicBezTo>
                            <a:cubicBezTo>
                              <a:pt x="306927" y="326104"/>
                              <a:pt x="310991" y="320669"/>
                              <a:pt x="315913" y="319088"/>
                            </a:cubicBezTo>
                            <a:cubicBezTo>
                              <a:pt x="322994" y="315839"/>
                              <a:pt x="329346" y="310551"/>
                              <a:pt x="334963" y="307975"/>
                            </a:cubicBezTo>
                            <a:cubicBezTo>
                              <a:pt x="339800" y="304826"/>
                              <a:pt x="345042" y="301693"/>
                              <a:pt x="347663" y="301625"/>
                            </a:cubicBezTo>
                            <a:cubicBezTo>
                              <a:pt x="354577" y="295741"/>
                              <a:pt x="361191" y="292841"/>
                              <a:pt x="365125" y="288925"/>
                            </a:cubicBezTo>
                            <a:cubicBezTo>
                              <a:pt x="392601" y="258873"/>
                              <a:pt x="392711" y="241446"/>
                              <a:pt x="415925" y="215900"/>
                            </a:cubicBezTo>
                            <a:cubicBezTo>
                              <a:pt x="420638" y="210706"/>
                              <a:pt x="431246" y="202504"/>
                              <a:pt x="433388" y="200025"/>
                            </a:cubicBezTo>
                            <a:cubicBezTo>
                              <a:pt x="441426" y="189885"/>
                              <a:pt x="447094" y="179690"/>
                              <a:pt x="454025" y="174625"/>
                            </a:cubicBezTo>
                            <a:cubicBezTo>
                              <a:pt x="461460" y="163775"/>
                              <a:pt x="465412" y="157205"/>
                              <a:pt x="468313" y="152400"/>
                            </a:cubicBezTo>
                            <a:cubicBezTo>
                              <a:pt x="472110" y="152254"/>
                              <a:pt x="483109" y="138784"/>
                              <a:pt x="488950" y="134938"/>
                            </a:cubicBezTo>
                            <a:cubicBezTo>
                              <a:pt x="507016" y="129819"/>
                              <a:pt x="511149" y="127904"/>
                              <a:pt x="527050" y="127000"/>
                            </a:cubicBezTo>
                            <a:cubicBezTo>
                              <a:pt x="530366" y="126460"/>
                              <a:pt x="536728" y="127071"/>
                              <a:pt x="541338" y="125413"/>
                            </a:cubicBezTo>
                            <a:cubicBezTo>
                              <a:pt x="551074" y="129638"/>
                              <a:pt x="586095" y="123510"/>
                              <a:pt x="600075" y="125413"/>
                            </a:cubicBezTo>
                            <a:cubicBezTo>
                              <a:pt x="618922" y="126219"/>
                              <a:pt x="638396" y="124964"/>
                              <a:pt x="650875" y="125413"/>
                            </a:cubicBezTo>
                            <a:cubicBezTo>
                              <a:pt x="660067" y="122426"/>
                              <a:pt x="684124" y="125102"/>
                              <a:pt x="696913" y="123825"/>
                            </a:cubicBezTo>
                            <a:cubicBezTo>
                              <a:pt x="704944" y="121462"/>
                              <a:pt x="740165" y="127221"/>
                              <a:pt x="754063" y="127000"/>
                            </a:cubicBezTo>
                            <a:cubicBezTo>
                              <a:pt x="765153" y="127177"/>
                              <a:pt x="781504" y="132066"/>
                              <a:pt x="792163" y="131763"/>
                            </a:cubicBezTo>
                            <a:cubicBezTo>
                              <a:pt x="798198" y="130815"/>
                              <a:pt x="815231" y="132922"/>
                              <a:pt x="833438" y="131763"/>
                            </a:cubicBezTo>
                            <a:cubicBezTo>
                              <a:pt x="848905" y="133222"/>
                              <a:pt x="862480" y="135836"/>
                              <a:pt x="868363" y="133350"/>
                            </a:cubicBezTo>
                            <a:cubicBezTo>
                              <a:pt x="882993" y="123894"/>
                              <a:pt x="880715" y="119228"/>
                              <a:pt x="893763" y="109538"/>
                            </a:cubicBezTo>
                            <a:cubicBezTo>
                              <a:pt x="896453" y="108075"/>
                              <a:pt x="904325" y="95095"/>
                              <a:pt x="908050" y="90488"/>
                            </a:cubicBezTo>
                            <a:cubicBezTo>
                              <a:pt x="903837" y="85914"/>
                              <a:pt x="899597" y="76018"/>
                              <a:pt x="896938" y="73025"/>
                            </a:cubicBezTo>
                            <a:cubicBezTo>
                              <a:pt x="893719" y="69199"/>
                              <a:pt x="892358" y="67114"/>
                              <a:pt x="889000" y="65088"/>
                            </a:cubicBezTo>
                            <a:cubicBezTo>
                              <a:pt x="823555" y="39842"/>
                              <a:pt x="700986" y="33318"/>
                              <a:pt x="660400" y="14288"/>
                            </a:cubicBezTo>
                            <a:cubicBezTo>
                              <a:pt x="625665" y="14906"/>
                              <a:pt x="598530" y="4584"/>
                              <a:pt x="590550" y="4763"/>
                            </a:cubicBezTo>
                            <a:cubicBezTo>
                              <a:pt x="586475" y="3920"/>
                              <a:pt x="576976" y="756"/>
                              <a:pt x="574675" y="0"/>
                            </a:cubicBezTo>
                            <a:cubicBezTo>
                              <a:pt x="560433" y="-3590"/>
                              <a:pt x="533717" y="1349"/>
                              <a:pt x="527050" y="0"/>
                            </a:cubicBezTo>
                            <a:cubicBezTo>
                              <a:pt x="508684" y="10223"/>
                              <a:pt x="504279" y="9727"/>
                              <a:pt x="484188" y="15875"/>
                            </a:cubicBezTo>
                            <a:cubicBezTo>
                              <a:pt x="474946" y="24845"/>
                              <a:pt x="461908" y="42740"/>
                              <a:pt x="452438" y="55563"/>
                            </a:cubicBezTo>
                            <a:cubicBezTo>
                              <a:pt x="439878" y="98484"/>
                              <a:pt x="434072" y="112574"/>
                              <a:pt x="414338" y="155575"/>
                            </a:cubicBezTo>
                            <a:cubicBezTo>
                              <a:pt x="408376" y="163465"/>
                              <a:pt x="392615" y="191753"/>
                              <a:pt x="384175" y="212725"/>
                            </a:cubicBezTo>
                            <a:cubicBezTo>
                              <a:pt x="357808" y="227493"/>
                              <a:pt x="326938" y="252748"/>
                              <a:pt x="319088" y="255588"/>
                            </a:cubicBezTo>
                            <a:cubicBezTo>
                              <a:pt x="280243" y="262798"/>
                              <a:pt x="247320" y="281433"/>
                              <a:pt x="198438" y="304800"/>
                            </a:cubicBezTo>
                            <a:cubicBezTo>
                              <a:pt x="163777" y="314738"/>
                              <a:pt x="18120" y="349888"/>
                              <a:pt x="0" y="371475"/>
                            </a:cubicBezTo>
                            <a:close/>
                          </a:path>
                          <a:path w="908050" h="384175" stroke="0" extrusionOk="0">
                            <a:moveTo>
                              <a:pt x="0" y="371475"/>
                            </a:moveTo>
                            <a:cubicBezTo>
                              <a:pt x="13604" y="376688"/>
                              <a:pt x="63328" y="370081"/>
                              <a:pt x="85725" y="379413"/>
                            </a:cubicBezTo>
                            <a:cubicBezTo>
                              <a:pt x="98336" y="380829"/>
                              <a:pt x="119298" y="386481"/>
                              <a:pt x="133350" y="384175"/>
                            </a:cubicBezTo>
                            <a:cubicBezTo>
                              <a:pt x="157458" y="384854"/>
                              <a:pt x="163983" y="383477"/>
                              <a:pt x="187325" y="379413"/>
                            </a:cubicBezTo>
                            <a:cubicBezTo>
                              <a:pt x="202837" y="374822"/>
                              <a:pt x="217804" y="363695"/>
                              <a:pt x="222250" y="363538"/>
                            </a:cubicBezTo>
                            <a:cubicBezTo>
                              <a:pt x="226090" y="361626"/>
                              <a:pt x="231018" y="358181"/>
                              <a:pt x="234950" y="357188"/>
                            </a:cubicBezTo>
                            <a:cubicBezTo>
                              <a:pt x="240500" y="357829"/>
                              <a:pt x="268601" y="339599"/>
                              <a:pt x="274638" y="341313"/>
                            </a:cubicBezTo>
                            <a:cubicBezTo>
                              <a:pt x="285410" y="333965"/>
                              <a:pt x="288272" y="335937"/>
                              <a:pt x="300038" y="328613"/>
                            </a:cubicBezTo>
                            <a:cubicBezTo>
                              <a:pt x="302124" y="327675"/>
                              <a:pt x="310253" y="320576"/>
                              <a:pt x="315913" y="319088"/>
                            </a:cubicBezTo>
                            <a:cubicBezTo>
                              <a:pt x="321793" y="314761"/>
                              <a:pt x="326816" y="312461"/>
                              <a:pt x="334963" y="307975"/>
                            </a:cubicBezTo>
                            <a:cubicBezTo>
                              <a:pt x="340168" y="306246"/>
                              <a:pt x="343966" y="304516"/>
                              <a:pt x="347663" y="301625"/>
                            </a:cubicBezTo>
                            <a:cubicBezTo>
                              <a:pt x="355236" y="294055"/>
                              <a:pt x="356655" y="293174"/>
                              <a:pt x="365125" y="288925"/>
                            </a:cubicBezTo>
                            <a:cubicBezTo>
                              <a:pt x="381164" y="253479"/>
                              <a:pt x="392099" y="244655"/>
                              <a:pt x="415925" y="215900"/>
                            </a:cubicBezTo>
                            <a:cubicBezTo>
                              <a:pt x="424522" y="210837"/>
                              <a:pt x="431377" y="204057"/>
                              <a:pt x="433388" y="200025"/>
                            </a:cubicBezTo>
                            <a:cubicBezTo>
                              <a:pt x="435662" y="197241"/>
                              <a:pt x="444180" y="183122"/>
                              <a:pt x="454025" y="174625"/>
                            </a:cubicBezTo>
                            <a:cubicBezTo>
                              <a:pt x="458981" y="162532"/>
                              <a:pt x="464153" y="157188"/>
                              <a:pt x="468313" y="152400"/>
                            </a:cubicBezTo>
                            <a:cubicBezTo>
                              <a:pt x="472593" y="150746"/>
                              <a:pt x="481605" y="140749"/>
                              <a:pt x="488950" y="134938"/>
                            </a:cubicBezTo>
                            <a:cubicBezTo>
                              <a:pt x="506185" y="130111"/>
                              <a:pt x="511594" y="130246"/>
                              <a:pt x="527050" y="127000"/>
                            </a:cubicBezTo>
                            <a:cubicBezTo>
                              <a:pt x="528952" y="125688"/>
                              <a:pt x="540047" y="126852"/>
                              <a:pt x="541338" y="125413"/>
                            </a:cubicBezTo>
                            <a:cubicBezTo>
                              <a:pt x="564521" y="128269"/>
                              <a:pt x="591535" y="127021"/>
                              <a:pt x="600075" y="125413"/>
                            </a:cubicBezTo>
                            <a:cubicBezTo>
                              <a:pt x="609939" y="129183"/>
                              <a:pt x="634950" y="124866"/>
                              <a:pt x="650875" y="125413"/>
                            </a:cubicBezTo>
                            <a:cubicBezTo>
                              <a:pt x="666181" y="124915"/>
                              <a:pt x="681099" y="121387"/>
                              <a:pt x="696913" y="123825"/>
                            </a:cubicBezTo>
                            <a:cubicBezTo>
                              <a:pt x="710727" y="120194"/>
                              <a:pt x="729376" y="123719"/>
                              <a:pt x="754063" y="127000"/>
                            </a:cubicBezTo>
                            <a:cubicBezTo>
                              <a:pt x="767771" y="128352"/>
                              <a:pt x="787232" y="133218"/>
                              <a:pt x="792163" y="131763"/>
                            </a:cubicBezTo>
                            <a:cubicBezTo>
                              <a:pt x="796474" y="134306"/>
                              <a:pt x="823261" y="130481"/>
                              <a:pt x="833438" y="131763"/>
                            </a:cubicBezTo>
                            <a:cubicBezTo>
                              <a:pt x="837987" y="132489"/>
                              <a:pt x="856895" y="130814"/>
                              <a:pt x="868363" y="133350"/>
                            </a:cubicBezTo>
                            <a:cubicBezTo>
                              <a:pt x="874614" y="128327"/>
                              <a:pt x="890865" y="112029"/>
                              <a:pt x="893763" y="109538"/>
                            </a:cubicBezTo>
                            <a:cubicBezTo>
                              <a:pt x="900350" y="102496"/>
                              <a:pt x="902608" y="94548"/>
                              <a:pt x="908050" y="90488"/>
                            </a:cubicBezTo>
                            <a:cubicBezTo>
                              <a:pt x="904446" y="81975"/>
                              <a:pt x="899354" y="77159"/>
                              <a:pt x="896938" y="73025"/>
                            </a:cubicBezTo>
                            <a:cubicBezTo>
                              <a:pt x="895028" y="70793"/>
                              <a:pt x="890880" y="66933"/>
                              <a:pt x="889000" y="65088"/>
                            </a:cubicBezTo>
                            <a:cubicBezTo>
                              <a:pt x="840322" y="42373"/>
                              <a:pt x="736012" y="45881"/>
                              <a:pt x="660400" y="14288"/>
                            </a:cubicBezTo>
                            <a:cubicBezTo>
                              <a:pt x="633118" y="16099"/>
                              <a:pt x="600763" y="2285"/>
                              <a:pt x="590550" y="4763"/>
                            </a:cubicBezTo>
                            <a:cubicBezTo>
                              <a:pt x="586447" y="2490"/>
                              <a:pt x="579374" y="1157"/>
                              <a:pt x="574675" y="0"/>
                            </a:cubicBezTo>
                            <a:cubicBezTo>
                              <a:pt x="564922" y="-2012"/>
                              <a:pt x="537553" y="3816"/>
                              <a:pt x="527050" y="0"/>
                            </a:cubicBezTo>
                            <a:cubicBezTo>
                              <a:pt x="511171" y="3227"/>
                              <a:pt x="504428" y="11473"/>
                              <a:pt x="484188" y="15875"/>
                            </a:cubicBezTo>
                            <a:cubicBezTo>
                              <a:pt x="474933" y="32146"/>
                              <a:pt x="456842" y="51268"/>
                              <a:pt x="452438" y="55563"/>
                            </a:cubicBezTo>
                            <a:cubicBezTo>
                              <a:pt x="439244" y="91032"/>
                              <a:pt x="413741" y="141532"/>
                              <a:pt x="414338" y="155575"/>
                            </a:cubicBezTo>
                            <a:cubicBezTo>
                              <a:pt x="415588" y="165632"/>
                              <a:pt x="393819" y="195479"/>
                              <a:pt x="384175" y="212725"/>
                            </a:cubicBezTo>
                            <a:cubicBezTo>
                              <a:pt x="362994" y="229126"/>
                              <a:pt x="334526" y="244632"/>
                              <a:pt x="319088" y="255588"/>
                            </a:cubicBezTo>
                            <a:cubicBezTo>
                              <a:pt x="279189" y="261048"/>
                              <a:pt x="241854" y="282682"/>
                              <a:pt x="198438" y="304800"/>
                            </a:cubicBezTo>
                            <a:cubicBezTo>
                              <a:pt x="174760" y="331570"/>
                              <a:pt x="29871" y="373204"/>
                              <a:pt x="0" y="371475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05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491" name="Freeform: Shape 376">
                <a:extLst>
                  <a:ext uri="{FF2B5EF4-FFF2-40B4-BE49-F238E27FC236}">
                    <a16:creationId xmlns:a16="http://schemas.microsoft.com/office/drawing/2014/main" id="{7BE8B4FB-9E27-0F6D-1F1A-E0AF89C3C2BA}"/>
                  </a:ext>
                </a:extLst>
              </p:cNvPr>
              <p:cNvSpPr/>
              <p:nvPr/>
            </p:nvSpPr>
            <p:spPr>
              <a:xfrm rot="3600000">
                <a:off x="2075107" y="3077706"/>
                <a:ext cx="328855" cy="374833"/>
              </a:xfrm>
              <a:custGeom>
                <a:avLst/>
                <a:gdLst>
                  <a:gd name="connsiteX0" fmla="*/ 1517650 w 1566863"/>
                  <a:gd name="connsiteY0" fmla="*/ 0 h 1785938"/>
                  <a:gd name="connsiteX1" fmla="*/ 1379538 w 1566863"/>
                  <a:gd name="connsiteY1" fmla="*/ 115888 h 1785938"/>
                  <a:gd name="connsiteX2" fmla="*/ 1227138 w 1566863"/>
                  <a:gd name="connsiteY2" fmla="*/ 238125 h 1785938"/>
                  <a:gd name="connsiteX3" fmla="*/ 1109663 w 1566863"/>
                  <a:gd name="connsiteY3" fmla="*/ 336550 h 1785938"/>
                  <a:gd name="connsiteX4" fmla="*/ 996950 w 1566863"/>
                  <a:gd name="connsiteY4" fmla="*/ 414338 h 1785938"/>
                  <a:gd name="connsiteX5" fmla="*/ 952500 w 1566863"/>
                  <a:gd name="connsiteY5" fmla="*/ 439738 h 1785938"/>
                  <a:gd name="connsiteX6" fmla="*/ 879475 w 1566863"/>
                  <a:gd name="connsiteY6" fmla="*/ 444500 h 1785938"/>
                  <a:gd name="connsiteX7" fmla="*/ 815975 w 1566863"/>
                  <a:gd name="connsiteY7" fmla="*/ 441325 h 1785938"/>
                  <a:gd name="connsiteX8" fmla="*/ 757238 w 1566863"/>
                  <a:gd name="connsiteY8" fmla="*/ 436563 h 1785938"/>
                  <a:gd name="connsiteX9" fmla="*/ 706438 w 1566863"/>
                  <a:gd name="connsiteY9" fmla="*/ 434975 h 1785938"/>
                  <a:gd name="connsiteX10" fmla="*/ 657225 w 1566863"/>
                  <a:gd name="connsiteY10" fmla="*/ 434975 h 1785938"/>
                  <a:gd name="connsiteX11" fmla="*/ 612775 w 1566863"/>
                  <a:gd name="connsiteY11" fmla="*/ 441325 h 1785938"/>
                  <a:gd name="connsiteX12" fmla="*/ 569913 w 1566863"/>
                  <a:gd name="connsiteY12" fmla="*/ 449263 h 1785938"/>
                  <a:gd name="connsiteX13" fmla="*/ 519113 w 1566863"/>
                  <a:gd name="connsiteY13" fmla="*/ 465138 h 1785938"/>
                  <a:gd name="connsiteX14" fmla="*/ 458788 w 1566863"/>
                  <a:gd name="connsiteY14" fmla="*/ 488950 h 1785938"/>
                  <a:gd name="connsiteX15" fmla="*/ 376238 w 1566863"/>
                  <a:gd name="connsiteY15" fmla="*/ 536575 h 1785938"/>
                  <a:gd name="connsiteX16" fmla="*/ 292100 w 1566863"/>
                  <a:gd name="connsiteY16" fmla="*/ 595313 h 1785938"/>
                  <a:gd name="connsiteX17" fmla="*/ 234950 w 1566863"/>
                  <a:gd name="connsiteY17" fmla="*/ 647700 h 1785938"/>
                  <a:gd name="connsiteX18" fmla="*/ 209550 w 1566863"/>
                  <a:gd name="connsiteY18" fmla="*/ 666750 h 1785938"/>
                  <a:gd name="connsiteX19" fmla="*/ 165100 w 1566863"/>
                  <a:gd name="connsiteY19" fmla="*/ 698500 h 1785938"/>
                  <a:gd name="connsiteX20" fmla="*/ 103188 w 1566863"/>
                  <a:gd name="connsiteY20" fmla="*/ 769938 h 1785938"/>
                  <a:gd name="connsiteX21" fmla="*/ 52388 w 1566863"/>
                  <a:gd name="connsiteY21" fmla="*/ 860425 h 1785938"/>
                  <a:gd name="connsiteX22" fmla="*/ 25400 w 1566863"/>
                  <a:gd name="connsiteY22" fmla="*/ 960438 h 1785938"/>
                  <a:gd name="connsiteX23" fmla="*/ 0 w 1566863"/>
                  <a:gd name="connsiteY23" fmla="*/ 1100138 h 1785938"/>
                  <a:gd name="connsiteX24" fmla="*/ 6350 w 1566863"/>
                  <a:gd name="connsiteY24" fmla="*/ 1158875 h 1785938"/>
                  <a:gd name="connsiteX25" fmla="*/ 0 w 1566863"/>
                  <a:gd name="connsiteY25" fmla="*/ 1235075 h 1785938"/>
                  <a:gd name="connsiteX26" fmla="*/ 15875 w 1566863"/>
                  <a:gd name="connsiteY26" fmla="*/ 1316038 h 1785938"/>
                  <a:gd name="connsiteX27" fmla="*/ 31750 w 1566863"/>
                  <a:gd name="connsiteY27" fmla="*/ 1365250 h 1785938"/>
                  <a:gd name="connsiteX28" fmla="*/ 50800 w 1566863"/>
                  <a:gd name="connsiteY28" fmla="*/ 1414463 h 1785938"/>
                  <a:gd name="connsiteX29" fmla="*/ 68263 w 1566863"/>
                  <a:gd name="connsiteY29" fmla="*/ 1482725 h 1785938"/>
                  <a:gd name="connsiteX30" fmla="*/ 107950 w 1566863"/>
                  <a:gd name="connsiteY30" fmla="*/ 1541463 h 1785938"/>
                  <a:gd name="connsiteX31" fmla="*/ 220663 w 1566863"/>
                  <a:gd name="connsiteY31" fmla="*/ 1647825 h 1785938"/>
                  <a:gd name="connsiteX32" fmla="*/ 327025 w 1566863"/>
                  <a:gd name="connsiteY32" fmla="*/ 1719263 h 1785938"/>
                  <a:gd name="connsiteX33" fmla="*/ 452438 w 1566863"/>
                  <a:gd name="connsiteY33" fmla="*/ 1765300 h 1785938"/>
                  <a:gd name="connsiteX34" fmla="*/ 596900 w 1566863"/>
                  <a:gd name="connsiteY34" fmla="*/ 1785938 h 1785938"/>
                  <a:gd name="connsiteX35" fmla="*/ 655638 w 1566863"/>
                  <a:gd name="connsiteY35" fmla="*/ 1781175 h 1785938"/>
                  <a:gd name="connsiteX36" fmla="*/ 863600 w 1566863"/>
                  <a:gd name="connsiteY36" fmla="*/ 1709738 h 1785938"/>
                  <a:gd name="connsiteX37" fmla="*/ 1076325 w 1566863"/>
                  <a:gd name="connsiteY37" fmla="*/ 1597025 h 1785938"/>
                  <a:gd name="connsiteX38" fmla="*/ 1189038 w 1566863"/>
                  <a:gd name="connsiteY38" fmla="*/ 1484313 h 1785938"/>
                  <a:gd name="connsiteX39" fmla="*/ 1282700 w 1566863"/>
                  <a:gd name="connsiteY39" fmla="*/ 1395413 h 1785938"/>
                  <a:gd name="connsiteX40" fmla="*/ 1354138 w 1566863"/>
                  <a:gd name="connsiteY40" fmla="*/ 1282700 h 1785938"/>
                  <a:gd name="connsiteX41" fmla="*/ 1395413 w 1566863"/>
                  <a:gd name="connsiteY41" fmla="*/ 1173163 h 1785938"/>
                  <a:gd name="connsiteX42" fmla="*/ 1400175 w 1566863"/>
                  <a:gd name="connsiteY42" fmla="*/ 1001713 h 1785938"/>
                  <a:gd name="connsiteX43" fmla="*/ 1362075 w 1566863"/>
                  <a:gd name="connsiteY43" fmla="*/ 841375 h 1785938"/>
                  <a:gd name="connsiteX44" fmla="*/ 1314450 w 1566863"/>
                  <a:gd name="connsiteY44" fmla="*/ 754063 h 1785938"/>
                  <a:gd name="connsiteX45" fmla="*/ 1228725 w 1566863"/>
                  <a:gd name="connsiteY45" fmla="*/ 657225 h 1785938"/>
                  <a:gd name="connsiteX46" fmla="*/ 1195388 w 1566863"/>
                  <a:gd name="connsiteY46" fmla="*/ 581025 h 1785938"/>
                  <a:gd name="connsiteX47" fmla="*/ 1196975 w 1566863"/>
                  <a:gd name="connsiteY47" fmla="*/ 501650 h 1785938"/>
                  <a:gd name="connsiteX48" fmla="*/ 1225550 w 1566863"/>
                  <a:gd name="connsiteY48" fmla="*/ 407988 h 1785938"/>
                  <a:gd name="connsiteX49" fmla="*/ 1300163 w 1566863"/>
                  <a:gd name="connsiteY49" fmla="*/ 322263 h 1785938"/>
                  <a:gd name="connsiteX50" fmla="*/ 1566863 w 1566863"/>
                  <a:gd name="connsiteY50" fmla="*/ 93663 h 1785938"/>
                  <a:gd name="connsiteX51" fmla="*/ 1533525 w 1566863"/>
                  <a:gd name="connsiteY51" fmla="*/ 47625 h 1785938"/>
                  <a:gd name="connsiteX52" fmla="*/ 1517650 w 1566863"/>
                  <a:gd name="connsiteY52" fmla="*/ 0 h 1785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1566863" h="1785938">
                    <a:moveTo>
                      <a:pt x="1517650" y="0"/>
                    </a:moveTo>
                    <a:lnTo>
                      <a:pt x="1379538" y="115888"/>
                    </a:lnTo>
                    <a:lnTo>
                      <a:pt x="1227138" y="238125"/>
                    </a:lnTo>
                    <a:lnTo>
                      <a:pt x="1109663" y="336550"/>
                    </a:lnTo>
                    <a:lnTo>
                      <a:pt x="996950" y="414338"/>
                    </a:lnTo>
                    <a:lnTo>
                      <a:pt x="952500" y="439738"/>
                    </a:lnTo>
                    <a:lnTo>
                      <a:pt x="879475" y="444500"/>
                    </a:lnTo>
                    <a:lnTo>
                      <a:pt x="815975" y="441325"/>
                    </a:lnTo>
                    <a:lnTo>
                      <a:pt x="757238" y="436563"/>
                    </a:lnTo>
                    <a:lnTo>
                      <a:pt x="706438" y="434975"/>
                    </a:lnTo>
                    <a:lnTo>
                      <a:pt x="657225" y="434975"/>
                    </a:lnTo>
                    <a:lnTo>
                      <a:pt x="612775" y="441325"/>
                    </a:lnTo>
                    <a:lnTo>
                      <a:pt x="569913" y="449263"/>
                    </a:lnTo>
                    <a:lnTo>
                      <a:pt x="519113" y="465138"/>
                    </a:lnTo>
                    <a:lnTo>
                      <a:pt x="458788" y="488950"/>
                    </a:lnTo>
                    <a:lnTo>
                      <a:pt x="376238" y="536575"/>
                    </a:lnTo>
                    <a:lnTo>
                      <a:pt x="292100" y="595313"/>
                    </a:lnTo>
                    <a:lnTo>
                      <a:pt x="234950" y="647700"/>
                    </a:lnTo>
                    <a:lnTo>
                      <a:pt x="209550" y="666750"/>
                    </a:lnTo>
                    <a:lnTo>
                      <a:pt x="165100" y="698500"/>
                    </a:lnTo>
                    <a:lnTo>
                      <a:pt x="103188" y="769938"/>
                    </a:lnTo>
                    <a:lnTo>
                      <a:pt x="52388" y="860425"/>
                    </a:lnTo>
                    <a:lnTo>
                      <a:pt x="25400" y="960438"/>
                    </a:lnTo>
                    <a:lnTo>
                      <a:pt x="0" y="1100138"/>
                    </a:lnTo>
                    <a:lnTo>
                      <a:pt x="6350" y="1158875"/>
                    </a:lnTo>
                    <a:lnTo>
                      <a:pt x="0" y="1235075"/>
                    </a:lnTo>
                    <a:lnTo>
                      <a:pt x="15875" y="1316038"/>
                    </a:lnTo>
                    <a:lnTo>
                      <a:pt x="31750" y="1365250"/>
                    </a:lnTo>
                    <a:lnTo>
                      <a:pt x="50800" y="1414463"/>
                    </a:lnTo>
                    <a:lnTo>
                      <a:pt x="68263" y="1482725"/>
                    </a:lnTo>
                    <a:lnTo>
                      <a:pt x="107950" y="1541463"/>
                    </a:lnTo>
                    <a:lnTo>
                      <a:pt x="220663" y="1647825"/>
                    </a:lnTo>
                    <a:lnTo>
                      <a:pt x="327025" y="1719263"/>
                    </a:lnTo>
                    <a:lnTo>
                      <a:pt x="452438" y="1765300"/>
                    </a:lnTo>
                    <a:lnTo>
                      <a:pt x="596900" y="1785938"/>
                    </a:lnTo>
                    <a:lnTo>
                      <a:pt x="655638" y="1781175"/>
                    </a:lnTo>
                    <a:lnTo>
                      <a:pt x="863600" y="1709738"/>
                    </a:lnTo>
                    <a:lnTo>
                      <a:pt x="1076325" y="1597025"/>
                    </a:lnTo>
                    <a:lnTo>
                      <a:pt x="1189038" y="1484313"/>
                    </a:lnTo>
                    <a:lnTo>
                      <a:pt x="1282700" y="1395413"/>
                    </a:lnTo>
                    <a:lnTo>
                      <a:pt x="1354138" y="1282700"/>
                    </a:lnTo>
                    <a:lnTo>
                      <a:pt x="1395413" y="1173163"/>
                    </a:lnTo>
                    <a:lnTo>
                      <a:pt x="1400175" y="1001713"/>
                    </a:lnTo>
                    <a:lnTo>
                      <a:pt x="1362075" y="841375"/>
                    </a:lnTo>
                    <a:lnTo>
                      <a:pt x="1314450" y="754063"/>
                    </a:lnTo>
                    <a:lnTo>
                      <a:pt x="1228725" y="657225"/>
                    </a:lnTo>
                    <a:lnTo>
                      <a:pt x="1195388" y="581025"/>
                    </a:lnTo>
                    <a:lnTo>
                      <a:pt x="1196975" y="501650"/>
                    </a:lnTo>
                    <a:lnTo>
                      <a:pt x="1225550" y="407988"/>
                    </a:lnTo>
                    <a:lnTo>
                      <a:pt x="1300163" y="322263"/>
                    </a:lnTo>
                    <a:lnTo>
                      <a:pt x="1566863" y="93663"/>
                    </a:lnTo>
                    <a:lnTo>
                      <a:pt x="1533525" y="47625"/>
                    </a:lnTo>
                    <a:lnTo>
                      <a:pt x="1517650" y="0"/>
                    </a:lnTo>
                    <a:close/>
                  </a:path>
                </a:pathLst>
              </a:custGeom>
              <a:solidFill>
                <a:srgbClr val="70AD47">
                  <a:lumMod val="20000"/>
                  <a:lumOff val="80000"/>
                </a:srgbClr>
              </a:solidFill>
              <a:ln w="3175" cap="flat" cmpd="sng" algn="ctr">
                <a:solidFill>
                  <a:srgbClr val="E7E6E6">
                    <a:lumMod val="50000"/>
                  </a:srgbClr>
                </a:solidFill>
                <a:prstDash val="solid"/>
                <a:miter lim="800000"/>
                <a:extLst>
                  <a:ext uri="{C807C97D-BFC1-408E-A445-0C87EB9F89A2}">
                    <ask:lineSketchStyleProps xmlns:ask="http://schemas.microsoft.com/office/drawing/2018/sketchyshapes" sd="2832084185">
                      <a:custGeom>
                        <a:avLst/>
                        <a:gdLst>
                          <a:gd name="connsiteX0" fmla="*/ 1517650 w 1566863"/>
                          <a:gd name="connsiteY0" fmla="*/ 0 h 1785938"/>
                          <a:gd name="connsiteX1" fmla="*/ 1379538 w 1566863"/>
                          <a:gd name="connsiteY1" fmla="*/ 115888 h 1785938"/>
                          <a:gd name="connsiteX2" fmla="*/ 1227138 w 1566863"/>
                          <a:gd name="connsiteY2" fmla="*/ 238125 h 1785938"/>
                          <a:gd name="connsiteX3" fmla="*/ 1109663 w 1566863"/>
                          <a:gd name="connsiteY3" fmla="*/ 336550 h 1785938"/>
                          <a:gd name="connsiteX4" fmla="*/ 996950 w 1566863"/>
                          <a:gd name="connsiteY4" fmla="*/ 414338 h 1785938"/>
                          <a:gd name="connsiteX5" fmla="*/ 952500 w 1566863"/>
                          <a:gd name="connsiteY5" fmla="*/ 439738 h 1785938"/>
                          <a:gd name="connsiteX6" fmla="*/ 879475 w 1566863"/>
                          <a:gd name="connsiteY6" fmla="*/ 444500 h 1785938"/>
                          <a:gd name="connsiteX7" fmla="*/ 815975 w 1566863"/>
                          <a:gd name="connsiteY7" fmla="*/ 441325 h 1785938"/>
                          <a:gd name="connsiteX8" fmla="*/ 757238 w 1566863"/>
                          <a:gd name="connsiteY8" fmla="*/ 436563 h 1785938"/>
                          <a:gd name="connsiteX9" fmla="*/ 706438 w 1566863"/>
                          <a:gd name="connsiteY9" fmla="*/ 434975 h 1785938"/>
                          <a:gd name="connsiteX10" fmla="*/ 657225 w 1566863"/>
                          <a:gd name="connsiteY10" fmla="*/ 434975 h 1785938"/>
                          <a:gd name="connsiteX11" fmla="*/ 612775 w 1566863"/>
                          <a:gd name="connsiteY11" fmla="*/ 441325 h 1785938"/>
                          <a:gd name="connsiteX12" fmla="*/ 569913 w 1566863"/>
                          <a:gd name="connsiteY12" fmla="*/ 449263 h 1785938"/>
                          <a:gd name="connsiteX13" fmla="*/ 519113 w 1566863"/>
                          <a:gd name="connsiteY13" fmla="*/ 465138 h 1785938"/>
                          <a:gd name="connsiteX14" fmla="*/ 458788 w 1566863"/>
                          <a:gd name="connsiteY14" fmla="*/ 488950 h 1785938"/>
                          <a:gd name="connsiteX15" fmla="*/ 376238 w 1566863"/>
                          <a:gd name="connsiteY15" fmla="*/ 536575 h 1785938"/>
                          <a:gd name="connsiteX16" fmla="*/ 292100 w 1566863"/>
                          <a:gd name="connsiteY16" fmla="*/ 595313 h 1785938"/>
                          <a:gd name="connsiteX17" fmla="*/ 234950 w 1566863"/>
                          <a:gd name="connsiteY17" fmla="*/ 647700 h 1785938"/>
                          <a:gd name="connsiteX18" fmla="*/ 209550 w 1566863"/>
                          <a:gd name="connsiteY18" fmla="*/ 666750 h 1785938"/>
                          <a:gd name="connsiteX19" fmla="*/ 165100 w 1566863"/>
                          <a:gd name="connsiteY19" fmla="*/ 698500 h 1785938"/>
                          <a:gd name="connsiteX20" fmla="*/ 103188 w 1566863"/>
                          <a:gd name="connsiteY20" fmla="*/ 769938 h 1785938"/>
                          <a:gd name="connsiteX21" fmla="*/ 52388 w 1566863"/>
                          <a:gd name="connsiteY21" fmla="*/ 860425 h 1785938"/>
                          <a:gd name="connsiteX22" fmla="*/ 25400 w 1566863"/>
                          <a:gd name="connsiteY22" fmla="*/ 960438 h 1785938"/>
                          <a:gd name="connsiteX23" fmla="*/ 0 w 1566863"/>
                          <a:gd name="connsiteY23" fmla="*/ 1100138 h 1785938"/>
                          <a:gd name="connsiteX24" fmla="*/ 6350 w 1566863"/>
                          <a:gd name="connsiteY24" fmla="*/ 1158875 h 1785938"/>
                          <a:gd name="connsiteX25" fmla="*/ 0 w 1566863"/>
                          <a:gd name="connsiteY25" fmla="*/ 1235075 h 1785938"/>
                          <a:gd name="connsiteX26" fmla="*/ 15875 w 1566863"/>
                          <a:gd name="connsiteY26" fmla="*/ 1316038 h 1785938"/>
                          <a:gd name="connsiteX27" fmla="*/ 31750 w 1566863"/>
                          <a:gd name="connsiteY27" fmla="*/ 1365250 h 1785938"/>
                          <a:gd name="connsiteX28" fmla="*/ 50800 w 1566863"/>
                          <a:gd name="connsiteY28" fmla="*/ 1414463 h 1785938"/>
                          <a:gd name="connsiteX29" fmla="*/ 68263 w 1566863"/>
                          <a:gd name="connsiteY29" fmla="*/ 1482725 h 1785938"/>
                          <a:gd name="connsiteX30" fmla="*/ 107950 w 1566863"/>
                          <a:gd name="connsiteY30" fmla="*/ 1541463 h 1785938"/>
                          <a:gd name="connsiteX31" fmla="*/ 220663 w 1566863"/>
                          <a:gd name="connsiteY31" fmla="*/ 1647825 h 1785938"/>
                          <a:gd name="connsiteX32" fmla="*/ 327025 w 1566863"/>
                          <a:gd name="connsiteY32" fmla="*/ 1719263 h 1785938"/>
                          <a:gd name="connsiteX33" fmla="*/ 452438 w 1566863"/>
                          <a:gd name="connsiteY33" fmla="*/ 1765300 h 1785938"/>
                          <a:gd name="connsiteX34" fmla="*/ 596900 w 1566863"/>
                          <a:gd name="connsiteY34" fmla="*/ 1785938 h 1785938"/>
                          <a:gd name="connsiteX35" fmla="*/ 655638 w 1566863"/>
                          <a:gd name="connsiteY35" fmla="*/ 1781175 h 1785938"/>
                          <a:gd name="connsiteX36" fmla="*/ 863600 w 1566863"/>
                          <a:gd name="connsiteY36" fmla="*/ 1709738 h 1785938"/>
                          <a:gd name="connsiteX37" fmla="*/ 1076325 w 1566863"/>
                          <a:gd name="connsiteY37" fmla="*/ 1597025 h 1785938"/>
                          <a:gd name="connsiteX38" fmla="*/ 1189038 w 1566863"/>
                          <a:gd name="connsiteY38" fmla="*/ 1484313 h 1785938"/>
                          <a:gd name="connsiteX39" fmla="*/ 1282700 w 1566863"/>
                          <a:gd name="connsiteY39" fmla="*/ 1395413 h 1785938"/>
                          <a:gd name="connsiteX40" fmla="*/ 1354138 w 1566863"/>
                          <a:gd name="connsiteY40" fmla="*/ 1282700 h 1785938"/>
                          <a:gd name="connsiteX41" fmla="*/ 1395413 w 1566863"/>
                          <a:gd name="connsiteY41" fmla="*/ 1173163 h 1785938"/>
                          <a:gd name="connsiteX42" fmla="*/ 1400175 w 1566863"/>
                          <a:gd name="connsiteY42" fmla="*/ 1001713 h 1785938"/>
                          <a:gd name="connsiteX43" fmla="*/ 1362075 w 1566863"/>
                          <a:gd name="connsiteY43" fmla="*/ 841375 h 1785938"/>
                          <a:gd name="connsiteX44" fmla="*/ 1314450 w 1566863"/>
                          <a:gd name="connsiteY44" fmla="*/ 754063 h 1785938"/>
                          <a:gd name="connsiteX45" fmla="*/ 1228725 w 1566863"/>
                          <a:gd name="connsiteY45" fmla="*/ 657225 h 1785938"/>
                          <a:gd name="connsiteX46" fmla="*/ 1195388 w 1566863"/>
                          <a:gd name="connsiteY46" fmla="*/ 581025 h 1785938"/>
                          <a:gd name="connsiteX47" fmla="*/ 1196975 w 1566863"/>
                          <a:gd name="connsiteY47" fmla="*/ 501650 h 1785938"/>
                          <a:gd name="connsiteX48" fmla="*/ 1225550 w 1566863"/>
                          <a:gd name="connsiteY48" fmla="*/ 407988 h 1785938"/>
                          <a:gd name="connsiteX49" fmla="*/ 1300163 w 1566863"/>
                          <a:gd name="connsiteY49" fmla="*/ 322263 h 1785938"/>
                          <a:gd name="connsiteX50" fmla="*/ 1566863 w 1566863"/>
                          <a:gd name="connsiteY50" fmla="*/ 93663 h 1785938"/>
                          <a:gd name="connsiteX51" fmla="*/ 1533525 w 1566863"/>
                          <a:gd name="connsiteY51" fmla="*/ 47625 h 1785938"/>
                          <a:gd name="connsiteX52" fmla="*/ 1517650 w 1566863"/>
                          <a:gd name="connsiteY52" fmla="*/ 0 h 178593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</a:cxnLst>
                        <a:rect l="l" t="t" r="r" b="b"/>
                        <a:pathLst>
                          <a:path w="1566863" h="1785938" fill="none" extrusionOk="0">
                            <a:moveTo>
                              <a:pt x="1517650" y="0"/>
                            </a:moveTo>
                            <a:cubicBezTo>
                              <a:pt x="1460920" y="62299"/>
                              <a:pt x="1436542" y="48491"/>
                              <a:pt x="1379538" y="115888"/>
                            </a:cubicBezTo>
                            <a:cubicBezTo>
                              <a:pt x="1359721" y="139571"/>
                              <a:pt x="1294205" y="201097"/>
                              <a:pt x="1227138" y="238125"/>
                            </a:cubicBezTo>
                            <a:cubicBezTo>
                              <a:pt x="1207619" y="260088"/>
                              <a:pt x="1150926" y="286888"/>
                              <a:pt x="1109663" y="336550"/>
                            </a:cubicBezTo>
                            <a:cubicBezTo>
                              <a:pt x="1059498" y="380969"/>
                              <a:pt x="1022698" y="388376"/>
                              <a:pt x="996950" y="414338"/>
                            </a:cubicBezTo>
                            <a:cubicBezTo>
                              <a:pt x="974269" y="424427"/>
                              <a:pt x="967209" y="433405"/>
                              <a:pt x="952500" y="439738"/>
                            </a:cubicBezTo>
                            <a:cubicBezTo>
                              <a:pt x="936535" y="442141"/>
                              <a:pt x="899843" y="447625"/>
                              <a:pt x="879475" y="444500"/>
                            </a:cubicBezTo>
                            <a:cubicBezTo>
                              <a:pt x="852638" y="443522"/>
                              <a:pt x="831241" y="446846"/>
                              <a:pt x="815975" y="441325"/>
                            </a:cubicBezTo>
                            <a:cubicBezTo>
                              <a:pt x="796213" y="435983"/>
                              <a:pt x="763901" y="436303"/>
                              <a:pt x="757238" y="436563"/>
                            </a:cubicBezTo>
                            <a:cubicBezTo>
                              <a:pt x="742828" y="434565"/>
                              <a:pt x="712978" y="433610"/>
                              <a:pt x="706438" y="434975"/>
                            </a:cubicBezTo>
                            <a:cubicBezTo>
                              <a:pt x="688531" y="437867"/>
                              <a:pt x="679137" y="437174"/>
                              <a:pt x="657225" y="434975"/>
                            </a:cubicBezTo>
                            <a:cubicBezTo>
                              <a:pt x="638782" y="436228"/>
                              <a:pt x="619391" y="440824"/>
                              <a:pt x="612775" y="441325"/>
                            </a:cubicBezTo>
                            <a:cubicBezTo>
                              <a:pt x="603411" y="440757"/>
                              <a:pt x="580261" y="444601"/>
                              <a:pt x="569913" y="449263"/>
                            </a:cubicBezTo>
                            <a:cubicBezTo>
                              <a:pt x="556573" y="457925"/>
                              <a:pt x="528177" y="462730"/>
                              <a:pt x="519113" y="465138"/>
                            </a:cubicBezTo>
                            <a:cubicBezTo>
                              <a:pt x="502447" y="472533"/>
                              <a:pt x="468173" y="491097"/>
                              <a:pt x="458788" y="488950"/>
                            </a:cubicBezTo>
                            <a:cubicBezTo>
                              <a:pt x="444081" y="488491"/>
                              <a:pt x="390123" y="523963"/>
                              <a:pt x="376238" y="536575"/>
                            </a:cubicBezTo>
                            <a:cubicBezTo>
                              <a:pt x="345876" y="547447"/>
                              <a:pt x="321121" y="577722"/>
                              <a:pt x="292100" y="595313"/>
                            </a:cubicBezTo>
                            <a:cubicBezTo>
                              <a:pt x="263995" y="619040"/>
                              <a:pt x="254786" y="629513"/>
                              <a:pt x="234950" y="647700"/>
                            </a:cubicBezTo>
                            <a:cubicBezTo>
                              <a:pt x="231569" y="652612"/>
                              <a:pt x="217869" y="658788"/>
                              <a:pt x="209550" y="666750"/>
                            </a:cubicBezTo>
                            <a:cubicBezTo>
                              <a:pt x="204249" y="675436"/>
                              <a:pt x="182003" y="691601"/>
                              <a:pt x="165100" y="698500"/>
                            </a:cubicBezTo>
                            <a:cubicBezTo>
                              <a:pt x="137869" y="719474"/>
                              <a:pt x="110836" y="750988"/>
                              <a:pt x="103188" y="769938"/>
                            </a:cubicBezTo>
                            <a:cubicBezTo>
                              <a:pt x="85643" y="801310"/>
                              <a:pt x="78030" y="818750"/>
                              <a:pt x="52388" y="860425"/>
                            </a:cubicBezTo>
                            <a:cubicBezTo>
                              <a:pt x="47798" y="898656"/>
                              <a:pt x="30470" y="915684"/>
                              <a:pt x="25400" y="960438"/>
                            </a:cubicBezTo>
                            <a:cubicBezTo>
                              <a:pt x="27507" y="988418"/>
                              <a:pt x="2052" y="1057628"/>
                              <a:pt x="0" y="1100138"/>
                            </a:cubicBezTo>
                            <a:cubicBezTo>
                              <a:pt x="1214" y="1107890"/>
                              <a:pt x="6376" y="1140379"/>
                              <a:pt x="6350" y="1158875"/>
                            </a:cubicBezTo>
                            <a:cubicBezTo>
                              <a:pt x="10271" y="1184490"/>
                              <a:pt x="4978" y="1222830"/>
                              <a:pt x="0" y="1235075"/>
                            </a:cubicBezTo>
                            <a:cubicBezTo>
                              <a:pt x="-1631" y="1259017"/>
                              <a:pt x="10875" y="1276162"/>
                              <a:pt x="15875" y="1316038"/>
                            </a:cubicBezTo>
                            <a:cubicBezTo>
                              <a:pt x="21831" y="1322444"/>
                              <a:pt x="24234" y="1352491"/>
                              <a:pt x="31750" y="1365250"/>
                            </a:cubicBezTo>
                            <a:cubicBezTo>
                              <a:pt x="41803" y="1386695"/>
                              <a:pt x="47822" y="1397786"/>
                              <a:pt x="50800" y="1414463"/>
                            </a:cubicBezTo>
                            <a:cubicBezTo>
                              <a:pt x="59800" y="1426630"/>
                              <a:pt x="63975" y="1462039"/>
                              <a:pt x="68263" y="1482725"/>
                            </a:cubicBezTo>
                            <a:cubicBezTo>
                              <a:pt x="86397" y="1504805"/>
                              <a:pt x="91478" y="1525983"/>
                              <a:pt x="107950" y="1541463"/>
                            </a:cubicBezTo>
                            <a:cubicBezTo>
                              <a:pt x="133123" y="1546141"/>
                              <a:pt x="186793" y="1601332"/>
                              <a:pt x="220663" y="1647825"/>
                            </a:cubicBezTo>
                            <a:cubicBezTo>
                              <a:pt x="234709" y="1661295"/>
                              <a:pt x="305444" y="1700646"/>
                              <a:pt x="327025" y="1719263"/>
                            </a:cubicBezTo>
                            <a:cubicBezTo>
                              <a:pt x="355084" y="1718809"/>
                              <a:pt x="431554" y="1765225"/>
                              <a:pt x="452438" y="1765300"/>
                            </a:cubicBezTo>
                            <a:cubicBezTo>
                              <a:pt x="524820" y="1771655"/>
                              <a:pt x="554198" y="1782684"/>
                              <a:pt x="596900" y="1785938"/>
                            </a:cubicBezTo>
                            <a:cubicBezTo>
                              <a:pt x="607141" y="1780705"/>
                              <a:pt x="637913" y="1786919"/>
                              <a:pt x="655638" y="1781175"/>
                            </a:cubicBezTo>
                            <a:cubicBezTo>
                              <a:pt x="758788" y="1754833"/>
                              <a:pt x="770192" y="1727021"/>
                              <a:pt x="863600" y="1709738"/>
                            </a:cubicBezTo>
                            <a:cubicBezTo>
                              <a:pt x="904345" y="1699499"/>
                              <a:pt x="1014061" y="1618621"/>
                              <a:pt x="1076325" y="1597025"/>
                            </a:cubicBezTo>
                            <a:cubicBezTo>
                              <a:pt x="1098964" y="1588474"/>
                              <a:pt x="1159502" y="1497166"/>
                              <a:pt x="1189038" y="1484313"/>
                            </a:cubicBezTo>
                            <a:cubicBezTo>
                              <a:pt x="1198498" y="1470876"/>
                              <a:pt x="1237997" y="1423941"/>
                              <a:pt x="1282700" y="1395413"/>
                            </a:cubicBezTo>
                            <a:cubicBezTo>
                              <a:pt x="1311400" y="1344105"/>
                              <a:pt x="1333751" y="1331758"/>
                              <a:pt x="1354138" y="1282700"/>
                            </a:cubicBezTo>
                            <a:cubicBezTo>
                              <a:pt x="1375060" y="1245066"/>
                              <a:pt x="1375853" y="1222047"/>
                              <a:pt x="1395413" y="1173163"/>
                            </a:cubicBezTo>
                            <a:cubicBezTo>
                              <a:pt x="1384614" y="1100922"/>
                              <a:pt x="1408389" y="1021789"/>
                              <a:pt x="1400175" y="1001713"/>
                            </a:cubicBezTo>
                            <a:cubicBezTo>
                              <a:pt x="1398884" y="942116"/>
                              <a:pt x="1374724" y="858849"/>
                              <a:pt x="1362075" y="841375"/>
                            </a:cubicBezTo>
                            <a:cubicBezTo>
                              <a:pt x="1361134" y="821920"/>
                              <a:pt x="1332328" y="788441"/>
                              <a:pt x="1314450" y="754063"/>
                            </a:cubicBezTo>
                            <a:cubicBezTo>
                              <a:pt x="1268633" y="718073"/>
                              <a:pt x="1256786" y="704183"/>
                              <a:pt x="1228725" y="657225"/>
                            </a:cubicBezTo>
                            <a:cubicBezTo>
                              <a:pt x="1222800" y="632799"/>
                              <a:pt x="1208169" y="598192"/>
                              <a:pt x="1195388" y="581025"/>
                            </a:cubicBezTo>
                            <a:cubicBezTo>
                              <a:pt x="1202411" y="558779"/>
                              <a:pt x="1197672" y="530416"/>
                              <a:pt x="1196975" y="501650"/>
                            </a:cubicBezTo>
                            <a:cubicBezTo>
                              <a:pt x="1214216" y="465752"/>
                              <a:pt x="1210815" y="449897"/>
                              <a:pt x="1225550" y="407988"/>
                            </a:cubicBezTo>
                            <a:cubicBezTo>
                              <a:pt x="1237803" y="379475"/>
                              <a:pt x="1275863" y="360939"/>
                              <a:pt x="1300163" y="322263"/>
                            </a:cubicBezTo>
                            <a:cubicBezTo>
                              <a:pt x="1384872" y="268938"/>
                              <a:pt x="1469852" y="205759"/>
                              <a:pt x="1566863" y="93663"/>
                            </a:cubicBezTo>
                            <a:cubicBezTo>
                              <a:pt x="1550407" y="72187"/>
                              <a:pt x="1542019" y="53428"/>
                              <a:pt x="1533525" y="47625"/>
                            </a:cubicBezTo>
                            <a:cubicBezTo>
                              <a:pt x="1532074" y="35775"/>
                              <a:pt x="1525855" y="18619"/>
                              <a:pt x="1517650" y="0"/>
                            </a:cubicBezTo>
                            <a:close/>
                          </a:path>
                          <a:path w="1566863" h="1785938" stroke="0" extrusionOk="0">
                            <a:moveTo>
                              <a:pt x="1517650" y="0"/>
                            </a:moveTo>
                            <a:cubicBezTo>
                              <a:pt x="1486512" y="12033"/>
                              <a:pt x="1442839" y="61551"/>
                              <a:pt x="1379538" y="115888"/>
                            </a:cubicBezTo>
                            <a:cubicBezTo>
                              <a:pt x="1304407" y="155434"/>
                              <a:pt x="1291209" y="205866"/>
                              <a:pt x="1227138" y="238125"/>
                            </a:cubicBezTo>
                            <a:cubicBezTo>
                              <a:pt x="1192925" y="260547"/>
                              <a:pt x="1136687" y="325735"/>
                              <a:pt x="1109663" y="336550"/>
                            </a:cubicBezTo>
                            <a:cubicBezTo>
                              <a:pt x="1058151" y="371580"/>
                              <a:pt x="1033108" y="381215"/>
                              <a:pt x="996950" y="414338"/>
                            </a:cubicBezTo>
                            <a:cubicBezTo>
                              <a:pt x="980281" y="424307"/>
                              <a:pt x="972596" y="429789"/>
                              <a:pt x="952500" y="439738"/>
                            </a:cubicBezTo>
                            <a:cubicBezTo>
                              <a:pt x="916027" y="439800"/>
                              <a:pt x="914428" y="446905"/>
                              <a:pt x="879475" y="444500"/>
                            </a:cubicBezTo>
                            <a:cubicBezTo>
                              <a:pt x="863872" y="442444"/>
                              <a:pt x="822690" y="444116"/>
                              <a:pt x="815975" y="441325"/>
                            </a:cubicBezTo>
                            <a:cubicBezTo>
                              <a:pt x="796345" y="443373"/>
                              <a:pt x="774531" y="438316"/>
                              <a:pt x="757238" y="436563"/>
                            </a:cubicBezTo>
                            <a:cubicBezTo>
                              <a:pt x="739468" y="436588"/>
                              <a:pt x="727683" y="439582"/>
                              <a:pt x="706438" y="434975"/>
                            </a:cubicBezTo>
                            <a:cubicBezTo>
                              <a:pt x="694146" y="438584"/>
                              <a:pt x="670360" y="438744"/>
                              <a:pt x="657225" y="434975"/>
                            </a:cubicBezTo>
                            <a:cubicBezTo>
                              <a:pt x="651996" y="432173"/>
                              <a:pt x="629871" y="442851"/>
                              <a:pt x="612775" y="441325"/>
                            </a:cubicBezTo>
                            <a:cubicBezTo>
                              <a:pt x="602428" y="441033"/>
                              <a:pt x="581633" y="444828"/>
                              <a:pt x="569913" y="449263"/>
                            </a:cubicBezTo>
                            <a:cubicBezTo>
                              <a:pt x="557929" y="452054"/>
                              <a:pt x="526475" y="466910"/>
                              <a:pt x="519113" y="465138"/>
                            </a:cubicBezTo>
                            <a:cubicBezTo>
                              <a:pt x="495826" y="476767"/>
                              <a:pt x="481585" y="479716"/>
                              <a:pt x="458788" y="488950"/>
                            </a:cubicBezTo>
                            <a:cubicBezTo>
                              <a:pt x="433454" y="494092"/>
                              <a:pt x="398747" y="515732"/>
                              <a:pt x="376238" y="536575"/>
                            </a:cubicBezTo>
                            <a:cubicBezTo>
                              <a:pt x="354379" y="562672"/>
                              <a:pt x="302195" y="590152"/>
                              <a:pt x="292100" y="595313"/>
                            </a:cubicBezTo>
                            <a:cubicBezTo>
                              <a:pt x="277282" y="607462"/>
                              <a:pt x="237993" y="637099"/>
                              <a:pt x="234950" y="647700"/>
                            </a:cubicBezTo>
                            <a:cubicBezTo>
                              <a:pt x="228751" y="654484"/>
                              <a:pt x="222263" y="659911"/>
                              <a:pt x="209550" y="666750"/>
                            </a:cubicBezTo>
                            <a:cubicBezTo>
                              <a:pt x="191374" y="678127"/>
                              <a:pt x="180837" y="682223"/>
                              <a:pt x="165100" y="698500"/>
                            </a:cubicBezTo>
                            <a:cubicBezTo>
                              <a:pt x="141565" y="714116"/>
                              <a:pt x="116280" y="762560"/>
                              <a:pt x="103188" y="769938"/>
                            </a:cubicBezTo>
                            <a:cubicBezTo>
                              <a:pt x="94607" y="798851"/>
                              <a:pt x="63353" y="840665"/>
                              <a:pt x="52388" y="860425"/>
                            </a:cubicBezTo>
                            <a:cubicBezTo>
                              <a:pt x="40384" y="891921"/>
                              <a:pt x="35891" y="923625"/>
                              <a:pt x="25400" y="960438"/>
                            </a:cubicBezTo>
                            <a:cubicBezTo>
                              <a:pt x="6245" y="1022278"/>
                              <a:pt x="18866" y="1039646"/>
                              <a:pt x="0" y="1100138"/>
                            </a:cubicBezTo>
                            <a:cubicBezTo>
                              <a:pt x="4279" y="1109940"/>
                              <a:pt x="197" y="1131798"/>
                              <a:pt x="6350" y="1158875"/>
                            </a:cubicBezTo>
                            <a:cubicBezTo>
                              <a:pt x="5984" y="1173231"/>
                              <a:pt x="-2964" y="1223788"/>
                              <a:pt x="0" y="1235075"/>
                            </a:cubicBezTo>
                            <a:cubicBezTo>
                              <a:pt x="6485" y="1274948"/>
                              <a:pt x="7145" y="1304692"/>
                              <a:pt x="15875" y="1316038"/>
                            </a:cubicBezTo>
                            <a:cubicBezTo>
                              <a:pt x="22870" y="1332004"/>
                              <a:pt x="28777" y="1341309"/>
                              <a:pt x="31750" y="1365250"/>
                            </a:cubicBezTo>
                            <a:cubicBezTo>
                              <a:pt x="33848" y="1370500"/>
                              <a:pt x="44610" y="1410356"/>
                              <a:pt x="50800" y="1414463"/>
                            </a:cubicBezTo>
                            <a:cubicBezTo>
                              <a:pt x="55685" y="1425640"/>
                              <a:pt x="67127" y="1464379"/>
                              <a:pt x="68263" y="1482725"/>
                            </a:cubicBezTo>
                            <a:cubicBezTo>
                              <a:pt x="85852" y="1513544"/>
                              <a:pt x="95289" y="1520351"/>
                              <a:pt x="107950" y="1541463"/>
                            </a:cubicBezTo>
                            <a:cubicBezTo>
                              <a:pt x="132931" y="1576612"/>
                              <a:pt x="184418" y="1619648"/>
                              <a:pt x="220663" y="1647825"/>
                            </a:cubicBezTo>
                            <a:cubicBezTo>
                              <a:pt x="263609" y="1671483"/>
                              <a:pt x="290450" y="1683557"/>
                              <a:pt x="327025" y="1719263"/>
                            </a:cubicBezTo>
                            <a:cubicBezTo>
                              <a:pt x="376230" y="1740035"/>
                              <a:pt x="389619" y="1754669"/>
                              <a:pt x="452438" y="1765300"/>
                            </a:cubicBezTo>
                            <a:cubicBezTo>
                              <a:pt x="480241" y="1780615"/>
                              <a:pt x="550226" y="1784632"/>
                              <a:pt x="596900" y="1785938"/>
                            </a:cubicBezTo>
                            <a:cubicBezTo>
                              <a:pt x="608496" y="1784234"/>
                              <a:pt x="636109" y="1780931"/>
                              <a:pt x="655638" y="1781175"/>
                            </a:cubicBezTo>
                            <a:cubicBezTo>
                              <a:pt x="722441" y="1757720"/>
                              <a:pt x="814735" y="1737764"/>
                              <a:pt x="863600" y="1709738"/>
                            </a:cubicBezTo>
                            <a:cubicBezTo>
                              <a:pt x="934624" y="1694237"/>
                              <a:pt x="1012722" y="1645503"/>
                              <a:pt x="1076325" y="1597025"/>
                            </a:cubicBezTo>
                            <a:cubicBezTo>
                              <a:pt x="1134228" y="1555851"/>
                              <a:pt x="1128769" y="1531859"/>
                              <a:pt x="1189038" y="1484313"/>
                            </a:cubicBezTo>
                            <a:cubicBezTo>
                              <a:pt x="1207735" y="1456432"/>
                              <a:pt x="1261977" y="1407924"/>
                              <a:pt x="1282700" y="1395413"/>
                            </a:cubicBezTo>
                            <a:cubicBezTo>
                              <a:pt x="1296196" y="1374064"/>
                              <a:pt x="1344880" y="1315349"/>
                              <a:pt x="1354138" y="1282700"/>
                            </a:cubicBezTo>
                            <a:cubicBezTo>
                              <a:pt x="1367319" y="1266591"/>
                              <a:pt x="1377655" y="1209609"/>
                              <a:pt x="1395413" y="1173163"/>
                            </a:cubicBezTo>
                            <a:cubicBezTo>
                              <a:pt x="1396116" y="1150737"/>
                              <a:pt x="1393445" y="1019073"/>
                              <a:pt x="1400175" y="1001713"/>
                            </a:cubicBezTo>
                            <a:cubicBezTo>
                              <a:pt x="1376438" y="955989"/>
                              <a:pt x="1367702" y="871958"/>
                              <a:pt x="1362075" y="841375"/>
                            </a:cubicBezTo>
                            <a:cubicBezTo>
                              <a:pt x="1336498" y="804289"/>
                              <a:pt x="1322888" y="768798"/>
                              <a:pt x="1314450" y="754063"/>
                            </a:cubicBezTo>
                            <a:cubicBezTo>
                              <a:pt x="1290316" y="715043"/>
                              <a:pt x="1242006" y="678883"/>
                              <a:pt x="1228725" y="657225"/>
                            </a:cubicBezTo>
                            <a:cubicBezTo>
                              <a:pt x="1217149" y="624266"/>
                              <a:pt x="1211691" y="610728"/>
                              <a:pt x="1195388" y="581025"/>
                            </a:cubicBezTo>
                            <a:cubicBezTo>
                              <a:pt x="1201860" y="544305"/>
                              <a:pt x="1191108" y="529288"/>
                              <a:pt x="1196975" y="501650"/>
                            </a:cubicBezTo>
                            <a:cubicBezTo>
                              <a:pt x="1214606" y="463215"/>
                              <a:pt x="1219800" y="439891"/>
                              <a:pt x="1225550" y="407988"/>
                            </a:cubicBezTo>
                            <a:cubicBezTo>
                              <a:pt x="1236419" y="389709"/>
                              <a:pt x="1275437" y="337805"/>
                              <a:pt x="1300163" y="322263"/>
                            </a:cubicBezTo>
                            <a:cubicBezTo>
                              <a:pt x="1359852" y="294414"/>
                              <a:pt x="1458483" y="147874"/>
                              <a:pt x="1566863" y="93663"/>
                            </a:cubicBezTo>
                            <a:cubicBezTo>
                              <a:pt x="1560833" y="80176"/>
                              <a:pt x="1541414" y="63281"/>
                              <a:pt x="1533525" y="47625"/>
                            </a:cubicBezTo>
                            <a:cubicBezTo>
                              <a:pt x="1523494" y="28841"/>
                              <a:pt x="1519944" y="6431"/>
                              <a:pt x="151765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05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492" name="Freeform: Shape 377">
                <a:extLst>
                  <a:ext uri="{FF2B5EF4-FFF2-40B4-BE49-F238E27FC236}">
                    <a16:creationId xmlns:a16="http://schemas.microsoft.com/office/drawing/2014/main" id="{23BF521C-983B-A7A2-57CA-0DC5C172D6BB}"/>
                  </a:ext>
                </a:extLst>
              </p:cNvPr>
              <p:cNvSpPr/>
              <p:nvPr/>
            </p:nvSpPr>
            <p:spPr>
              <a:xfrm rot="3600000">
                <a:off x="2464907" y="3424154"/>
                <a:ext cx="182252" cy="125943"/>
              </a:xfrm>
              <a:custGeom>
                <a:avLst/>
                <a:gdLst>
                  <a:gd name="connsiteX0" fmla="*/ 0 w 868363"/>
                  <a:gd name="connsiteY0" fmla="*/ 68263 h 600075"/>
                  <a:gd name="connsiteX1" fmla="*/ 238125 w 868363"/>
                  <a:gd name="connsiteY1" fmla="*/ 106363 h 600075"/>
                  <a:gd name="connsiteX2" fmla="*/ 349250 w 868363"/>
                  <a:gd name="connsiteY2" fmla="*/ 80963 h 600075"/>
                  <a:gd name="connsiteX3" fmla="*/ 392113 w 868363"/>
                  <a:gd name="connsiteY3" fmla="*/ 49213 h 600075"/>
                  <a:gd name="connsiteX4" fmla="*/ 476250 w 868363"/>
                  <a:gd name="connsiteY4" fmla="*/ 15875 h 600075"/>
                  <a:gd name="connsiteX5" fmla="*/ 515938 w 868363"/>
                  <a:gd name="connsiteY5" fmla="*/ 0 h 600075"/>
                  <a:gd name="connsiteX6" fmla="*/ 622300 w 868363"/>
                  <a:gd name="connsiteY6" fmla="*/ 19050 h 600075"/>
                  <a:gd name="connsiteX7" fmla="*/ 706438 w 868363"/>
                  <a:gd name="connsiteY7" fmla="*/ 49213 h 600075"/>
                  <a:gd name="connsiteX8" fmla="*/ 814388 w 868363"/>
                  <a:gd name="connsiteY8" fmla="*/ 130175 h 600075"/>
                  <a:gd name="connsiteX9" fmla="*/ 860425 w 868363"/>
                  <a:gd name="connsiteY9" fmla="*/ 219075 h 600075"/>
                  <a:gd name="connsiteX10" fmla="*/ 868363 w 868363"/>
                  <a:gd name="connsiteY10" fmla="*/ 352425 h 600075"/>
                  <a:gd name="connsiteX11" fmla="*/ 865188 w 868363"/>
                  <a:gd name="connsiteY11" fmla="*/ 393700 h 600075"/>
                  <a:gd name="connsiteX12" fmla="*/ 847725 w 868363"/>
                  <a:gd name="connsiteY12" fmla="*/ 454025 h 600075"/>
                  <a:gd name="connsiteX13" fmla="*/ 825500 w 868363"/>
                  <a:gd name="connsiteY13" fmla="*/ 498475 h 600075"/>
                  <a:gd name="connsiteX14" fmla="*/ 790575 w 868363"/>
                  <a:gd name="connsiteY14" fmla="*/ 527050 h 600075"/>
                  <a:gd name="connsiteX15" fmla="*/ 752475 w 868363"/>
                  <a:gd name="connsiteY15" fmla="*/ 555625 h 600075"/>
                  <a:gd name="connsiteX16" fmla="*/ 709613 w 868363"/>
                  <a:gd name="connsiteY16" fmla="*/ 581025 h 600075"/>
                  <a:gd name="connsiteX17" fmla="*/ 674688 w 868363"/>
                  <a:gd name="connsiteY17" fmla="*/ 592138 h 600075"/>
                  <a:gd name="connsiteX18" fmla="*/ 614363 w 868363"/>
                  <a:gd name="connsiteY18" fmla="*/ 600075 h 600075"/>
                  <a:gd name="connsiteX19" fmla="*/ 579438 w 868363"/>
                  <a:gd name="connsiteY19" fmla="*/ 598488 h 600075"/>
                  <a:gd name="connsiteX20" fmla="*/ 560388 w 868363"/>
                  <a:gd name="connsiteY20" fmla="*/ 598488 h 600075"/>
                  <a:gd name="connsiteX21" fmla="*/ 525463 w 868363"/>
                  <a:gd name="connsiteY21" fmla="*/ 590550 h 600075"/>
                  <a:gd name="connsiteX22" fmla="*/ 504825 w 868363"/>
                  <a:gd name="connsiteY22" fmla="*/ 587375 h 600075"/>
                  <a:gd name="connsiteX23" fmla="*/ 487363 w 868363"/>
                  <a:gd name="connsiteY23" fmla="*/ 579438 h 600075"/>
                  <a:gd name="connsiteX24" fmla="*/ 471488 w 868363"/>
                  <a:gd name="connsiteY24" fmla="*/ 574675 h 600075"/>
                  <a:gd name="connsiteX25" fmla="*/ 457200 w 868363"/>
                  <a:gd name="connsiteY25" fmla="*/ 573088 h 600075"/>
                  <a:gd name="connsiteX26" fmla="*/ 455613 w 868363"/>
                  <a:gd name="connsiteY26" fmla="*/ 568325 h 600075"/>
                  <a:gd name="connsiteX27" fmla="*/ 439738 w 868363"/>
                  <a:gd name="connsiteY27" fmla="*/ 563563 h 600075"/>
                  <a:gd name="connsiteX28" fmla="*/ 434975 w 868363"/>
                  <a:gd name="connsiteY28" fmla="*/ 561975 h 600075"/>
                  <a:gd name="connsiteX29" fmla="*/ 417513 w 868363"/>
                  <a:gd name="connsiteY29" fmla="*/ 557213 h 600075"/>
                  <a:gd name="connsiteX30" fmla="*/ 412750 w 868363"/>
                  <a:gd name="connsiteY30" fmla="*/ 555625 h 600075"/>
                  <a:gd name="connsiteX31" fmla="*/ 403225 w 868363"/>
                  <a:gd name="connsiteY31" fmla="*/ 549275 h 600075"/>
                  <a:gd name="connsiteX32" fmla="*/ 390525 w 868363"/>
                  <a:gd name="connsiteY32" fmla="*/ 542925 h 600075"/>
                  <a:gd name="connsiteX33" fmla="*/ 377825 w 868363"/>
                  <a:gd name="connsiteY33" fmla="*/ 533400 h 600075"/>
                  <a:gd name="connsiteX34" fmla="*/ 368300 w 868363"/>
                  <a:gd name="connsiteY34" fmla="*/ 520700 h 600075"/>
                  <a:gd name="connsiteX35" fmla="*/ 350838 w 868363"/>
                  <a:gd name="connsiteY35" fmla="*/ 509588 h 600075"/>
                  <a:gd name="connsiteX36" fmla="*/ 347663 w 868363"/>
                  <a:gd name="connsiteY36" fmla="*/ 506413 h 600075"/>
                  <a:gd name="connsiteX37" fmla="*/ 331788 w 868363"/>
                  <a:gd name="connsiteY37" fmla="*/ 495300 h 600075"/>
                  <a:gd name="connsiteX38" fmla="*/ 312738 w 868363"/>
                  <a:gd name="connsiteY38" fmla="*/ 485775 h 600075"/>
                  <a:gd name="connsiteX39" fmla="*/ 303213 w 868363"/>
                  <a:gd name="connsiteY39" fmla="*/ 473075 h 600075"/>
                  <a:gd name="connsiteX40" fmla="*/ 285750 w 868363"/>
                  <a:gd name="connsiteY40" fmla="*/ 427038 h 600075"/>
                  <a:gd name="connsiteX41" fmla="*/ 261938 w 868363"/>
                  <a:gd name="connsiteY41" fmla="*/ 358775 h 600075"/>
                  <a:gd name="connsiteX42" fmla="*/ 252413 w 868363"/>
                  <a:gd name="connsiteY42" fmla="*/ 303213 h 600075"/>
                  <a:gd name="connsiteX43" fmla="*/ 247650 w 868363"/>
                  <a:gd name="connsiteY43" fmla="*/ 271463 h 600075"/>
                  <a:gd name="connsiteX44" fmla="*/ 223838 w 868363"/>
                  <a:gd name="connsiteY44" fmla="*/ 242888 h 600075"/>
                  <a:gd name="connsiteX45" fmla="*/ 211138 w 868363"/>
                  <a:gd name="connsiteY45" fmla="*/ 234950 h 600075"/>
                  <a:gd name="connsiteX46" fmla="*/ 142875 w 868363"/>
                  <a:gd name="connsiteY46" fmla="*/ 201613 h 600075"/>
                  <a:gd name="connsiteX47" fmla="*/ 96838 w 868363"/>
                  <a:gd name="connsiteY47" fmla="*/ 182563 h 600075"/>
                  <a:gd name="connsiteX48" fmla="*/ 77788 w 868363"/>
                  <a:gd name="connsiteY48" fmla="*/ 179388 h 600075"/>
                  <a:gd name="connsiteX49" fmla="*/ 41275 w 868363"/>
                  <a:gd name="connsiteY49" fmla="*/ 173038 h 600075"/>
                  <a:gd name="connsiteX50" fmla="*/ 0 w 868363"/>
                  <a:gd name="connsiteY50" fmla="*/ 68263 h 600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868363" h="600075">
                    <a:moveTo>
                      <a:pt x="0" y="68263"/>
                    </a:moveTo>
                    <a:lnTo>
                      <a:pt x="238125" y="106363"/>
                    </a:lnTo>
                    <a:lnTo>
                      <a:pt x="349250" y="80963"/>
                    </a:lnTo>
                    <a:lnTo>
                      <a:pt x="392113" y="49213"/>
                    </a:lnTo>
                    <a:lnTo>
                      <a:pt x="476250" y="15875"/>
                    </a:lnTo>
                    <a:lnTo>
                      <a:pt x="515938" y="0"/>
                    </a:lnTo>
                    <a:lnTo>
                      <a:pt x="622300" y="19050"/>
                    </a:lnTo>
                    <a:lnTo>
                      <a:pt x="706438" y="49213"/>
                    </a:lnTo>
                    <a:lnTo>
                      <a:pt x="814388" y="130175"/>
                    </a:lnTo>
                    <a:lnTo>
                      <a:pt x="860425" y="219075"/>
                    </a:lnTo>
                    <a:lnTo>
                      <a:pt x="868363" y="352425"/>
                    </a:lnTo>
                    <a:lnTo>
                      <a:pt x="865188" y="393700"/>
                    </a:lnTo>
                    <a:lnTo>
                      <a:pt x="847725" y="454025"/>
                    </a:lnTo>
                    <a:lnTo>
                      <a:pt x="825500" y="498475"/>
                    </a:lnTo>
                    <a:lnTo>
                      <a:pt x="790575" y="527050"/>
                    </a:lnTo>
                    <a:lnTo>
                      <a:pt x="752475" y="555625"/>
                    </a:lnTo>
                    <a:lnTo>
                      <a:pt x="709613" y="581025"/>
                    </a:lnTo>
                    <a:lnTo>
                      <a:pt x="674688" y="592138"/>
                    </a:lnTo>
                    <a:lnTo>
                      <a:pt x="614363" y="600075"/>
                    </a:lnTo>
                    <a:lnTo>
                      <a:pt x="579438" y="598488"/>
                    </a:lnTo>
                    <a:lnTo>
                      <a:pt x="560388" y="598488"/>
                    </a:lnTo>
                    <a:lnTo>
                      <a:pt x="525463" y="590550"/>
                    </a:lnTo>
                    <a:lnTo>
                      <a:pt x="504825" y="587375"/>
                    </a:lnTo>
                    <a:lnTo>
                      <a:pt x="487363" y="579438"/>
                    </a:lnTo>
                    <a:lnTo>
                      <a:pt x="471488" y="574675"/>
                    </a:lnTo>
                    <a:lnTo>
                      <a:pt x="457200" y="573088"/>
                    </a:lnTo>
                    <a:lnTo>
                      <a:pt x="455613" y="568325"/>
                    </a:lnTo>
                    <a:lnTo>
                      <a:pt x="439738" y="563563"/>
                    </a:lnTo>
                    <a:lnTo>
                      <a:pt x="434975" y="561975"/>
                    </a:lnTo>
                    <a:lnTo>
                      <a:pt x="417513" y="557213"/>
                    </a:lnTo>
                    <a:lnTo>
                      <a:pt x="412750" y="555625"/>
                    </a:lnTo>
                    <a:lnTo>
                      <a:pt x="403225" y="549275"/>
                    </a:lnTo>
                    <a:lnTo>
                      <a:pt x="390525" y="542925"/>
                    </a:lnTo>
                    <a:lnTo>
                      <a:pt x="377825" y="533400"/>
                    </a:lnTo>
                    <a:lnTo>
                      <a:pt x="368300" y="520700"/>
                    </a:lnTo>
                    <a:cubicBezTo>
                      <a:pt x="353178" y="508938"/>
                      <a:pt x="360046" y="509588"/>
                      <a:pt x="350838" y="509588"/>
                    </a:cubicBezTo>
                    <a:lnTo>
                      <a:pt x="347663" y="506413"/>
                    </a:lnTo>
                    <a:lnTo>
                      <a:pt x="331788" y="495300"/>
                    </a:lnTo>
                    <a:lnTo>
                      <a:pt x="312738" y="485775"/>
                    </a:lnTo>
                    <a:lnTo>
                      <a:pt x="303213" y="473075"/>
                    </a:lnTo>
                    <a:lnTo>
                      <a:pt x="285750" y="427038"/>
                    </a:lnTo>
                    <a:lnTo>
                      <a:pt x="261938" y="358775"/>
                    </a:lnTo>
                    <a:lnTo>
                      <a:pt x="252413" y="303213"/>
                    </a:lnTo>
                    <a:lnTo>
                      <a:pt x="247650" y="271463"/>
                    </a:lnTo>
                    <a:lnTo>
                      <a:pt x="223838" y="242888"/>
                    </a:lnTo>
                    <a:lnTo>
                      <a:pt x="211138" y="234950"/>
                    </a:lnTo>
                    <a:lnTo>
                      <a:pt x="142875" y="201613"/>
                    </a:lnTo>
                    <a:lnTo>
                      <a:pt x="96838" y="182563"/>
                    </a:lnTo>
                    <a:cubicBezTo>
                      <a:pt x="78855" y="179293"/>
                      <a:pt x="85291" y="179388"/>
                      <a:pt x="77788" y="179388"/>
                    </a:cubicBezTo>
                    <a:lnTo>
                      <a:pt x="41275" y="173038"/>
                    </a:lnTo>
                    <a:lnTo>
                      <a:pt x="0" y="68263"/>
                    </a:lnTo>
                    <a:close/>
                  </a:path>
                </a:pathLst>
              </a:custGeom>
              <a:solidFill>
                <a:srgbClr val="70AD47">
                  <a:lumMod val="20000"/>
                  <a:lumOff val="80000"/>
                </a:srgbClr>
              </a:solidFill>
              <a:ln w="3175" cap="flat" cmpd="sng" algn="ctr">
                <a:solidFill>
                  <a:srgbClr val="E7E6E6">
                    <a:lumMod val="50000"/>
                  </a:srgbClr>
                </a:solidFill>
                <a:prstDash val="solid"/>
                <a:miter lim="800000"/>
                <a:extLst>
                  <a:ext uri="{C807C97D-BFC1-408E-A445-0C87EB9F89A2}">
                    <ask:lineSketchStyleProps xmlns:ask="http://schemas.microsoft.com/office/drawing/2018/sketchyshapes" sd="2951639473">
                      <a:custGeom>
                        <a:avLst/>
                        <a:gdLst>
                          <a:gd name="connsiteX0" fmla="*/ 0 w 868363"/>
                          <a:gd name="connsiteY0" fmla="*/ 68263 h 600075"/>
                          <a:gd name="connsiteX1" fmla="*/ 238125 w 868363"/>
                          <a:gd name="connsiteY1" fmla="*/ 106363 h 600075"/>
                          <a:gd name="connsiteX2" fmla="*/ 349250 w 868363"/>
                          <a:gd name="connsiteY2" fmla="*/ 80963 h 600075"/>
                          <a:gd name="connsiteX3" fmla="*/ 392113 w 868363"/>
                          <a:gd name="connsiteY3" fmla="*/ 49213 h 600075"/>
                          <a:gd name="connsiteX4" fmla="*/ 476250 w 868363"/>
                          <a:gd name="connsiteY4" fmla="*/ 15875 h 600075"/>
                          <a:gd name="connsiteX5" fmla="*/ 515938 w 868363"/>
                          <a:gd name="connsiteY5" fmla="*/ 0 h 600075"/>
                          <a:gd name="connsiteX6" fmla="*/ 622300 w 868363"/>
                          <a:gd name="connsiteY6" fmla="*/ 19050 h 600075"/>
                          <a:gd name="connsiteX7" fmla="*/ 706438 w 868363"/>
                          <a:gd name="connsiteY7" fmla="*/ 49213 h 600075"/>
                          <a:gd name="connsiteX8" fmla="*/ 814388 w 868363"/>
                          <a:gd name="connsiteY8" fmla="*/ 130175 h 600075"/>
                          <a:gd name="connsiteX9" fmla="*/ 860425 w 868363"/>
                          <a:gd name="connsiteY9" fmla="*/ 219075 h 600075"/>
                          <a:gd name="connsiteX10" fmla="*/ 868363 w 868363"/>
                          <a:gd name="connsiteY10" fmla="*/ 352425 h 600075"/>
                          <a:gd name="connsiteX11" fmla="*/ 865188 w 868363"/>
                          <a:gd name="connsiteY11" fmla="*/ 393700 h 600075"/>
                          <a:gd name="connsiteX12" fmla="*/ 847725 w 868363"/>
                          <a:gd name="connsiteY12" fmla="*/ 454025 h 600075"/>
                          <a:gd name="connsiteX13" fmla="*/ 825500 w 868363"/>
                          <a:gd name="connsiteY13" fmla="*/ 498475 h 600075"/>
                          <a:gd name="connsiteX14" fmla="*/ 790575 w 868363"/>
                          <a:gd name="connsiteY14" fmla="*/ 527050 h 600075"/>
                          <a:gd name="connsiteX15" fmla="*/ 752475 w 868363"/>
                          <a:gd name="connsiteY15" fmla="*/ 555625 h 600075"/>
                          <a:gd name="connsiteX16" fmla="*/ 709613 w 868363"/>
                          <a:gd name="connsiteY16" fmla="*/ 581025 h 600075"/>
                          <a:gd name="connsiteX17" fmla="*/ 674688 w 868363"/>
                          <a:gd name="connsiteY17" fmla="*/ 592138 h 600075"/>
                          <a:gd name="connsiteX18" fmla="*/ 614363 w 868363"/>
                          <a:gd name="connsiteY18" fmla="*/ 600075 h 600075"/>
                          <a:gd name="connsiteX19" fmla="*/ 579438 w 868363"/>
                          <a:gd name="connsiteY19" fmla="*/ 598488 h 600075"/>
                          <a:gd name="connsiteX20" fmla="*/ 560388 w 868363"/>
                          <a:gd name="connsiteY20" fmla="*/ 598488 h 600075"/>
                          <a:gd name="connsiteX21" fmla="*/ 525463 w 868363"/>
                          <a:gd name="connsiteY21" fmla="*/ 590550 h 600075"/>
                          <a:gd name="connsiteX22" fmla="*/ 504825 w 868363"/>
                          <a:gd name="connsiteY22" fmla="*/ 587375 h 600075"/>
                          <a:gd name="connsiteX23" fmla="*/ 487363 w 868363"/>
                          <a:gd name="connsiteY23" fmla="*/ 579438 h 600075"/>
                          <a:gd name="connsiteX24" fmla="*/ 471488 w 868363"/>
                          <a:gd name="connsiteY24" fmla="*/ 574675 h 600075"/>
                          <a:gd name="connsiteX25" fmla="*/ 457200 w 868363"/>
                          <a:gd name="connsiteY25" fmla="*/ 573088 h 600075"/>
                          <a:gd name="connsiteX26" fmla="*/ 455613 w 868363"/>
                          <a:gd name="connsiteY26" fmla="*/ 568325 h 600075"/>
                          <a:gd name="connsiteX27" fmla="*/ 439738 w 868363"/>
                          <a:gd name="connsiteY27" fmla="*/ 563563 h 600075"/>
                          <a:gd name="connsiteX28" fmla="*/ 434975 w 868363"/>
                          <a:gd name="connsiteY28" fmla="*/ 561975 h 600075"/>
                          <a:gd name="connsiteX29" fmla="*/ 417513 w 868363"/>
                          <a:gd name="connsiteY29" fmla="*/ 557213 h 600075"/>
                          <a:gd name="connsiteX30" fmla="*/ 412750 w 868363"/>
                          <a:gd name="connsiteY30" fmla="*/ 555625 h 600075"/>
                          <a:gd name="connsiteX31" fmla="*/ 403225 w 868363"/>
                          <a:gd name="connsiteY31" fmla="*/ 549275 h 600075"/>
                          <a:gd name="connsiteX32" fmla="*/ 390525 w 868363"/>
                          <a:gd name="connsiteY32" fmla="*/ 542925 h 600075"/>
                          <a:gd name="connsiteX33" fmla="*/ 377825 w 868363"/>
                          <a:gd name="connsiteY33" fmla="*/ 533400 h 600075"/>
                          <a:gd name="connsiteX34" fmla="*/ 368300 w 868363"/>
                          <a:gd name="connsiteY34" fmla="*/ 520700 h 600075"/>
                          <a:gd name="connsiteX35" fmla="*/ 350838 w 868363"/>
                          <a:gd name="connsiteY35" fmla="*/ 509588 h 600075"/>
                          <a:gd name="connsiteX36" fmla="*/ 347663 w 868363"/>
                          <a:gd name="connsiteY36" fmla="*/ 506413 h 600075"/>
                          <a:gd name="connsiteX37" fmla="*/ 331788 w 868363"/>
                          <a:gd name="connsiteY37" fmla="*/ 495300 h 600075"/>
                          <a:gd name="connsiteX38" fmla="*/ 312738 w 868363"/>
                          <a:gd name="connsiteY38" fmla="*/ 485775 h 600075"/>
                          <a:gd name="connsiteX39" fmla="*/ 303213 w 868363"/>
                          <a:gd name="connsiteY39" fmla="*/ 473075 h 600075"/>
                          <a:gd name="connsiteX40" fmla="*/ 285750 w 868363"/>
                          <a:gd name="connsiteY40" fmla="*/ 427038 h 600075"/>
                          <a:gd name="connsiteX41" fmla="*/ 261938 w 868363"/>
                          <a:gd name="connsiteY41" fmla="*/ 358775 h 600075"/>
                          <a:gd name="connsiteX42" fmla="*/ 252413 w 868363"/>
                          <a:gd name="connsiteY42" fmla="*/ 303213 h 600075"/>
                          <a:gd name="connsiteX43" fmla="*/ 247650 w 868363"/>
                          <a:gd name="connsiteY43" fmla="*/ 271463 h 600075"/>
                          <a:gd name="connsiteX44" fmla="*/ 223838 w 868363"/>
                          <a:gd name="connsiteY44" fmla="*/ 242888 h 600075"/>
                          <a:gd name="connsiteX45" fmla="*/ 211138 w 868363"/>
                          <a:gd name="connsiteY45" fmla="*/ 234950 h 600075"/>
                          <a:gd name="connsiteX46" fmla="*/ 142875 w 868363"/>
                          <a:gd name="connsiteY46" fmla="*/ 201613 h 600075"/>
                          <a:gd name="connsiteX47" fmla="*/ 96838 w 868363"/>
                          <a:gd name="connsiteY47" fmla="*/ 182563 h 600075"/>
                          <a:gd name="connsiteX48" fmla="*/ 77788 w 868363"/>
                          <a:gd name="connsiteY48" fmla="*/ 179388 h 600075"/>
                          <a:gd name="connsiteX49" fmla="*/ 41275 w 868363"/>
                          <a:gd name="connsiteY49" fmla="*/ 173038 h 600075"/>
                          <a:gd name="connsiteX50" fmla="*/ 0 w 868363"/>
                          <a:gd name="connsiteY50" fmla="*/ 68263 h 6000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</a:cxnLst>
                        <a:rect l="l" t="t" r="r" b="b"/>
                        <a:pathLst>
                          <a:path w="868363" h="600075" fill="none" extrusionOk="0">
                            <a:moveTo>
                              <a:pt x="0" y="68263"/>
                            </a:moveTo>
                            <a:cubicBezTo>
                              <a:pt x="119429" y="67821"/>
                              <a:pt x="136290" y="80116"/>
                              <a:pt x="238125" y="106363"/>
                            </a:cubicBezTo>
                            <a:cubicBezTo>
                              <a:pt x="276284" y="104385"/>
                              <a:pt x="312340" y="89780"/>
                              <a:pt x="349250" y="80963"/>
                            </a:cubicBezTo>
                            <a:cubicBezTo>
                              <a:pt x="366741" y="73910"/>
                              <a:pt x="378038" y="60545"/>
                              <a:pt x="392113" y="49213"/>
                            </a:cubicBezTo>
                            <a:cubicBezTo>
                              <a:pt x="428057" y="38752"/>
                              <a:pt x="444628" y="20758"/>
                              <a:pt x="476250" y="15875"/>
                            </a:cubicBezTo>
                            <a:cubicBezTo>
                              <a:pt x="495100" y="7433"/>
                              <a:pt x="504392" y="7843"/>
                              <a:pt x="515938" y="0"/>
                            </a:cubicBezTo>
                            <a:cubicBezTo>
                              <a:pt x="556177" y="8690"/>
                              <a:pt x="584131" y="10098"/>
                              <a:pt x="622300" y="19050"/>
                            </a:cubicBezTo>
                            <a:cubicBezTo>
                              <a:pt x="648590" y="36769"/>
                              <a:pt x="674149" y="45912"/>
                              <a:pt x="706438" y="49213"/>
                            </a:cubicBezTo>
                            <a:cubicBezTo>
                              <a:pt x="744200" y="89219"/>
                              <a:pt x="797222" y="113114"/>
                              <a:pt x="814388" y="130175"/>
                            </a:cubicBezTo>
                            <a:cubicBezTo>
                              <a:pt x="817089" y="149398"/>
                              <a:pt x="846871" y="178647"/>
                              <a:pt x="860425" y="219075"/>
                            </a:cubicBezTo>
                            <a:cubicBezTo>
                              <a:pt x="863791" y="238635"/>
                              <a:pt x="859594" y="329990"/>
                              <a:pt x="868363" y="352425"/>
                            </a:cubicBezTo>
                            <a:cubicBezTo>
                              <a:pt x="866069" y="371880"/>
                              <a:pt x="862514" y="387588"/>
                              <a:pt x="865188" y="393700"/>
                            </a:cubicBezTo>
                            <a:cubicBezTo>
                              <a:pt x="865426" y="401889"/>
                              <a:pt x="851225" y="448292"/>
                              <a:pt x="847725" y="454025"/>
                            </a:cubicBezTo>
                            <a:cubicBezTo>
                              <a:pt x="839284" y="463270"/>
                              <a:pt x="839684" y="478338"/>
                              <a:pt x="825500" y="498475"/>
                            </a:cubicBezTo>
                            <a:cubicBezTo>
                              <a:pt x="817229" y="503617"/>
                              <a:pt x="803906" y="520738"/>
                              <a:pt x="790575" y="527050"/>
                            </a:cubicBezTo>
                            <a:cubicBezTo>
                              <a:pt x="782387" y="530829"/>
                              <a:pt x="766999" y="549648"/>
                              <a:pt x="752475" y="555625"/>
                            </a:cubicBezTo>
                            <a:cubicBezTo>
                              <a:pt x="737516" y="568948"/>
                              <a:pt x="730546" y="567498"/>
                              <a:pt x="709613" y="581025"/>
                            </a:cubicBezTo>
                            <a:cubicBezTo>
                              <a:pt x="699782" y="582775"/>
                              <a:pt x="681036" y="593451"/>
                              <a:pt x="674688" y="592138"/>
                            </a:cubicBezTo>
                            <a:cubicBezTo>
                              <a:pt x="664881" y="596933"/>
                              <a:pt x="620717" y="595490"/>
                              <a:pt x="614363" y="600075"/>
                            </a:cubicBezTo>
                            <a:cubicBezTo>
                              <a:pt x="606197" y="602635"/>
                              <a:pt x="589016" y="601101"/>
                              <a:pt x="579438" y="598488"/>
                            </a:cubicBezTo>
                            <a:cubicBezTo>
                              <a:pt x="575310" y="598888"/>
                              <a:pt x="567303" y="598069"/>
                              <a:pt x="560388" y="598488"/>
                            </a:cubicBezTo>
                            <a:cubicBezTo>
                              <a:pt x="557191" y="595865"/>
                              <a:pt x="538329" y="594678"/>
                              <a:pt x="525463" y="590550"/>
                            </a:cubicBezTo>
                            <a:cubicBezTo>
                              <a:pt x="515531" y="590303"/>
                              <a:pt x="508520" y="588303"/>
                              <a:pt x="504825" y="587375"/>
                            </a:cubicBezTo>
                            <a:cubicBezTo>
                              <a:pt x="500865" y="586216"/>
                              <a:pt x="491113" y="581270"/>
                              <a:pt x="487363" y="579438"/>
                            </a:cubicBezTo>
                            <a:cubicBezTo>
                              <a:pt x="481953" y="579166"/>
                              <a:pt x="478287" y="575792"/>
                              <a:pt x="471488" y="574675"/>
                            </a:cubicBezTo>
                            <a:cubicBezTo>
                              <a:pt x="469792" y="574193"/>
                              <a:pt x="459614" y="572675"/>
                              <a:pt x="457200" y="573088"/>
                            </a:cubicBezTo>
                            <a:cubicBezTo>
                              <a:pt x="456886" y="570944"/>
                              <a:pt x="455710" y="569812"/>
                              <a:pt x="455613" y="568325"/>
                            </a:cubicBezTo>
                            <a:cubicBezTo>
                              <a:pt x="449799" y="567538"/>
                              <a:pt x="445051" y="564702"/>
                              <a:pt x="439738" y="563563"/>
                            </a:cubicBezTo>
                            <a:cubicBezTo>
                              <a:pt x="438793" y="562923"/>
                              <a:pt x="435458" y="562547"/>
                              <a:pt x="434975" y="561975"/>
                            </a:cubicBezTo>
                            <a:cubicBezTo>
                              <a:pt x="431604" y="560718"/>
                              <a:pt x="426044" y="560032"/>
                              <a:pt x="417513" y="557213"/>
                            </a:cubicBezTo>
                            <a:cubicBezTo>
                              <a:pt x="416308" y="557015"/>
                              <a:pt x="414264" y="555985"/>
                              <a:pt x="412750" y="555625"/>
                            </a:cubicBezTo>
                            <a:cubicBezTo>
                              <a:pt x="408699" y="553678"/>
                              <a:pt x="405848" y="549860"/>
                              <a:pt x="403225" y="549275"/>
                            </a:cubicBezTo>
                            <a:cubicBezTo>
                              <a:pt x="401278" y="546915"/>
                              <a:pt x="393637" y="545765"/>
                              <a:pt x="390525" y="542925"/>
                            </a:cubicBezTo>
                            <a:cubicBezTo>
                              <a:pt x="386889" y="538570"/>
                              <a:pt x="381939" y="534833"/>
                              <a:pt x="377825" y="533400"/>
                            </a:cubicBezTo>
                            <a:cubicBezTo>
                              <a:pt x="373196" y="527854"/>
                              <a:pt x="371658" y="525125"/>
                              <a:pt x="368300" y="520700"/>
                            </a:cubicBezTo>
                            <a:cubicBezTo>
                              <a:pt x="352275" y="508087"/>
                              <a:pt x="360476" y="510780"/>
                              <a:pt x="350838" y="509588"/>
                            </a:cubicBezTo>
                            <a:cubicBezTo>
                              <a:pt x="349966" y="509094"/>
                              <a:pt x="348868" y="507497"/>
                              <a:pt x="347663" y="506413"/>
                            </a:cubicBezTo>
                            <a:cubicBezTo>
                              <a:pt x="344932" y="504768"/>
                              <a:pt x="335046" y="499632"/>
                              <a:pt x="331788" y="495300"/>
                            </a:cubicBezTo>
                            <a:cubicBezTo>
                              <a:pt x="326155" y="492569"/>
                              <a:pt x="316449" y="487045"/>
                              <a:pt x="312738" y="485775"/>
                            </a:cubicBezTo>
                            <a:cubicBezTo>
                              <a:pt x="309082" y="479739"/>
                              <a:pt x="308584" y="478055"/>
                              <a:pt x="303213" y="473075"/>
                            </a:cubicBezTo>
                            <a:cubicBezTo>
                              <a:pt x="296467" y="467100"/>
                              <a:pt x="289419" y="441756"/>
                              <a:pt x="285750" y="427038"/>
                            </a:cubicBezTo>
                            <a:cubicBezTo>
                              <a:pt x="276223" y="416015"/>
                              <a:pt x="273170" y="376106"/>
                              <a:pt x="261938" y="358775"/>
                            </a:cubicBezTo>
                            <a:cubicBezTo>
                              <a:pt x="262254" y="333979"/>
                              <a:pt x="256032" y="313294"/>
                              <a:pt x="252413" y="303213"/>
                            </a:cubicBezTo>
                            <a:cubicBezTo>
                              <a:pt x="249803" y="289611"/>
                              <a:pt x="247443" y="276633"/>
                              <a:pt x="247650" y="271463"/>
                            </a:cubicBezTo>
                            <a:cubicBezTo>
                              <a:pt x="242251" y="267366"/>
                              <a:pt x="231402" y="248393"/>
                              <a:pt x="223838" y="242888"/>
                            </a:cubicBezTo>
                            <a:cubicBezTo>
                              <a:pt x="218472" y="240111"/>
                              <a:pt x="215181" y="238739"/>
                              <a:pt x="211138" y="234950"/>
                            </a:cubicBezTo>
                            <a:cubicBezTo>
                              <a:pt x="182301" y="227176"/>
                              <a:pt x="167959" y="207855"/>
                              <a:pt x="142875" y="201613"/>
                            </a:cubicBezTo>
                            <a:cubicBezTo>
                              <a:pt x="120187" y="193841"/>
                              <a:pt x="104678" y="184002"/>
                              <a:pt x="96838" y="182563"/>
                            </a:cubicBezTo>
                            <a:cubicBezTo>
                              <a:pt x="79064" y="179909"/>
                              <a:pt x="85384" y="179341"/>
                              <a:pt x="77788" y="179388"/>
                            </a:cubicBezTo>
                            <a:cubicBezTo>
                              <a:pt x="67811" y="176413"/>
                              <a:pt x="53926" y="172959"/>
                              <a:pt x="41275" y="173038"/>
                            </a:cubicBezTo>
                            <a:cubicBezTo>
                              <a:pt x="28711" y="139848"/>
                              <a:pt x="153" y="84683"/>
                              <a:pt x="0" y="68263"/>
                            </a:cubicBezTo>
                            <a:close/>
                          </a:path>
                          <a:path w="868363" h="600075" stroke="0" extrusionOk="0">
                            <a:moveTo>
                              <a:pt x="0" y="68263"/>
                            </a:moveTo>
                            <a:cubicBezTo>
                              <a:pt x="109273" y="64964"/>
                              <a:pt x="120088" y="97544"/>
                              <a:pt x="238125" y="106363"/>
                            </a:cubicBezTo>
                            <a:cubicBezTo>
                              <a:pt x="259202" y="98021"/>
                              <a:pt x="328381" y="94462"/>
                              <a:pt x="349250" y="80963"/>
                            </a:cubicBezTo>
                            <a:cubicBezTo>
                              <a:pt x="361016" y="67980"/>
                              <a:pt x="377580" y="61431"/>
                              <a:pt x="392113" y="49213"/>
                            </a:cubicBezTo>
                            <a:cubicBezTo>
                              <a:pt x="420738" y="42441"/>
                              <a:pt x="446721" y="25331"/>
                              <a:pt x="476250" y="15875"/>
                            </a:cubicBezTo>
                            <a:cubicBezTo>
                              <a:pt x="487132" y="13423"/>
                              <a:pt x="512175" y="2642"/>
                              <a:pt x="515938" y="0"/>
                            </a:cubicBezTo>
                            <a:cubicBezTo>
                              <a:pt x="544555" y="1719"/>
                              <a:pt x="573982" y="1601"/>
                              <a:pt x="622300" y="19050"/>
                            </a:cubicBezTo>
                            <a:cubicBezTo>
                              <a:pt x="642440" y="22828"/>
                              <a:pt x="668138" y="28943"/>
                              <a:pt x="706438" y="49213"/>
                            </a:cubicBezTo>
                            <a:cubicBezTo>
                              <a:pt x="747047" y="76355"/>
                              <a:pt x="801540" y="115084"/>
                              <a:pt x="814388" y="130175"/>
                            </a:cubicBezTo>
                            <a:cubicBezTo>
                              <a:pt x="825222" y="170286"/>
                              <a:pt x="852261" y="210593"/>
                              <a:pt x="860425" y="219075"/>
                            </a:cubicBezTo>
                            <a:cubicBezTo>
                              <a:pt x="871757" y="259507"/>
                              <a:pt x="861685" y="332326"/>
                              <a:pt x="868363" y="352425"/>
                            </a:cubicBezTo>
                            <a:cubicBezTo>
                              <a:pt x="864746" y="370073"/>
                              <a:pt x="868206" y="378133"/>
                              <a:pt x="865188" y="393700"/>
                            </a:cubicBezTo>
                            <a:cubicBezTo>
                              <a:pt x="862556" y="412445"/>
                              <a:pt x="852690" y="431194"/>
                              <a:pt x="847725" y="454025"/>
                            </a:cubicBezTo>
                            <a:cubicBezTo>
                              <a:pt x="847991" y="460697"/>
                              <a:pt x="826932" y="491445"/>
                              <a:pt x="825500" y="498475"/>
                            </a:cubicBezTo>
                            <a:cubicBezTo>
                              <a:pt x="820931" y="501937"/>
                              <a:pt x="793710" y="519607"/>
                              <a:pt x="790575" y="527050"/>
                            </a:cubicBezTo>
                            <a:cubicBezTo>
                              <a:pt x="780947" y="531829"/>
                              <a:pt x="761582" y="554060"/>
                              <a:pt x="752475" y="555625"/>
                            </a:cubicBezTo>
                            <a:cubicBezTo>
                              <a:pt x="731971" y="566269"/>
                              <a:pt x="727446" y="570767"/>
                              <a:pt x="709613" y="581025"/>
                            </a:cubicBezTo>
                            <a:cubicBezTo>
                              <a:pt x="704006" y="584420"/>
                              <a:pt x="690437" y="586759"/>
                              <a:pt x="674688" y="592138"/>
                            </a:cubicBezTo>
                            <a:cubicBezTo>
                              <a:pt x="645503" y="594960"/>
                              <a:pt x="624590" y="598622"/>
                              <a:pt x="614363" y="600075"/>
                            </a:cubicBezTo>
                            <a:cubicBezTo>
                              <a:pt x="600877" y="599554"/>
                              <a:pt x="585530" y="599323"/>
                              <a:pt x="579438" y="598488"/>
                            </a:cubicBezTo>
                            <a:cubicBezTo>
                              <a:pt x="570215" y="597055"/>
                              <a:pt x="568273" y="597265"/>
                              <a:pt x="560388" y="598488"/>
                            </a:cubicBezTo>
                            <a:cubicBezTo>
                              <a:pt x="546357" y="597331"/>
                              <a:pt x="533953" y="595618"/>
                              <a:pt x="525463" y="590550"/>
                            </a:cubicBezTo>
                            <a:cubicBezTo>
                              <a:pt x="515184" y="590447"/>
                              <a:pt x="508813" y="587874"/>
                              <a:pt x="504825" y="587375"/>
                            </a:cubicBezTo>
                            <a:cubicBezTo>
                              <a:pt x="502982" y="586258"/>
                              <a:pt x="491657" y="580662"/>
                              <a:pt x="487363" y="579438"/>
                            </a:cubicBezTo>
                            <a:cubicBezTo>
                              <a:pt x="484566" y="577274"/>
                              <a:pt x="476780" y="576653"/>
                              <a:pt x="471488" y="574675"/>
                            </a:cubicBezTo>
                            <a:cubicBezTo>
                              <a:pt x="467974" y="574882"/>
                              <a:pt x="459061" y="573739"/>
                              <a:pt x="457200" y="573088"/>
                            </a:cubicBezTo>
                            <a:cubicBezTo>
                              <a:pt x="456239" y="570951"/>
                              <a:pt x="455781" y="569553"/>
                              <a:pt x="455613" y="568325"/>
                            </a:cubicBezTo>
                            <a:cubicBezTo>
                              <a:pt x="452772" y="567237"/>
                              <a:pt x="447443" y="565881"/>
                              <a:pt x="439738" y="563563"/>
                            </a:cubicBezTo>
                            <a:cubicBezTo>
                              <a:pt x="437778" y="562800"/>
                              <a:pt x="435773" y="562494"/>
                              <a:pt x="434975" y="561975"/>
                            </a:cubicBezTo>
                            <a:cubicBezTo>
                              <a:pt x="432019" y="561309"/>
                              <a:pt x="423236" y="558559"/>
                              <a:pt x="417513" y="557213"/>
                            </a:cubicBezTo>
                            <a:cubicBezTo>
                              <a:pt x="416525" y="556510"/>
                              <a:pt x="414929" y="556017"/>
                              <a:pt x="412750" y="555625"/>
                            </a:cubicBezTo>
                            <a:cubicBezTo>
                              <a:pt x="411772" y="554668"/>
                              <a:pt x="407443" y="551495"/>
                              <a:pt x="403225" y="549275"/>
                            </a:cubicBezTo>
                            <a:cubicBezTo>
                              <a:pt x="400295" y="547079"/>
                              <a:pt x="393672" y="543621"/>
                              <a:pt x="390525" y="542925"/>
                            </a:cubicBezTo>
                            <a:cubicBezTo>
                              <a:pt x="386880" y="541707"/>
                              <a:pt x="382327" y="536703"/>
                              <a:pt x="377825" y="533400"/>
                            </a:cubicBezTo>
                            <a:cubicBezTo>
                              <a:pt x="373125" y="528888"/>
                              <a:pt x="371567" y="527153"/>
                              <a:pt x="368300" y="520700"/>
                            </a:cubicBezTo>
                            <a:cubicBezTo>
                              <a:pt x="352715" y="508614"/>
                              <a:pt x="360904" y="510172"/>
                              <a:pt x="350838" y="509588"/>
                            </a:cubicBezTo>
                            <a:cubicBezTo>
                              <a:pt x="350570" y="509136"/>
                              <a:pt x="347956" y="507100"/>
                              <a:pt x="347663" y="506413"/>
                            </a:cubicBezTo>
                            <a:cubicBezTo>
                              <a:pt x="340326" y="500070"/>
                              <a:pt x="336603" y="497955"/>
                              <a:pt x="331788" y="495300"/>
                            </a:cubicBezTo>
                            <a:cubicBezTo>
                              <a:pt x="324857" y="491663"/>
                              <a:pt x="321623" y="491259"/>
                              <a:pt x="312738" y="485775"/>
                            </a:cubicBezTo>
                            <a:cubicBezTo>
                              <a:pt x="310893" y="482133"/>
                              <a:pt x="307298" y="478944"/>
                              <a:pt x="303213" y="473075"/>
                            </a:cubicBezTo>
                            <a:cubicBezTo>
                              <a:pt x="297291" y="456438"/>
                              <a:pt x="290737" y="449473"/>
                              <a:pt x="285750" y="427038"/>
                            </a:cubicBezTo>
                            <a:cubicBezTo>
                              <a:pt x="271102" y="404675"/>
                              <a:pt x="267502" y="373202"/>
                              <a:pt x="261938" y="358775"/>
                            </a:cubicBezTo>
                            <a:cubicBezTo>
                              <a:pt x="253321" y="338248"/>
                              <a:pt x="257719" y="314800"/>
                              <a:pt x="252413" y="303213"/>
                            </a:cubicBezTo>
                            <a:cubicBezTo>
                              <a:pt x="250137" y="291062"/>
                              <a:pt x="251487" y="285739"/>
                              <a:pt x="247650" y="271463"/>
                            </a:cubicBezTo>
                            <a:cubicBezTo>
                              <a:pt x="241703" y="263304"/>
                              <a:pt x="229954" y="252432"/>
                              <a:pt x="223838" y="242888"/>
                            </a:cubicBezTo>
                            <a:cubicBezTo>
                              <a:pt x="222258" y="240947"/>
                              <a:pt x="214174" y="237934"/>
                              <a:pt x="211138" y="234950"/>
                            </a:cubicBezTo>
                            <a:cubicBezTo>
                              <a:pt x="182056" y="226194"/>
                              <a:pt x="148380" y="208613"/>
                              <a:pt x="142875" y="201613"/>
                            </a:cubicBezTo>
                            <a:cubicBezTo>
                              <a:pt x="137684" y="200061"/>
                              <a:pt x="102710" y="187259"/>
                              <a:pt x="96838" y="182563"/>
                            </a:cubicBezTo>
                            <a:cubicBezTo>
                              <a:pt x="78076" y="179536"/>
                              <a:pt x="84737" y="180022"/>
                              <a:pt x="77788" y="179388"/>
                            </a:cubicBezTo>
                            <a:cubicBezTo>
                              <a:pt x="64100" y="179812"/>
                              <a:pt x="55961" y="176410"/>
                              <a:pt x="41275" y="173038"/>
                            </a:cubicBezTo>
                            <a:cubicBezTo>
                              <a:pt x="18788" y="130403"/>
                              <a:pt x="20443" y="96896"/>
                              <a:pt x="0" y="68263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05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493" name="Freeform: Shape 378">
                <a:extLst>
                  <a:ext uri="{FF2B5EF4-FFF2-40B4-BE49-F238E27FC236}">
                    <a16:creationId xmlns:a16="http://schemas.microsoft.com/office/drawing/2014/main" id="{E9E03D36-FED1-DC6D-95D8-0F898710AB7C}"/>
                  </a:ext>
                </a:extLst>
              </p:cNvPr>
              <p:cNvSpPr/>
              <p:nvPr/>
            </p:nvSpPr>
            <p:spPr>
              <a:xfrm rot="3600000">
                <a:off x="2506338" y="3241473"/>
                <a:ext cx="64638" cy="81631"/>
              </a:xfrm>
              <a:custGeom>
                <a:avLst/>
                <a:gdLst>
                  <a:gd name="connsiteX0" fmla="*/ 39688 w 307975"/>
                  <a:gd name="connsiteY0" fmla="*/ 15875 h 388937"/>
                  <a:gd name="connsiteX1" fmla="*/ 133350 w 307975"/>
                  <a:gd name="connsiteY1" fmla="*/ 0 h 388937"/>
                  <a:gd name="connsiteX2" fmla="*/ 204788 w 307975"/>
                  <a:gd name="connsiteY2" fmla="*/ 3175 h 388937"/>
                  <a:gd name="connsiteX3" fmla="*/ 276225 w 307975"/>
                  <a:gd name="connsiteY3" fmla="*/ 47625 h 388937"/>
                  <a:gd name="connsiteX4" fmla="*/ 303213 w 307975"/>
                  <a:gd name="connsiteY4" fmla="*/ 133350 h 388937"/>
                  <a:gd name="connsiteX5" fmla="*/ 301625 w 307975"/>
                  <a:gd name="connsiteY5" fmla="*/ 203200 h 388937"/>
                  <a:gd name="connsiteX6" fmla="*/ 307975 w 307975"/>
                  <a:gd name="connsiteY6" fmla="*/ 249237 h 388937"/>
                  <a:gd name="connsiteX7" fmla="*/ 293688 w 307975"/>
                  <a:gd name="connsiteY7" fmla="*/ 301625 h 388937"/>
                  <a:gd name="connsiteX8" fmla="*/ 263525 w 307975"/>
                  <a:gd name="connsiteY8" fmla="*/ 330200 h 388937"/>
                  <a:gd name="connsiteX9" fmla="*/ 227013 w 307975"/>
                  <a:gd name="connsiteY9" fmla="*/ 354012 h 388937"/>
                  <a:gd name="connsiteX10" fmla="*/ 193675 w 307975"/>
                  <a:gd name="connsiteY10" fmla="*/ 373062 h 388937"/>
                  <a:gd name="connsiteX11" fmla="*/ 161925 w 307975"/>
                  <a:gd name="connsiteY11" fmla="*/ 388937 h 388937"/>
                  <a:gd name="connsiteX12" fmla="*/ 142875 w 307975"/>
                  <a:gd name="connsiteY12" fmla="*/ 369887 h 388937"/>
                  <a:gd name="connsiteX13" fmla="*/ 131763 w 307975"/>
                  <a:gd name="connsiteY13" fmla="*/ 322262 h 388937"/>
                  <a:gd name="connsiteX14" fmla="*/ 109538 w 307975"/>
                  <a:gd name="connsiteY14" fmla="*/ 287337 h 388937"/>
                  <a:gd name="connsiteX15" fmla="*/ 73025 w 307975"/>
                  <a:gd name="connsiteY15" fmla="*/ 265112 h 388937"/>
                  <a:gd name="connsiteX16" fmla="*/ 60325 w 307975"/>
                  <a:gd name="connsiteY16" fmla="*/ 252412 h 388937"/>
                  <a:gd name="connsiteX17" fmla="*/ 39688 w 307975"/>
                  <a:gd name="connsiteY17" fmla="*/ 222250 h 388937"/>
                  <a:gd name="connsiteX18" fmla="*/ 30163 w 307975"/>
                  <a:gd name="connsiteY18" fmla="*/ 201612 h 388937"/>
                  <a:gd name="connsiteX19" fmla="*/ 19050 w 307975"/>
                  <a:gd name="connsiteY19" fmla="*/ 179387 h 388937"/>
                  <a:gd name="connsiteX20" fmla="*/ 9525 w 307975"/>
                  <a:gd name="connsiteY20" fmla="*/ 158750 h 388937"/>
                  <a:gd name="connsiteX21" fmla="*/ 3175 w 307975"/>
                  <a:gd name="connsiteY21" fmla="*/ 146050 h 388937"/>
                  <a:gd name="connsiteX22" fmla="*/ 0 w 307975"/>
                  <a:gd name="connsiteY22" fmla="*/ 127000 h 388937"/>
                  <a:gd name="connsiteX23" fmla="*/ 0 w 307975"/>
                  <a:gd name="connsiteY23" fmla="*/ 101600 h 388937"/>
                  <a:gd name="connsiteX24" fmla="*/ 0 w 307975"/>
                  <a:gd name="connsiteY24" fmla="*/ 79375 h 388937"/>
                  <a:gd name="connsiteX25" fmla="*/ 39688 w 307975"/>
                  <a:gd name="connsiteY25" fmla="*/ 15875 h 388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07975" h="388937">
                    <a:moveTo>
                      <a:pt x="39688" y="15875"/>
                    </a:moveTo>
                    <a:lnTo>
                      <a:pt x="133350" y="0"/>
                    </a:lnTo>
                    <a:lnTo>
                      <a:pt x="204788" y="3175"/>
                    </a:lnTo>
                    <a:lnTo>
                      <a:pt x="276225" y="47625"/>
                    </a:lnTo>
                    <a:lnTo>
                      <a:pt x="303213" y="133350"/>
                    </a:lnTo>
                    <a:cubicBezTo>
                      <a:pt x="302684" y="156633"/>
                      <a:pt x="302154" y="179917"/>
                      <a:pt x="301625" y="203200"/>
                    </a:cubicBezTo>
                    <a:lnTo>
                      <a:pt x="307975" y="249237"/>
                    </a:lnTo>
                    <a:lnTo>
                      <a:pt x="293688" y="301625"/>
                    </a:lnTo>
                    <a:lnTo>
                      <a:pt x="263525" y="330200"/>
                    </a:lnTo>
                    <a:lnTo>
                      <a:pt x="227013" y="354012"/>
                    </a:lnTo>
                    <a:lnTo>
                      <a:pt x="193675" y="373062"/>
                    </a:lnTo>
                    <a:lnTo>
                      <a:pt x="161925" y="388937"/>
                    </a:lnTo>
                    <a:lnTo>
                      <a:pt x="142875" y="369887"/>
                    </a:lnTo>
                    <a:lnTo>
                      <a:pt x="131763" y="322262"/>
                    </a:lnTo>
                    <a:lnTo>
                      <a:pt x="109538" y="287337"/>
                    </a:lnTo>
                    <a:lnTo>
                      <a:pt x="73025" y="265112"/>
                    </a:lnTo>
                    <a:lnTo>
                      <a:pt x="60325" y="252412"/>
                    </a:lnTo>
                    <a:lnTo>
                      <a:pt x="39688" y="222250"/>
                    </a:lnTo>
                    <a:lnTo>
                      <a:pt x="30163" y="201612"/>
                    </a:lnTo>
                    <a:lnTo>
                      <a:pt x="19050" y="179387"/>
                    </a:lnTo>
                    <a:lnTo>
                      <a:pt x="9525" y="158750"/>
                    </a:lnTo>
                    <a:lnTo>
                      <a:pt x="3175" y="146050"/>
                    </a:lnTo>
                    <a:lnTo>
                      <a:pt x="0" y="127000"/>
                    </a:lnTo>
                    <a:lnTo>
                      <a:pt x="0" y="101600"/>
                    </a:lnTo>
                    <a:lnTo>
                      <a:pt x="0" y="79375"/>
                    </a:lnTo>
                    <a:lnTo>
                      <a:pt x="39688" y="15875"/>
                    </a:lnTo>
                    <a:close/>
                  </a:path>
                </a:pathLst>
              </a:custGeom>
              <a:solidFill>
                <a:srgbClr val="70AD47">
                  <a:lumMod val="20000"/>
                  <a:lumOff val="80000"/>
                </a:srgbClr>
              </a:solidFill>
              <a:ln w="3175" cap="flat" cmpd="sng" algn="ctr">
                <a:solidFill>
                  <a:srgbClr val="E7E6E6">
                    <a:lumMod val="50000"/>
                  </a:srgbClr>
                </a:solidFill>
                <a:prstDash val="solid"/>
                <a:miter lim="800000"/>
                <a:extLst>
                  <a:ext uri="{C807C97D-BFC1-408E-A445-0C87EB9F89A2}">
                    <ask:lineSketchStyleProps xmlns:ask="http://schemas.microsoft.com/office/drawing/2018/sketchyshapes" sd="2985829943">
                      <a:custGeom>
                        <a:avLst/>
                        <a:gdLst>
                          <a:gd name="connsiteX0" fmla="*/ 39688 w 307975"/>
                          <a:gd name="connsiteY0" fmla="*/ 15875 h 388937"/>
                          <a:gd name="connsiteX1" fmla="*/ 133350 w 307975"/>
                          <a:gd name="connsiteY1" fmla="*/ 0 h 388937"/>
                          <a:gd name="connsiteX2" fmla="*/ 204788 w 307975"/>
                          <a:gd name="connsiteY2" fmla="*/ 3175 h 388937"/>
                          <a:gd name="connsiteX3" fmla="*/ 276225 w 307975"/>
                          <a:gd name="connsiteY3" fmla="*/ 47625 h 388937"/>
                          <a:gd name="connsiteX4" fmla="*/ 303213 w 307975"/>
                          <a:gd name="connsiteY4" fmla="*/ 133350 h 388937"/>
                          <a:gd name="connsiteX5" fmla="*/ 301625 w 307975"/>
                          <a:gd name="connsiteY5" fmla="*/ 203200 h 388937"/>
                          <a:gd name="connsiteX6" fmla="*/ 307975 w 307975"/>
                          <a:gd name="connsiteY6" fmla="*/ 249237 h 388937"/>
                          <a:gd name="connsiteX7" fmla="*/ 293688 w 307975"/>
                          <a:gd name="connsiteY7" fmla="*/ 301625 h 388937"/>
                          <a:gd name="connsiteX8" fmla="*/ 263525 w 307975"/>
                          <a:gd name="connsiteY8" fmla="*/ 330200 h 388937"/>
                          <a:gd name="connsiteX9" fmla="*/ 227013 w 307975"/>
                          <a:gd name="connsiteY9" fmla="*/ 354012 h 388937"/>
                          <a:gd name="connsiteX10" fmla="*/ 193675 w 307975"/>
                          <a:gd name="connsiteY10" fmla="*/ 373062 h 388937"/>
                          <a:gd name="connsiteX11" fmla="*/ 161925 w 307975"/>
                          <a:gd name="connsiteY11" fmla="*/ 388937 h 388937"/>
                          <a:gd name="connsiteX12" fmla="*/ 142875 w 307975"/>
                          <a:gd name="connsiteY12" fmla="*/ 369887 h 388937"/>
                          <a:gd name="connsiteX13" fmla="*/ 131763 w 307975"/>
                          <a:gd name="connsiteY13" fmla="*/ 322262 h 388937"/>
                          <a:gd name="connsiteX14" fmla="*/ 109538 w 307975"/>
                          <a:gd name="connsiteY14" fmla="*/ 287337 h 388937"/>
                          <a:gd name="connsiteX15" fmla="*/ 73025 w 307975"/>
                          <a:gd name="connsiteY15" fmla="*/ 265112 h 388937"/>
                          <a:gd name="connsiteX16" fmla="*/ 60325 w 307975"/>
                          <a:gd name="connsiteY16" fmla="*/ 252412 h 388937"/>
                          <a:gd name="connsiteX17" fmla="*/ 39688 w 307975"/>
                          <a:gd name="connsiteY17" fmla="*/ 222250 h 388937"/>
                          <a:gd name="connsiteX18" fmla="*/ 30163 w 307975"/>
                          <a:gd name="connsiteY18" fmla="*/ 201612 h 388937"/>
                          <a:gd name="connsiteX19" fmla="*/ 19050 w 307975"/>
                          <a:gd name="connsiteY19" fmla="*/ 179387 h 388937"/>
                          <a:gd name="connsiteX20" fmla="*/ 9525 w 307975"/>
                          <a:gd name="connsiteY20" fmla="*/ 158750 h 388937"/>
                          <a:gd name="connsiteX21" fmla="*/ 3175 w 307975"/>
                          <a:gd name="connsiteY21" fmla="*/ 146050 h 388937"/>
                          <a:gd name="connsiteX22" fmla="*/ 0 w 307975"/>
                          <a:gd name="connsiteY22" fmla="*/ 127000 h 388937"/>
                          <a:gd name="connsiteX23" fmla="*/ 0 w 307975"/>
                          <a:gd name="connsiteY23" fmla="*/ 101600 h 388937"/>
                          <a:gd name="connsiteX24" fmla="*/ 0 w 307975"/>
                          <a:gd name="connsiteY24" fmla="*/ 79375 h 388937"/>
                          <a:gd name="connsiteX25" fmla="*/ 39688 w 307975"/>
                          <a:gd name="connsiteY25" fmla="*/ 15875 h 38893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307975" h="388937" fill="none" extrusionOk="0">
                            <a:moveTo>
                              <a:pt x="39688" y="15875"/>
                            </a:moveTo>
                            <a:cubicBezTo>
                              <a:pt x="68711" y="16462"/>
                              <a:pt x="101248" y="4119"/>
                              <a:pt x="133350" y="0"/>
                            </a:cubicBezTo>
                            <a:cubicBezTo>
                              <a:pt x="151700" y="2226"/>
                              <a:pt x="171373" y="-792"/>
                              <a:pt x="204788" y="3175"/>
                            </a:cubicBezTo>
                            <a:cubicBezTo>
                              <a:pt x="226354" y="14193"/>
                              <a:pt x="249695" y="40008"/>
                              <a:pt x="276225" y="47625"/>
                            </a:cubicBezTo>
                            <a:cubicBezTo>
                              <a:pt x="277559" y="68445"/>
                              <a:pt x="296465" y="95003"/>
                              <a:pt x="303213" y="133350"/>
                            </a:cubicBezTo>
                            <a:cubicBezTo>
                              <a:pt x="300986" y="159064"/>
                              <a:pt x="299640" y="182963"/>
                              <a:pt x="301625" y="203200"/>
                            </a:cubicBezTo>
                            <a:cubicBezTo>
                              <a:pt x="300942" y="223510"/>
                              <a:pt x="306946" y="233182"/>
                              <a:pt x="307975" y="249237"/>
                            </a:cubicBezTo>
                            <a:cubicBezTo>
                              <a:pt x="302604" y="273243"/>
                              <a:pt x="296723" y="291789"/>
                              <a:pt x="293688" y="301625"/>
                            </a:cubicBezTo>
                            <a:cubicBezTo>
                              <a:pt x="283504" y="313327"/>
                              <a:pt x="273852" y="325526"/>
                              <a:pt x="263525" y="330200"/>
                            </a:cubicBezTo>
                            <a:cubicBezTo>
                              <a:pt x="260341" y="335742"/>
                              <a:pt x="244103" y="343498"/>
                              <a:pt x="227013" y="354012"/>
                            </a:cubicBezTo>
                            <a:cubicBezTo>
                              <a:pt x="212703" y="365020"/>
                              <a:pt x="208954" y="361482"/>
                              <a:pt x="193675" y="373062"/>
                            </a:cubicBezTo>
                            <a:cubicBezTo>
                              <a:pt x="189607" y="376105"/>
                              <a:pt x="172933" y="381723"/>
                              <a:pt x="161925" y="388937"/>
                            </a:cubicBezTo>
                            <a:cubicBezTo>
                              <a:pt x="157369" y="382401"/>
                              <a:pt x="152715" y="378014"/>
                              <a:pt x="142875" y="369887"/>
                            </a:cubicBezTo>
                            <a:cubicBezTo>
                              <a:pt x="142858" y="353808"/>
                              <a:pt x="134579" y="340666"/>
                              <a:pt x="131763" y="322262"/>
                            </a:cubicBezTo>
                            <a:cubicBezTo>
                              <a:pt x="121430" y="312279"/>
                              <a:pt x="112379" y="292649"/>
                              <a:pt x="109538" y="287337"/>
                            </a:cubicBezTo>
                            <a:cubicBezTo>
                              <a:pt x="96209" y="280896"/>
                              <a:pt x="87128" y="277402"/>
                              <a:pt x="73025" y="265112"/>
                            </a:cubicBezTo>
                            <a:cubicBezTo>
                              <a:pt x="71067" y="262349"/>
                              <a:pt x="63592" y="255137"/>
                              <a:pt x="60325" y="252412"/>
                            </a:cubicBezTo>
                            <a:cubicBezTo>
                              <a:pt x="56573" y="241874"/>
                              <a:pt x="43660" y="227905"/>
                              <a:pt x="39688" y="222250"/>
                            </a:cubicBezTo>
                            <a:cubicBezTo>
                              <a:pt x="36594" y="218638"/>
                              <a:pt x="33194" y="203558"/>
                              <a:pt x="30163" y="201612"/>
                            </a:cubicBezTo>
                            <a:cubicBezTo>
                              <a:pt x="26125" y="190801"/>
                              <a:pt x="23195" y="190122"/>
                              <a:pt x="19050" y="179387"/>
                            </a:cubicBezTo>
                            <a:cubicBezTo>
                              <a:pt x="17435" y="174467"/>
                              <a:pt x="13828" y="166066"/>
                              <a:pt x="9525" y="158750"/>
                            </a:cubicBezTo>
                            <a:cubicBezTo>
                              <a:pt x="8238" y="156127"/>
                              <a:pt x="2835" y="148170"/>
                              <a:pt x="3175" y="146050"/>
                            </a:cubicBezTo>
                            <a:cubicBezTo>
                              <a:pt x="1895" y="143203"/>
                              <a:pt x="1980" y="132975"/>
                              <a:pt x="0" y="127000"/>
                            </a:cubicBezTo>
                            <a:cubicBezTo>
                              <a:pt x="-1377" y="115028"/>
                              <a:pt x="2088" y="113928"/>
                              <a:pt x="0" y="101600"/>
                            </a:cubicBezTo>
                            <a:cubicBezTo>
                              <a:pt x="1365" y="97673"/>
                              <a:pt x="-450" y="85645"/>
                              <a:pt x="0" y="79375"/>
                            </a:cubicBezTo>
                            <a:cubicBezTo>
                              <a:pt x="15226" y="49394"/>
                              <a:pt x="32115" y="34935"/>
                              <a:pt x="39688" y="15875"/>
                            </a:cubicBezTo>
                            <a:close/>
                          </a:path>
                          <a:path w="307975" h="388937" stroke="0" extrusionOk="0">
                            <a:moveTo>
                              <a:pt x="39688" y="15875"/>
                            </a:moveTo>
                            <a:cubicBezTo>
                              <a:pt x="62756" y="6368"/>
                              <a:pt x="100605" y="13604"/>
                              <a:pt x="133350" y="0"/>
                            </a:cubicBezTo>
                            <a:cubicBezTo>
                              <a:pt x="166129" y="6566"/>
                              <a:pt x="179342" y="5129"/>
                              <a:pt x="204788" y="3175"/>
                            </a:cubicBezTo>
                            <a:cubicBezTo>
                              <a:pt x="239193" y="18002"/>
                              <a:pt x="259094" y="39812"/>
                              <a:pt x="276225" y="47625"/>
                            </a:cubicBezTo>
                            <a:cubicBezTo>
                              <a:pt x="275061" y="59065"/>
                              <a:pt x="303068" y="108427"/>
                              <a:pt x="303213" y="133350"/>
                            </a:cubicBezTo>
                            <a:cubicBezTo>
                              <a:pt x="305353" y="156948"/>
                              <a:pt x="300277" y="178685"/>
                              <a:pt x="301625" y="203200"/>
                            </a:cubicBezTo>
                            <a:cubicBezTo>
                              <a:pt x="305652" y="211054"/>
                              <a:pt x="302779" y="232826"/>
                              <a:pt x="307975" y="249237"/>
                            </a:cubicBezTo>
                            <a:cubicBezTo>
                              <a:pt x="308004" y="267312"/>
                              <a:pt x="301890" y="289085"/>
                              <a:pt x="293688" y="301625"/>
                            </a:cubicBezTo>
                            <a:cubicBezTo>
                              <a:pt x="282424" y="315283"/>
                              <a:pt x="274725" y="315361"/>
                              <a:pt x="263525" y="330200"/>
                            </a:cubicBezTo>
                            <a:cubicBezTo>
                              <a:pt x="257253" y="338036"/>
                              <a:pt x="231704" y="350131"/>
                              <a:pt x="227013" y="354012"/>
                            </a:cubicBezTo>
                            <a:cubicBezTo>
                              <a:pt x="213178" y="364430"/>
                              <a:pt x="207664" y="361465"/>
                              <a:pt x="193675" y="373062"/>
                            </a:cubicBezTo>
                            <a:cubicBezTo>
                              <a:pt x="186659" y="378274"/>
                              <a:pt x="168624" y="384902"/>
                              <a:pt x="161925" y="388937"/>
                            </a:cubicBezTo>
                            <a:cubicBezTo>
                              <a:pt x="153272" y="382853"/>
                              <a:pt x="150111" y="378465"/>
                              <a:pt x="142875" y="369887"/>
                            </a:cubicBezTo>
                            <a:cubicBezTo>
                              <a:pt x="143002" y="358853"/>
                              <a:pt x="134598" y="346681"/>
                              <a:pt x="131763" y="322262"/>
                            </a:cubicBezTo>
                            <a:cubicBezTo>
                              <a:pt x="126028" y="312733"/>
                              <a:pt x="111286" y="293414"/>
                              <a:pt x="109538" y="287337"/>
                            </a:cubicBezTo>
                            <a:cubicBezTo>
                              <a:pt x="102839" y="287137"/>
                              <a:pt x="87974" y="273012"/>
                              <a:pt x="73025" y="265112"/>
                            </a:cubicBezTo>
                            <a:cubicBezTo>
                              <a:pt x="67853" y="259577"/>
                              <a:pt x="65624" y="258081"/>
                              <a:pt x="60325" y="252412"/>
                            </a:cubicBezTo>
                            <a:cubicBezTo>
                              <a:pt x="49527" y="240453"/>
                              <a:pt x="43764" y="227590"/>
                              <a:pt x="39688" y="222250"/>
                            </a:cubicBezTo>
                            <a:cubicBezTo>
                              <a:pt x="35331" y="215480"/>
                              <a:pt x="33339" y="204590"/>
                              <a:pt x="30163" y="201612"/>
                            </a:cubicBezTo>
                            <a:cubicBezTo>
                              <a:pt x="29241" y="196927"/>
                              <a:pt x="24283" y="189913"/>
                              <a:pt x="19050" y="179387"/>
                            </a:cubicBezTo>
                            <a:cubicBezTo>
                              <a:pt x="17758" y="177373"/>
                              <a:pt x="11091" y="161840"/>
                              <a:pt x="9525" y="158750"/>
                            </a:cubicBezTo>
                            <a:cubicBezTo>
                              <a:pt x="9450" y="156417"/>
                              <a:pt x="5500" y="152620"/>
                              <a:pt x="3175" y="146050"/>
                            </a:cubicBezTo>
                            <a:cubicBezTo>
                              <a:pt x="2733" y="142779"/>
                              <a:pt x="-95" y="130722"/>
                              <a:pt x="0" y="127000"/>
                            </a:cubicBezTo>
                            <a:cubicBezTo>
                              <a:pt x="1733" y="120128"/>
                              <a:pt x="-2246" y="107114"/>
                              <a:pt x="0" y="101600"/>
                            </a:cubicBezTo>
                            <a:cubicBezTo>
                              <a:pt x="1273" y="98951"/>
                              <a:pt x="1222" y="82186"/>
                              <a:pt x="0" y="79375"/>
                            </a:cubicBezTo>
                            <a:cubicBezTo>
                              <a:pt x="3020" y="62445"/>
                              <a:pt x="26902" y="23937"/>
                              <a:pt x="39688" y="15875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05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496" name="Freeform: Shape 384">
                <a:extLst>
                  <a:ext uri="{FF2B5EF4-FFF2-40B4-BE49-F238E27FC236}">
                    <a16:creationId xmlns:a16="http://schemas.microsoft.com/office/drawing/2014/main" id="{749B4FDC-5FB0-EA51-57BF-CD6170DF4BF6}"/>
                  </a:ext>
                </a:extLst>
              </p:cNvPr>
              <p:cNvSpPr/>
              <p:nvPr/>
            </p:nvSpPr>
            <p:spPr>
              <a:xfrm rot="3600000">
                <a:off x="2441175" y="3304224"/>
                <a:ext cx="120280" cy="114281"/>
              </a:xfrm>
              <a:custGeom>
                <a:avLst/>
                <a:gdLst>
                  <a:gd name="connsiteX0" fmla="*/ 511175 w 573088"/>
                  <a:gd name="connsiteY0" fmla="*/ 514351 h 544513"/>
                  <a:gd name="connsiteX1" fmla="*/ 565150 w 573088"/>
                  <a:gd name="connsiteY1" fmla="*/ 428626 h 544513"/>
                  <a:gd name="connsiteX2" fmla="*/ 566738 w 573088"/>
                  <a:gd name="connsiteY2" fmla="*/ 382588 h 544513"/>
                  <a:gd name="connsiteX3" fmla="*/ 573088 w 573088"/>
                  <a:gd name="connsiteY3" fmla="*/ 354013 h 544513"/>
                  <a:gd name="connsiteX4" fmla="*/ 573088 w 573088"/>
                  <a:gd name="connsiteY4" fmla="*/ 327026 h 544513"/>
                  <a:gd name="connsiteX5" fmla="*/ 560388 w 573088"/>
                  <a:gd name="connsiteY5" fmla="*/ 298451 h 544513"/>
                  <a:gd name="connsiteX6" fmla="*/ 546100 w 573088"/>
                  <a:gd name="connsiteY6" fmla="*/ 273051 h 544513"/>
                  <a:gd name="connsiteX7" fmla="*/ 539750 w 573088"/>
                  <a:gd name="connsiteY7" fmla="*/ 249238 h 544513"/>
                  <a:gd name="connsiteX8" fmla="*/ 528638 w 573088"/>
                  <a:gd name="connsiteY8" fmla="*/ 217488 h 544513"/>
                  <a:gd name="connsiteX9" fmla="*/ 504825 w 573088"/>
                  <a:gd name="connsiteY9" fmla="*/ 115888 h 544513"/>
                  <a:gd name="connsiteX10" fmla="*/ 479425 w 573088"/>
                  <a:gd name="connsiteY10" fmla="*/ 82551 h 544513"/>
                  <a:gd name="connsiteX11" fmla="*/ 457200 w 573088"/>
                  <a:gd name="connsiteY11" fmla="*/ 57151 h 544513"/>
                  <a:gd name="connsiteX12" fmla="*/ 434975 w 573088"/>
                  <a:gd name="connsiteY12" fmla="*/ 39688 h 544513"/>
                  <a:gd name="connsiteX13" fmla="*/ 414338 w 573088"/>
                  <a:gd name="connsiteY13" fmla="*/ 20638 h 544513"/>
                  <a:gd name="connsiteX14" fmla="*/ 396875 w 573088"/>
                  <a:gd name="connsiteY14" fmla="*/ 4763 h 544513"/>
                  <a:gd name="connsiteX15" fmla="*/ 363538 w 573088"/>
                  <a:gd name="connsiteY15" fmla="*/ 1588 h 544513"/>
                  <a:gd name="connsiteX16" fmla="*/ 346075 w 573088"/>
                  <a:gd name="connsiteY16" fmla="*/ 1 h 544513"/>
                  <a:gd name="connsiteX17" fmla="*/ 325438 w 573088"/>
                  <a:gd name="connsiteY17" fmla="*/ 1 h 544513"/>
                  <a:gd name="connsiteX18" fmla="*/ 311150 w 573088"/>
                  <a:gd name="connsiteY18" fmla="*/ 1 h 544513"/>
                  <a:gd name="connsiteX19" fmla="*/ 285750 w 573088"/>
                  <a:gd name="connsiteY19" fmla="*/ 1 h 544513"/>
                  <a:gd name="connsiteX20" fmla="*/ 266700 w 573088"/>
                  <a:gd name="connsiteY20" fmla="*/ 1 h 544513"/>
                  <a:gd name="connsiteX21" fmla="*/ 239713 w 573088"/>
                  <a:gd name="connsiteY21" fmla="*/ 1 h 544513"/>
                  <a:gd name="connsiteX22" fmla="*/ 225425 w 573088"/>
                  <a:gd name="connsiteY22" fmla="*/ 1588 h 544513"/>
                  <a:gd name="connsiteX23" fmla="*/ 203200 w 573088"/>
                  <a:gd name="connsiteY23" fmla="*/ 12701 h 544513"/>
                  <a:gd name="connsiteX24" fmla="*/ 188913 w 573088"/>
                  <a:gd name="connsiteY24" fmla="*/ 36513 h 544513"/>
                  <a:gd name="connsiteX25" fmla="*/ 177800 w 573088"/>
                  <a:gd name="connsiteY25" fmla="*/ 53976 h 544513"/>
                  <a:gd name="connsiteX26" fmla="*/ 125413 w 573088"/>
                  <a:gd name="connsiteY26" fmla="*/ 96838 h 544513"/>
                  <a:gd name="connsiteX27" fmla="*/ 53975 w 573088"/>
                  <a:gd name="connsiteY27" fmla="*/ 125413 h 544513"/>
                  <a:gd name="connsiteX28" fmla="*/ 28575 w 573088"/>
                  <a:gd name="connsiteY28" fmla="*/ 174626 h 544513"/>
                  <a:gd name="connsiteX29" fmla="*/ 7938 w 573088"/>
                  <a:gd name="connsiteY29" fmla="*/ 198438 h 544513"/>
                  <a:gd name="connsiteX30" fmla="*/ 0 w 573088"/>
                  <a:gd name="connsiteY30" fmla="*/ 231776 h 544513"/>
                  <a:gd name="connsiteX31" fmla="*/ 22225 w 573088"/>
                  <a:gd name="connsiteY31" fmla="*/ 284163 h 544513"/>
                  <a:gd name="connsiteX32" fmla="*/ 46038 w 573088"/>
                  <a:gd name="connsiteY32" fmla="*/ 319088 h 544513"/>
                  <a:gd name="connsiteX33" fmla="*/ 58738 w 573088"/>
                  <a:gd name="connsiteY33" fmla="*/ 344488 h 544513"/>
                  <a:gd name="connsiteX34" fmla="*/ 68263 w 573088"/>
                  <a:gd name="connsiteY34" fmla="*/ 355601 h 544513"/>
                  <a:gd name="connsiteX35" fmla="*/ 82550 w 573088"/>
                  <a:gd name="connsiteY35" fmla="*/ 365126 h 544513"/>
                  <a:gd name="connsiteX36" fmla="*/ 120650 w 573088"/>
                  <a:gd name="connsiteY36" fmla="*/ 392113 h 544513"/>
                  <a:gd name="connsiteX37" fmla="*/ 133350 w 573088"/>
                  <a:gd name="connsiteY37" fmla="*/ 396876 h 544513"/>
                  <a:gd name="connsiteX38" fmla="*/ 153988 w 573088"/>
                  <a:gd name="connsiteY38" fmla="*/ 406401 h 544513"/>
                  <a:gd name="connsiteX39" fmla="*/ 166688 w 573088"/>
                  <a:gd name="connsiteY39" fmla="*/ 411163 h 544513"/>
                  <a:gd name="connsiteX40" fmla="*/ 179388 w 573088"/>
                  <a:gd name="connsiteY40" fmla="*/ 415926 h 544513"/>
                  <a:gd name="connsiteX41" fmla="*/ 193675 w 573088"/>
                  <a:gd name="connsiteY41" fmla="*/ 425451 h 544513"/>
                  <a:gd name="connsiteX42" fmla="*/ 203200 w 573088"/>
                  <a:gd name="connsiteY42" fmla="*/ 433388 h 544513"/>
                  <a:gd name="connsiteX43" fmla="*/ 222250 w 573088"/>
                  <a:gd name="connsiteY43" fmla="*/ 447676 h 544513"/>
                  <a:gd name="connsiteX44" fmla="*/ 234950 w 573088"/>
                  <a:gd name="connsiteY44" fmla="*/ 460376 h 544513"/>
                  <a:gd name="connsiteX45" fmla="*/ 244475 w 573088"/>
                  <a:gd name="connsiteY45" fmla="*/ 473076 h 544513"/>
                  <a:gd name="connsiteX46" fmla="*/ 268288 w 573088"/>
                  <a:gd name="connsiteY46" fmla="*/ 487363 h 544513"/>
                  <a:gd name="connsiteX47" fmla="*/ 285750 w 573088"/>
                  <a:gd name="connsiteY47" fmla="*/ 493713 h 544513"/>
                  <a:gd name="connsiteX48" fmla="*/ 290513 w 573088"/>
                  <a:gd name="connsiteY48" fmla="*/ 498476 h 544513"/>
                  <a:gd name="connsiteX49" fmla="*/ 306388 w 573088"/>
                  <a:gd name="connsiteY49" fmla="*/ 503238 h 544513"/>
                  <a:gd name="connsiteX50" fmla="*/ 320675 w 573088"/>
                  <a:gd name="connsiteY50" fmla="*/ 511176 h 544513"/>
                  <a:gd name="connsiteX51" fmla="*/ 328613 w 573088"/>
                  <a:gd name="connsiteY51" fmla="*/ 517526 h 544513"/>
                  <a:gd name="connsiteX52" fmla="*/ 347663 w 573088"/>
                  <a:gd name="connsiteY52" fmla="*/ 523876 h 544513"/>
                  <a:gd name="connsiteX53" fmla="*/ 357188 w 573088"/>
                  <a:gd name="connsiteY53" fmla="*/ 527051 h 544513"/>
                  <a:gd name="connsiteX54" fmla="*/ 376238 w 573088"/>
                  <a:gd name="connsiteY54" fmla="*/ 538163 h 544513"/>
                  <a:gd name="connsiteX55" fmla="*/ 398463 w 573088"/>
                  <a:gd name="connsiteY55" fmla="*/ 542926 h 544513"/>
                  <a:gd name="connsiteX56" fmla="*/ 414338 w 573088"/>
                  <a:gd name="connsiteY56" fmla="*/ 544513 h 544513"/>
                  <a:gd name="connsiteX57" fmla="*/ 422275 w 573088"/>
                  <a:gd name="connsiteY57" fmla="*/ 544513 h 544513"/>
                  <a:gd name="connsiteX58" fmla="*/ 449263 w 573088"/>
                  <a:gd name="connsiteY58" fmla="*/ 544513 h 544513"/>
                  <a:gd name="connsiteX59" fmla="*/ 463550 w 573088"/>
                  <a:gd name="connsiteY59" fmla="*/ 544513 h 544513"/>
                  <a:gd name="connsiteX60" fmla="*/ 511175 w 573088"/>
                  <a:gd name="connsiteY60" fmla="*/ 514351 h 544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</a:cxnLst>
                <a:rect l="l" t="t" r="r" b="b"/>
                <a:pathLst>
                  <a:path w="573088" h="544513">
                    <a:moveTo>
                      <a:pt x="511175" y="514351"/>
                    </a:moveTo>
                    <a:lnTo>
                      <a:pt x="565150" y="428626"/>
                    </a:lnTo>
                    <a:cubicBezTo>
                      <a:pt x="565679" y="413280"/>
                      <a:pt x="566209" y="397934"/>
                      <a:pt x="566738" y="382588"/>
                    </a:cubicBezTo>
                    <a:lnTo>
                      <a:pt x="573088" y="354013"/>
                    </a:lnTo>
                    <a:lnTo>
                      <a:pt x="573088" y="327026"/>
                    </a:lnTo>
                    <a:lnTo>
                      <a:pt x="560388" y="298451"/>
                    </a:lnTo>
                    <a:lnTo>
                      <a:pt x="546100" y="273051"/>
                    </a:lnTo>
                    <a:lnTo>
                      <a:pt x="539750" y="249238"/>
                    </a:lnTo>
                    <a:lnTo>
                      <a:pt x="528638" y="217488"/>
                    </a:lnTo>
                    <a:lnTo>
                      <a:pt x="504825" y="115888"/>
                    </a:lnTo>
                    <a:lnTo>
                      <a:pt x="479425" y="82551"/>
                    </a:lnTo>
                    <a:lnTo>
                      <a:pt x="457200" y="57151"/>
                    </a:lnTo>
                    <a:lnTo>
                      <a:pt x="434975" y="39688"/>
                    </a:lnTo>
                    <a:lnTo>
                      <a:pt x="414338" y="20638"/>
                    </a:lnTo>
                    <a:lnTo>
                      <a:pt x="396875" y="4763"/>
                    </a:lnTo>
                    <a:lnTo>
                      <a:pt x="363538" y="1588"/>
                    </a:lnTo>
                    <a:cubicBezTo>
                      <a:pt x="348198" y="-116"/>
                      <a:pt x="354042" y="1"/>
                      <a:pt x="346075" y="1"/>
                    </a:cubicBezTo>
                    <a:lnTo>
                      <a:pt x="325438" y="1"/>
                    </a:lnTo>
                    <a:lnTo>
                      <a:pt x="311150" y="1"/>
                    </a:lnTo>
                    <a:lnTo>
                      <a:pt x="285750" y="1"/>
                    </a:lnTo>
                    <a:lnTo>
                      <a:pt x="266700" y="1"/>
                    </a:lnTo>
                    <a:lnTo>
                      <a:pt x="239713" y="1"/>
                    </a:lnTo>
                    <a:lnTo>
                      <a:pt x="225425" y="1588"/>
                    </a:lnTo>
                    <a:lnTo>
                      <a:pt x="203200" y="12701"/>
                    </a:lnTo>
                    <a:lnTo>
                      <a:pt x="188913" y="36513"/>
                    </a:lnTo>
                    <a:lnTo>
                      <a:pt x="177800" y="53976"/>
                    </a:lnTo>
                    <a:lnTo>
                      <a:pt x="125413" y="96838"/>
                    </a:lnTo>
                    <a:lnTo>
                      <a:pt x="53975" y="125413"/>
                    </a:lnTo>
                    <a:lnTo>
                      <a:pt x="28575" y="174626"/>
                    </a:lnTo>
                    <a:lnTo>
                      <a:pt x="7938" y="198438"/>
                    </a:lnTo>
                    <a:lnTo>
                      <a:pt x="0" y="231776"/>
                    </a:lnTo>
                    <a:lnTo>
                      <a:pt x="22225" y="284163"/>
                    </a:lnTo>
                    <a:lnTo>
                      <a:pt x="46038" y="319088"/>
                    </a:lnTo>
                    <a:lnTo>
                      <a:pt x="58738" y="344488"/>
                    </a:lnTo>
                    <a:lnTo>
                      <a:pt x="68263" y="355601"/>
                    </a:lnTo>
                    <a:lnTo>
                      <a:pt x="82550" y="365126"/>
                    </a:lnTo>
                    <a:lnTo>
                      <a:pt x="120650" y="392113"/>
                    </a:lnTo>
                    <a:lnTo>
                      <a:pt x="133350" y="396876"/>
                    </a:lnTo>
                    <a:lnTo>
                      <a:pt x="153988" y="406401"/>
                    </a:lnTo>
                    <a:lnTo>
                      <a:pt x="166688" y="411163"/>
                    </a:lnTo>
                    <a:lnTo>
                      <a:pt x="179388" y="415926"/>
                    </a:lnTo>
                    <a:cubicBezTo>
                      <a:pt x="192511" y="425768"/>
                      <a:pt x="186796" y="425451"/>
                      <a:pt x="193675" y="425451"/>
                    </a:cubicBezTo>
                    <a:lnTo>
                      <a:pt x="203200" y="433388"/>
                    </a:lnTo>
                    <a:lnTo>
                      <a:pt x="222250" y="447676"/>
                    </a:lnTo>
                    <a:lnTo>
                      <a:pt x="234950" y="460376"/>
                    </a:lnTo>
                    <a:lnTo>
                      <a:pt x="244475" y="473076"/>
                    </a:lnTo>
                    <a:lnTo>
                      <a:pt x="268288" y="487363"/>
                    </a:lnTo>
                    <a:cubicBezTo>
                      <a:pt x="283542" y="494143"/>
                      <a:pt x="277363" y="493713"/>
                      <a:pt x="285750" y="493713"/>
                    </a:cubicBezTo>
                    <a:lnTo>
                      <a:pt x="290513" y="498476"/>
                    </a:lnTo>
                    <a:lnTo>
                      <a:pt x="306388" y="503238"/>
                    </a:lnTo>
                    <a:cubicBezTo>
                      <a:pt x="318361" y="511791"/>
                      <a:pt x="312948" y="511176"/>
                      <a:pt x="320675" y="511176"/>
                    </a:cubicBezTo>
                    <a:lnTo>
                      <a:pt x="328613" y="517526"/>
                    </a:lnTo>
                    <a:cubicBezTo>
                      <a:pt x="345956" y="520995"/>
                      <a:pt x="340672" y="516885"/>
                      <a:pt x="347663" y="523876"/>
                    </a:cubicBezTo>
                    <a:lnTo>
                      <a:pt x="357188" y="527051"/>
                    </a:lnTo>
                    <a:lnTo>
                      <a:pt x="376238" y="538163"/>
                    </a:lnTo>
                    <a:lnTo>
                      <a:pt x="398463" y="542926"/>
                    </a:lnTo>
                    <a:lnTo>
                      <a:pt x="414338" y="544513"/>
                    </a:lnTo>
                    <a:lnTo>
                      <a:pt x="422275" y="544513"/>
                    </a:lnTo>
                    <a:lnTo>
                      <a:pt x="449263" y="544513"/>
                    </a:lnTo>
                    <a:lnTo>
                      <a:pt x="463550" y="544513"/>
                    </a:lnTo>
                    <a:lnTo>
                      <a:pt x="511175" y="514351"/>
                    </a:lnTo>
                    <a:close/>
                  </a:path>
                </a:pathLst>
              </a:custGeom>
              <a:solidFill>
                <a:srgbClr val="70AD47">
                  <a:lumMod val="20000"/>
                  <a:lumOff val="80000"/>
                </a:srgbClr>
              </a:solidFill>
              <a:ln w="3175" cap="flat" cmpd="sng" algn="ctr">
                <a:solidFill>
                  <a:srgbClr val="E7E6E6">
                    <a:lumMod val="50000"/>
                  </a:srgbClr>
                </a:solidFill>
                <a:prstDash val="solid"/>
                <a:miter lim="800000"/>
                <a:extLst>
                  <a:ext uri="{C807C97D-BFC1-408E-A445-0C87EB9F89A2}">
                    <ask:lineSketchStyleProps xmlns:ask="http://schemas.microsoft.com/office/drawing/2018/sketchyshapes" sd="1885886439">
                      <a:custGeom>
                        <a:avLst/>
                        <a:gdLst>
                          <a:gd name="connsiteX0" fmla="*/ 511175 w 573088"/>
                          <a:gd name="connsiteY0" fmla="*/ 514351 h 544513"/>
                          <a:gd name="connsiteX1" fmla="*/ 565150 w 573088"/>
                          <a:gd name="connsiteY1" fmla="*/ 428626 h 544513"/>
                          <a:gd name="connsiteX2" fmla="*/ 566738 w 573088"/>
                          <a:gd name="connsiteY2" fmla="*/ 382588 h 544513"/>
                          <a:gd name="connsiteX3" fmla="*/ 573088 w 573088"/>
                          <a:gd name="connsiteY3" fmla="*/ 354013 h 544513"/>
                          <a:gd name="connsiteX4" fmla="*/ 573088 w 573088"/>
                          <a:gd name="connsiteY4" fmla="*/ 327026 h 544513"/>
                          <a:gd name="connsiteX5" fmla="*/ 560388 w 573088"/>
                          <a:gd name="connsiteY5" fmla="*/ 298451 h 544513"/>
                          <a:gd name="connsiteX6" fmla="*/ 546100 w 573088"/>
                          <a:gd name="connsiteY6" fmla="*/ 273051 h 544513"/>
                          <a:gd name="connsiteX7" fmla="*/ 539750 w 573088"/>
                          <a:gd name="connsiteY7" fmla="*/ 249238 h 544513"/>
                          <a:gd name="connsiteX8" fmla="*/ 528638 w 573088"/>
                          <a:gd name="connsiteY8" fmla="*/ 217488 h 544513"/>
                          <a:gd name="connsiteX9" fmla="*/ 504825 w 573088"/>
                          <a:gd name="connsiteY9" fmla="*/ 115888 h 544513"/>
                          <a:gd name="connsiteX10" fmla="*/ 479425 w 573088"/>
                          <a:gd name="connsiteY10" fmla="*/ 82551 h 544513"/>
                          <a:gd name="connsiteX11" fmla="*/ 457200 w 573088"/>
                          <a:gd name="connsiteY11" fmla="*/ 57151 h 544513"/>
                          <a:gd name="connsiteX12" fmla="*/ 434975 w 573088"/>
                          <a:gd name="connsiteY12" fmla="*/ 39688 h 544513"/>
                          <a:gd name="connsiteX13" fmla="*/ 414338 w 573088"/>
                          <a:gd name="connsiteY13" fmla="*/ 20638 h 544513"/>
                          <a:gd name="connsiteX14" fmla="*/ 396875 w 573088"/>
                          <a:gd name="connsiteY14" fmla="*/ 4763 h 544513"/>
                          <a:gd name="connsiteX15" fmla="*/ 363538 w 573088"/>
                          <a:gd name="connsiteY15" fmla="*/ 1588 h 544513"/>
                          <a:gd name="connsiteX16" fmla="*/ 346075 w 573088"/>
                          <a:gd name="connsiteY16" fmla="*/ 1 h 544513"/>
                          <a:gd name="connsiteX17" fmla="*/ 325438 w 573088"/>
                          <a:gd name="connsiteY17" fmla="*/ 1 h 544513"/>
                          <a:gd name="connsiteX18" fmla="*/ 311150 w 573088"/>
                          <a:gd name="connsiteY18" fmla="*/ 1 h 544513"/>
                          <a:gd name="connsiteX19" fmla="*/ 285750 w 573088"/>
                          <a:gd name="connsiteY19" fmla="*/ 1 h 544513"/>
                          <a:gd name="connsiteX20" fmla="*/ 266700 w 573088"/>
                          <a:gd name="connsiteY20" fmla="*/ 1 h 544513"/>
                          <a:gd name="connsiteX21" fmla="*/ 239713 w 573088"/>
                          <a:gd name="connsiteY21" fmla="*/ 1 h 544513"/>
                          <a:gd name="connsiteX22" fmla="*/ 225425 w 573088"/>
                          <a:gd name="connsiteY22" fmla="*/ 1588 h 544513"/>
                          <a:gd name="connsiteX23" fmla="*/ 203200 w 573088"/>
                          <a:gd name="connsiteY23" fmla="*/ 12701 h 544513"/>
                          <a:gd name="connsiteX24" fmla="*/ 188913 w 573088"/>
                          <a:gd name="connsiteY24" fmla="*/ 36513 h 544513"/>
                          <a:gd name="connsiteX25" fmla="*/ 177800 w 573088"/>
                          <a:gd name="connsiteY25" fmla="*/ 53976 h 544513"/>
                          <a:gd name="connsiteX26" fmla="*/ 125413 w 573088"/>
                          <a:gd name="connsiteY26" fmla="*/ 96838 h 544513"/>
                          <a:gd name="connsiteX27" fmla="*/ 53975 w 573088"/>
                          <a:gd name="connsiteY27" fmla="*/ 125413 h 544513"/>
                          <a:gd name="connsiteX28" fmla="*/ 28575 w 573088"/>
                          <a:gd name="connsiteY28" fmla="*/ 174626 h 544513"/>
                          <a:gd name="connsiteX29" fmla="*/ 7938 w 573088"/>
                          <a:gd name="connsiteY29" fmla="*/ 198438 h 544513"/>
                          <a:gd name="connsiteX30" fmla="*/ 0 w 573088"/>
                          <a:gd name="connsiteY30" fmla="*/ 231776 h 544513"/>
                          <a:gd name="connsiteX31" fmla="*/ 22225 w 573088"/>
                          <a:gd name="connsiteY31" fmla="*/ 284163 h 544513"/>
                          <a:gd name="connsiteX32" fmla="*/ 46038 w 573088"/>
                          <a:gd name="connsiteY32" fmla="*/ 319088 h 544513"/>
                          <a:gd name="connsiteX33" fmla="*/ 58738 w 573088"/>
                          <a:gd name="connsiteY33" fmla="*/ 344488 h 544513"/>
                          <a:gd name="connsiteX34" fmla="*/ 68263 w 573088"/>
                          <a:gd name="connsiteY34" fmla="*/ 355601 h 544513"/>
                          <a:gd name="connsiteX35" fmla="*/ 82550 w 573088"/>
                          <a:gd name="connsiteY35" fmla="*/ 365126 h 544513"/>
                          <a:gd name="connsiteX36" fmla="*/ 120650 w 573088"/>
                          <a:gd name="connsiteY36" fmla="*/ 392113 h 544513"/>
                          <a:gd name="connsiteX37" fmla="*/ 133350 w 573088"/>
                          <a:gd name="connsiteY37" fmla="*/ 396876 h 544513"/>
                          <a:gd name="connsiteX38" fmla="*/ 153988 w 573088"/>
                          <a:gd name="connsiteY38" fmla="*/ 406401 h 544513"/>
                          <a:gd name="connsiteX39" fmla="*/ 166688 w 573088"/>
                          <a:gd name="connsiteY39" fmla="*/ 411163 h 544513"/>
                          <a:gd name="connsiteX40" fmla="*/ 179388 w 573088"/>
                          <a:gd name="connsiteY40" fmla="*/ 415926 h 544513"/>
                          <a:gd name="connsiteX41" fmla="*/ 193675 w 573088"/>
                          <a:gd name="connsiteY41" fmla="*/ 425451 h 544513"/>
                          <a:gd name="connsiteX42" fmla="*/ 203200 w 573088"/>
                          <a:gd name="connsiteY42" fmla="*/ 433388 h 544513"/>
                          <a:gd name="connsiteX43" fmla="*/ 222250 w 573088"/>
                          <a:gd name="connsiteY43" fmla="*/ 447676 h 544513"/>
                          <a:gd name="connsiteX44" fmla="*/ 234950 w 573088"/>
                          <a:gd name="connsiteY44" fmla="*/ 460376 h 544513"/>
                          <a:gd name="connsiteX45" fmla="*/ 244475 w 573088"/>
                          <a:gd name="connsiteY45" fmla="*/ 473076 h 544513"/>
                          <a:gd name="connsiteX46" fmla="*/ 268288 w 573088"/>
                          <a:gd name="connsiteY46" fmla="*/ 487363 h 544513"/>
                          <a:gd name="connsiteX47" fmla="*/ 285750 w 573088"/>
                          <a:gd name="connsiteY47" fmla="*/ 493713 h 544513"/>
                          <a:gd name="connsiteX48" fmla="*/ 290513 w 573088"/>
                          <a:gd name="connsiteY48" fmla="*/ 498476 h 544513"/>
                          <a:gd name="connsiteX49" fmla="*/ 306388 w 573088"/>
                          <a:gd name="connsiteY49" fmla="*/ 503238 h 544513"/>
                          <a:gd name="connsiteX50" fmla="*/ 320675 w 573088"/>
                          <a:gd name="connsiteY50" fmla="*/ 511176 h 544513"/>
                          <a:gd name="connsiteX51" fmla="*/ 328613 w 573088"/>
                          <a:gd name="connsiteY51" fmla="*/ 517526 h 544513"/>
                          <a:gd name="connsiteX52" fmla="*/ 347663 w 573088"/>
                          <a:gd name="connsiteY52" fmla="*/ 523876 h 544513"/>
                          <a:gd name="connsiteX53" fmla="*/ 357188 w 573088"/>
                          <a:gd name="connsiteY53" fmla="*/ 527051 h 544513"/>
                          <a:gd name="connsiteX54" fmla="*/ 376238 w 573088"/>
                          <a:gd name="connsiteY54" fmla="*/ 538163 h 544513"/>
                          <a:gd name="connsiteX55" fmla="*/ 398463 w 573088"/>
                          <a:gd name="connsiteY55" fmla="*/ 542926 h 544513"/>
                          <a:gd name="connsiteX56" fmla="*/ 414338 w 573088"/>
                          <a:gd name="connsiteY56" fmla="*/ 544513 h 544513"/>
                          <a:gd name="connsiteX57" fmla="*/ 422275 w 573088"/>
                          <a:gd name="connsiteY57" fmla="*/ 544513 h 544513"/>
                          <a:gd name="connsiteX58" fmla="*/ 449263 w 573088"/>
                          <a:gd name="connsiteY58" fmla="*/ 544513 h 544513"/>
                          <a:gd name="connsiteX59" fmla="*/ 463550 w 573088"/>
                          <a:gd name="connsiteY59" fmla="*/ 544513 h 544513"/>
                          <a:gd name="connsiteX60" fmla="*/ 511175 w 573088"/>
                          <a:gd name="connsiteY60" fmla="*/ 514351 h 54451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</a:cxnLst>
                        <a:rect l="l" t="t" r="r" b="b"/>
                        <a:pathLst>
                          <a:path w="573088" h="544513" fill="none" extrusionOk="0">
                            <a:moveTo>
                              <a:pt x="511175" y="514351"/>
                            </a:moveTo>
                            <a:cubicBezTo>
                              <a:pt x="518241" y="496970"/>
                              <a:pt x="547390" y="472650"/>
                              <a:pt x="565150" y="428626"/>
                            </a:cubicBezTo>
                            <a:cubicBezTo>
                              <a:pt x="567011" y="413346"/>
                              <a:pt x="568788" y="397685"/>
                              <a:pt x="566738" y="382588"/>
                            </a:cubicBezTo>
                            <a:cubicBezTo>
                              <a:pt x="566512" y="378889"/>
                              <a:pt x="573580" y="363304"/>
                              <a:pt x="573088" y="354013"/>
                            </a:cubicBezTo>
                            <a:cubicBezTo>
                              <a:pt x="573056" y="344963"/>
                              <a:pt x="571914" y="333555"/>
                              <a:pt x="573088" y="327026"/>
                            </a:cubicBezTo>
                            <a:cubicBezTo>
                              <a:pt x="573417" y="321101"/>
                              <a:pt x="567945" y="309285"/>
                              <a:pt x="560388" y="298451"/>
                            </a:cubicBezTo>
                            <a:cubicBezTo>
                              <a:pt x="556533" y="292651"/>
                              <a:pt x="552514" y="280421"/>
                              <a:pt x="546100" y="273051"/>
                            </a:cubicBezTo>
                            <a:cubicBezTo>
                              <a:pt x="543628" y="263220"/>
                              <a:pt x="542618" y="257819"/>
                              <a:pt x="539750" y="249238"/>
                            </a:cubicBezTo>
                            <a:cubicBezTo>
                              <a:pt x="537591" y="240923"/>
                              <a:pt x="531033" y="229496"/>
                              <a:pt x="528638" y="217488"/>
                            </a:cubicBezTo>
                            <a:cubicBezTo>
                              <a:pt x="520212" y="190351"/>
                              <a:pt x="524241" y="163833"/>
                              <a:pt x="504825" y="115888"/>
                            </a:cubicBezTo>
                            <a:cubicBezTo>
                              <a:pt x="494661" y="99970"/>
                              <a:pt x="485743" y="90840"/>
                              <a:pt x="479425" y="82551"/>
                            </a:cubicBezTo>
                            <a:cubicBezTo>
                              <a:pt x="472048" y="78065"/>
                              <a:pt x="467543" y="68982"/>
                              <a:pt x="457200" y="57151"/>
                            </a:cubicBezTo>
                            <a:cubicBezTo>
                              <a:pt x="447729" y="49375"/>
                              <a:pt x="443509" y="44888"/>
                              <a:pt x="434975" y="39688"/>
                            </a:cubicBezTo>
                            <a:cubicBezTo>
                              <a:pt x="429227" y="32911"/>
                              <a:pt x="421692" y="30860"/>
                              <a:pt x="414338" y="20638"/>
                            </a:cubicBezTo>
                            <a:cubicBezTo>
                              <a:pt x="408720" y="17214"/>
                              <a:pt x="401963" y="7751"/>
                              <a:pt x="396875" y="4763"/>
                            </a:cubicBezTo>
                            <a:cubicBezTo>
                              <a:pt x="388574" y="6974"/>
                              <a:pt x="378218" y="3745"/>
                              <a:pt x="363538" y="1588"/>
                            </a:cubicBezTo>
                            <a:cubicBezTo>
                              <a:pt x="347697" y="404"/>
                              <a:pt x="354429" y="-329"/>
                              <a:pt x="346075" y="1"/>
                            </a:cubicBezTo>
                            <a:cubicBezTo>
                              <a:pt x="339197" y="-47"/>
                              <a:pt x="329818" y="-336"/>
                              <a:pt x="325438" y="1"/>
                            </a:cubicBezTo>
                            <a:cubicBezTo>
                              <a:pt x="322751" y="221"/>
                              <a:pt x="316965" y="-496"/>
                              <a:pt x="311150" y="1"/>
                            </a:cubicBezTo>
                            <a:cubicBezTo>
                              <a:pt x="302171" y="-1155"/>
                              <a:pt x="294053" y="1761"/>
                              <a:pt x="285750" y="1"/>
                            </a:cubicBezTo>
                            <a:cubicBezTo>
                              <a:pt x="282089" y="1474"/>
                              <a:pt x="273679" y="-1200"/>
                              <a:pt x="266700" y="1"/>
                            </a:cubicBezTo>
                            <a:cubicBezTo>
                              <a:pt x="254022" y="477"/>
                              <a:pt x="247865" y="-1877"/>
                              <a:pt x="239713" y="1"/>
                            </a:cubicBezTo>
                            <a:cubicBezTo>
                              <a:pt x="235813" y="195"/>
                              <a:pt x="232423" y="-427"/>
                              <a:pt x="225425" y="1588"/>
                            </a:cubicBezTo>
                            <a:cubicBezTo>
                              <a:pt x="214625" y="7184"/>
                              <a:pt x="211788" y="8647"/>
                              <a:pt x="203200" y="12701"/>
                            </a:cubicBezTo>
                            <a:cubicBezTo>
                              <a:pt x="198965" y="19259"/>
                              <a:pt x="192687" y="32892"/>
                              <a:pt x="188913" y="36513"/>
                            </a:cubicBezTo>
                            <a:cubicBezTo>
                              <a:pt x="185726" y="44496"/>
                              <a:pt x="179839" y="51331"/>
                              <a:pt x="177800" y="53976"/>
                            </a:cubicBezTo>
                            <a:cubicBezTo>
                              <a:pt x="157856" y="71714"/>
                              <a:pt x="148264" y="79230"/>
                              <a:pt x="125413" y="96838"/>
                            </a:cubicBezTo>
                            <a:cubicBezTo>
                              <a:pt x="107139" y="111492"/>
                              <a:pt x="67698" y="121219"/>
                              <a:pt x="53975" y="125413"/>
                            </a:cubicBezTo>
                            <a:cubicBezTo>
                              <a:pt x="43711" y="145061"/>
                              <a:pt x="40776" y="150245"/>
                              <a:pt x="28575" y="174626"/>
                            </a:cubicBezTo>
                            <a:cubicBezTo>
                              <a:pt x="22373" y="184908"/>
                              <a:pt x="10559" y="194826"/>
                              <a:pt x="7938" y="198438"/>
                            </a:cubicBezTo>
                            <a:cubicBezTo>
                              <a:pt x="5879" y="213834"/>
                              <a:pt x="324" y="218658"/>
                              <a:pt x="0" y="231776"/>
                            </a:cubicBezTo>
                            <a:cubicBezTo>
                              <a:pt x="3276" y="247624"/>
                              <a:pt x="14654" y="262396"/>
                              <a:pt x="22225" y="284163"/>
                            </a:cubicBezTo>
                            <a:cubicBezTo>
                              <a:pt x="26782" y="291451"/>
                              <a:pt x="40219" y="306386"/>
                              <a:pt x="46038" y="319088"/>
                            </a:cubicBezTo>
                            <a:cubicBezTo>
                              <a:pt x="45843" y="322672"/>
                              <a:pt x="57646" y="340121"/>
                              <a:pt x="58738" y="344488"/>
                            </a:cubicBezTo>
                            <a:cubicBezTo>
                              <a:pt x="61215" y="347928"/>
                              <a:pt x="65281" y="353788"/>
                              <a:pt x="68263" y="355601"/>
                            </a:cubicBezTo>
                            <a:cubicBezTo>
                              <a:pt x="72929" y="357383"/>
                              <a:pt x="76875" y="362084"/>
                              <a:pt x="82550" y="365126"/>
                            </a:cubicBezTo>
                            <a:cubicBezTo>
                              <a:pt x="90304" y="373635"/>
                              <a:pt x="114965" y="390989"/>
                              <a:pt x="120650" y="392113"/>
                            </a:cubicBezTo>
                            <a:cubicBezTo>
                              <a:pt x="126072" y="394303"/>
                              <a:pt x="131507" y="396886"/>
                              <a:pt x="133350" y="396876"/>
                            </a:cubicBezTo>
                            <a:cubicBezTo>
                              <a:pt x="135612" y="399179"/>
                              <a:pt x="149399" y="404452"/>
                              <a:pt x="153988" y="406401"/>
                            </a:cubicBezTo>
                            <a:cubicBezTo>
                              <a:pt x="157167" y="406399"/>
                              <a:pt x="162430" y="409141"/>
                              <a:pt x="166688" y="411163"/>
                            </a:cubicBezTo>
                            <a:cubicBezTo>
                              <a:pt x="169841" y="411214"/>
                              <a:pt x="173680" y="413226"/>
                              <a:pt x="179388" y="415926"/>
                            </a:cubicBezTo>
                            <a:cubicBezTo>
                              <a:pt x="192466" y="426739"/>
                              <a:pt x="186892" y="425756"/>
                              <a:pt x="193675" y="425451"/>
                            </a:cubicBezTo>
                            <a:cubicBezTo>
                              <a:pt x="196003" y="427603"/>
                              <a:pt x="199811" y="429823"/>
                              <a:pt x="203200" y="433388"/>
                            </a:cubicBezTo>
                            <a:cubicBezTo>
                              <a:pt x="206210" y="437149"/>
                              <a:pt x="213083" y="443402"/>
                              <a:pt x="222250" y="447676"/>
                            </a:cubicBezTo>
                            <a:cubicBezTo>
                              <a:pt x="225645" y="450006"/>
                              <a:pt x="229491" y="455639"/>
                              <a:pt x="234950" y="460376"/>
                            </a:cubicBezTo>
                            <a:cubicBezTo>
                              <a:pt x="238004" y="464360"/>
                              <a:pt x="241799" y="471804"/>
                              <a:pt x="244475" y="473076"/>
                            </a:cubicBezTo>
                            <a:cubicBezTo>
                              <a:pt x="248949" y="477013"/>
                              <a:pt x="262179" y="485758"/>
                              <a:pt x="268288" y="487363"/>
                            </a:cubicBezTo>
                            <a:cubicBezTo>
                              <a:pt x="282633" y="494809"/>
                              <a:pt x="277320" y="493131"/>
                              <a:pt x="285750" y="493713"/>
                            </a:cubicBezTo>
                            <a:cubicBezTo>
                              <a:pt x="286952" y="495715"/>
                              <a:pt x="290175" y="497667"/>
                              <a:pt x="290513" y="498476"/>
                            </a:cubicBezTo>
                            <a:cubicBezTo>
                              <a:pt x="297312" y="502058"/>
                              <a:pt x="300800" y="502744"/>
                              <a:pt x="306388" y="503238"/>
                            </a:cubicBezTo>
                            <a:cubicBezTo>
                              <a:pt x="318591" y="510804"/>
                              <a:pt x="312557" y="510940"/>
                              <a:pt x="320675" y="511176"/>
                            </a:cubicBezTo>
                            <a:cubicBezTo>
                              <a:pt x="321935" y="512383"/>
                              <a:pt x="325324" y="514716"/>
                              <a:pt x="328613" y="517526"/>
                            </a:cubicBezTo>
                            <a:cubicBezTo>
                              <a:pt x="346094" y="521111"/>
                              <a:pt x="340787" y="518027"/>
                              <a:pt x="347663" y="523876"/>
                            </a:cubicBezTo>
                            <a:cubicBezTo>
                              <a:pt x="350859" y="524226"/>
                              <a:pt x="353594" y="525906"/>
                              <a:pt x="357188" y="527051"/>
                            </a:cubicBezTo>
                            <a:cubicBezTo>
                              <a:pt x="360919" y="527245"/>
                              <a:pt x="373140" y="534123"/>
                              <a:pt x="376238" y="538163"/>
                            </a:cubicBezTo>
                            <a:cubicBezTo>
                              <a:pt x="378790" y="537661"/>
                              <a:pt x="391219" y="542860"/>
                              <a:pt x="398463" y="542926"/>
                            </a:cubicBezTo>
                            <a:cubicBezTo>
                              <a:pt x="405443" y="542487"/>
                              <a:pt x="410607" y="543523"/>
                              <a:pt x="414338" y="544513"/>
                            </a:cubicBezTo>
                            <a:cubicBezTo>
                              <a:pt x="415733" y="545185"/>
                              <a:pt x="419237" y="544910"/>
                              <a:pt x="422275" y="544513"/>
                            </a:cubicBezTo>
                            <a:cubicBezTo>
                              <a:pt x="431425" y="545518"/>
                              <a:pt x="438466" y="542773"/>
                              <a:pt x="449263" y="544513"/>
                            </a:cubicBezTo>
                            <a:cubicBezTo>
                              <a:pt x="453547" y="545275"/>
                              <a:pt x="457999" y="545396"/>
                              <a:pt x="463550" y="544513"/>
                            </a:cubicBezTo>
                            <a:cubicBezTo>
                              <a:pt x="479767" y="536667"/>
                              <a:pt x="495592" y="521941"/>
                              <a:pt x="511175" y="514351"/>
                            </a:cubicBezTo>
                            <a:close/>
                          </a:path>
                          <a:path w="573088" h="544513" stroke="0" extrusionOk="0">
                            <a:moveTo>
                              <a:pt x="511175" y="514351"/>
                            </a:moveTo>
                            <a:cubicBezTo>
                              <a:pt x="530263" y="483357"/>
                              <a:pt x="536310" y="463596"/>
                              <a:pt x="565150" y="428626"/>
                            </a:cubicBezTo>
                            <a:cubicBezTo>
                              <a:pt x="565055" y="413297"/>
                              <a:pt x="566476" y="397368"/>
                              <a:pt x="566738" y="382588"/>
                            </a:cubicBezTo>
                            <a:cubicBezTo>
                              <a:pt x="568580" y="374070"/>
                              <a:pt x="571638" y="363127"/>
                              <a:pt x="573088" y="354013"/>
                            </a:cubicBezTo>
                            <a:cubicBezTo>
                              <a:pt x="571811" y="350265"/>
                              <a:pt x="574161" y="329861"/>
                              <a:pt x="573088" y="327026"/>
                            </a:cubicBezTo>
                            <a:cubicBezTo>
                              <a:pt x="568826" y="312443"/>
                              <a:pt x="568053" y="311131"/>
                              <a:pt x="560388" y="298451"/>
                            </a:cubicBezTo>
                            <a:cubicBezTo>
                              <a:pt x="558626" y="290192"/>
                              <a:pt x="551771" y="279304"/>
                              <a:pt x="546100" y="273051"/>
                            </a:cubicBezTo>
                            <a:cubicBezTo>
                              <a:pt x="542278" y="264985"/>
                              <a:pt x="539267" y="256019"/>
                              <a:pt x="539750" y="249238"/>
                            </a:cubicBezTo>
                            <a:cubicBezTo>
                              <a:pt x="535558" y="240654"/>
                              <a:pt x="529677" y="228203"/>
                              <a:pt x="528638" y="217488"/>
                            </a:cubicBezTo>
                            <a:cubicBezTo>
                              <a:pt x="523207" y="182137"/>
                              <a:pt x="514408" y="153899"/>
                              <a:pt x="504825" y="115888"/>
                            </a:cubicBezTo>
                            <a:cubicBezTo>
                              <a:pt x="501836" y="106743"/>
                              <a:pt x="483268" y="86059"/>
                              <a:pt x="479425" y="82551"/>
                            </a:cubicBezTo>
                            <a:cubicBezTo>
                              <a:pt x="474819" y="72859"/>
                              <a:pt x="463492" y="68499"/>
                              <a:pt x="457200" y="57151"/>
                            </a:cubicBezTo>
                            <a:cubicBezTo>
                              <a:pt x="448418" y="50443"/>
                              <a:pt x="442411" y="47473"/>
                              <a:pt x="434975" y="39688"/>
                            </a:cubicBezTo>
                            <a:cubicBezTo>
                              <a:pt x="427429" y="32853"/>
                              <a:pt x="417599" y="22205"/>
                              <a:pt x="414338" y="20638"/>
                            </a:cubicBezTo>
                            <a:cubicBezTo>
                              <a:pt x="405844" y="15534"/>
                              <a:pt x="404242" y="14147"/>
                              <a:pt x="396875" y="4763"/>
                            </a:cubicBezTo>
                            <a:cubicBezTo>
                              <a:pt x="388035" y="1591"/>
                              <a:pt x="372670" y="1488"/>
                              <a:pt x="363538" y="1588"/>
                            </a:cubicBezTo>
                            <a:cubicBezTo>
                              <a:pt x="348686" y="-340"/>
                              <a:pt x="354232" y="-1029"/>
                              <a:pt x="346075" y="1"/>
                            </a:cubicBezTo>
                            <a:cubicBezTo>
                              <a:pt x="337018" y="-430"/>
                              <a:pt x="334117" y="-202"/>
                              <a:pt x="325438" y="1"/>
                            </a:cubicBezTo>
                            <a:cubicBezTo>
                              <a:pt x="323901" y="-987"/>
                              <a:pt x="313233" y="388"/>
                              <a:pt x="311150" y="1"/>
                            </a:cubicBezTo>
                            <a:cubicBezTo>
                              <a:pt x="307433" y="174"/>
                              <a:pt x="297166" y="-885"/>
                              <a:pt x="285750" y="1"/>
                            </a:cubicBezTo>
                            <a:cubicBezTo>
                              <a:pt x="282482" y="-1381"/>
                              <a:pt x="274441" y="844"/>
                              <a:pt x="266700" y="1"/>
                            </a:cubicBezTo>
                            <a:cubicBezTo>
                              <a:pt x="257647" y="2279"/>
                              <a:pt x="251695" y="804"/>
                              <a:pt x="239713" y="1"/>
                            </a:cubicBezTo>
                            <a:cubicBezTo>
                              <a:pt x="236841" y="-802"/>
                              <a:pt x="230899" y="746"/>
                              <a:pt x="225425" y="1588"/>
                            </a:cubicBezTo>
                            <a:cubicBezTo>
                              <a:pt x="221421" y="3842"/>
                              <a:pt x="212762" y="7138"/>
                              <a:pt x="203200" y="12701"/>
                            </a:cubicBezTo>
                            <a:cubicBezTo>
                              <a:pt x="197359" y="24808"/>
                              <a:pt x="194040" y="30071"/>
                              <a:pt x="188913" y="36513"/>
                            </a:cubicBezTo>
                            <a:cubicBezTo>
                              <a:pt x="188536" y="40530"/>
                              <a:pt x="180729" y="51017"/>
                              <a:pt x="177800" y="53976"/>
                            </a:cubicBezTo>
                            <a:cubicBezTo>
                              <a:pt x="168468" y="60906"/>
                              <a:pt x="144701" y="87109"/>
                              <a:pt x="125413" y="96838"/>
                            </a:cubicBezTo>
                            <a:cubicBezTo>
                              <a:pt x="88520" y="107144"/>
                              <a:pt x="86699" y="107127"/>
                              <a:pt x="53975" y="125413"/>
                            </a:cubicBezTo>
                            <a:cubicBezTo>
                              <a:pt x="50004" y="134416"/>
                              <a:pt x="43462" y="153375"/>
                              <a:pt x="28575" y="174626"/>
                            </a:cubicBezTo>
                            <a:cubicBezTo>
                              <a:pt x="18519" y="185001"/>
                              <a:pt x="12486" y="197477"/>
                              <a:pt x="7938" y="198438"/>
                            </a:cubicBezTo>
                            <a:cubicBezTo>
                              <a:pt x="3048" y="210694"/>
                              <a:pt x="4764" y="218709"/>
                              <a:pt x="0" y="231776"/>
                            </a:cubicBezTo>
                            <a:cubicBezTo>
                              <a:pt x="10935" y="257642"/>
                              <a:pt x="18756" y="266455"/>
                              <a:pt x="22225" y="284163"/>
                            </a:cubicBezTo>
                            <a:cubicBezTo>
                              <a:pt x="26452" y="292563"/>
                              <a:pt x="42336" y="314393"/>
                              <a:pt x="46038" y="319088"/>
                            </a:cubicBezTo>
                            <a:cubicBezTo>
                              <a:pt x="51205" y="327895"/>
                              <a:pt x="53545" y="337644"/>
                              <a:pt x="58738" y="344488"/>
                            </a:cubicBezTo>
                            <a:cubicBezTo>
                              <a:pt x="60697" y="344802"/>
                              <a:pt x="67682" y="353692"/>
                              <a:pt x="68263" y="355601"/>
                            </a:cubicBezTo>
                            <a:cubicBezTo>
                              <a:pt x="71457" y="357364"/>
                              <a:pt x="77074" y="360324"/>
                              <a:pt x="82550" y="365126"/>
                            </a:cubicBezTo>
                            <a:cubicBezTo>
                              <a:pt x="90531" y="373859"/>
                              <a:pt x="101895" y="379487"/>
                              <a:pt x="120650" y="392113"/>
                            </a:cubicBezTo>
                            <a:cubicBezTo>
                              <a:pt x="126155" y="393546"/>
                              <a:pt x="127567" y="393604"/>
                              <a:pt x="133350" y="396876"/>
                            </a:cubicBezTo>
                            <a:cubicBezTo>
                              <a:pt x="138138" y="400152"/>
                              <a:pt x="143996" y="404026"/>
                              <a:pt x="153988" y="406401"/>
                            </a:cubicBezTo>
                            <a:cubicBezTo>
                              <a:pt x="155072" y="407924"/>
                              <a:pt x="161023" y="409066"/>
                              <a:pt x="166688" y="411163"/>
                            </a:cubicBezTo>
                            <a:cubicBezTo>
                              <a:pt x="168804" y="412624"/>
                              <a:pt x="176335" y="415720"/>
                              <a:pt x="179388" y="415926"/>
                            </a:cubicBezTo>
                            <a:cubicBezTo>
                              <a:pt x="193299" y="425701"/>
                              <a:pt x="186500" y="425682"/>
                              <a:pt x="193675" y="425451"/>
                            </a:cubicBezTo>
                            <a:cubicBezTo>
                              <a:pt x="195201" y="427583"/>
                              <a:pt x="199722" y="429064"/>
                              <a:pt x="203200" y="433388"/>
                            </a:cubicBezTo>
                            <a:cubicBezTo>
                              <a:pt x="206435" y="433280"/>
                              <a:pt x="212020" y="442568"/>
                              <a:pt x="222250" y="447676"/>
                            </a:cubicBezTo>
                            <a:cubicBezTo>
                              <a:pt x="225129" y="450465"/>
                              <a:pt x="227991" y="455595"/>
                              <a:pt x="234950" y="460376"/>
                            </a:cubicBezTo>
                            <a:cubicBezTo>
                              <a:pt x="239238" y="464093"/>
                              <a:pt x="242812" y="470659"/>
                              <a:pt x="244475" y="473076"/>
                            </a:cubicBezTo>
                            <a:cubicBezTo>
                              <a:pt x="249450" y="475157"/>
                              <a:pt x="256086" y="482643"/>
                              <a:pt x="268288" y="487363"/>
                            </a:cubicBezTo>
                            <a:cubicBezTo>
                              <a:pt x="283955" y="494268"/>
                              <a:pt x="277241" y="493537"/>
                              <a:pt x="285750" y="493713"/>
                            </a:cubicBezTo>
                            <a:cubicBezTo>
                              <a:pt x="286934" y="494061"/>
                              <a:pt x="289972" y="497930"/>
                              <a:pt x="290513" y="498476"/>
                            </a:cubicBezTo>
                            <a:cubicBezTo>
                              <a:pt x="293480" y="498470"/>
                              <a:pt x="303187" y="501885"/>
                              <a:pt x="306388" y="503238"/>
                            </a:cubicBezTo>
                            <a:cubicBezTo>
                              <a:pt x="317885" y="512166"/>
                              <a:pt x="312988" y="510928"/>
                              <a:pt x="320675" y="511176"/>
                            </a:cubicBezTo>
                            <a:cubicBezTo>
                              <a:pt x="324407" y="513533"/>
                              <a:pt x="327548" y="516674"/>
                              <a:pt x="328613" y="517526"/>
                            </a:cubicBezTo>
                            <a:cubicBezTo>
                              <a:pt x="346832" y="521032"/>
                              <a:pt x="340990" y="515952"/>
                              <a:pt x="347663" y="523876"/>
                            </a:cubicBezTo>
                            <a:cubicBezTo>
                              <a:pt x="350955" y="525799"/>
                              <a:pt x="354842" y="525540"/>
                              <a:pt x="357188" y="527051"/>
                            </a:cubicBezTo>
                            <a:cubicBezTo>
                              <a:pt x="359862" y="528513"/>
                              <a:pt x="374255" y="537178"/>
                              <a:pt x="376238" y="538163"/>
                            </a:cubicBezTo>
                            <a:cubicBezTo>
                              <a:pt x="378351" y="539237"/>
                              <a:pt x="393224" y="540966"/>
                              <a:pt x="398463" y="542926"/>
                            </a:cubicBezTo>
                            <a:cubicBezTo>
                              <a:pt x="400595" y="542998"/>
                              <a:pt x="408695" y="543180"/>
                              <a:pt x="414338" y="544513"/>
                            </a:cubicBezTo>
                            <a:cubicBezTo>
                              <a:pt x="416452" y="544055"/>
                              <a:pt x="419259" y="544821"/>
                              <a:pt x="422275" y="544513"/>
                            </a:cubicBezTo>
                            <a:cubicBezTo>
                              <a:pt x="428580" y="546753"/>
                              <a:pt x="446230" y="542678"/>
                              <a:pt x="449263" y="544513"/>
                            </a:cubicBezTo>
                            <a:cubicBezTo>
                              <a:pt x="451168" y="545720"/>
                              <a:pt x="461006" y="544990"/>
                              <a:pt x="463550" y="544513"/>
                            </a:cubicBezTo>
                            <a:cubicBezTo>
                              <a:pt x="487151" y="531902"/>
                              <a:pt x="501913" y="518134"/>
                              <a:pt x="511175" y="514351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05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48" name="Group 222">
              <a:extLst>
                <a:ext uri="{FF2B5EF4-FFF2-40B4-BE49-F238E27FC236}">
                  <a16:creationId xmlns:a16="http://schemas.microsoft.com/office/drawing/2014/main" id="{817E7E84-7EF8-9995-10DF-BB608817A86D}"/>
                </a:ext>
              </a:extLst>
            </p:cNvPr>
            <p:cNvGrpSpPr/>
            <p:nvPr/>
          </p:nvGrpSpPr>
          <p:grpSpPr>
            <a:xfrm>
              <a:off x="7372680" y="1607300"/>
              <a:ext cx="274164" cy="510369"/>
              <a:chOff x="4253132" y="2562093"/>
              <a:chExt cx="269213" cy="501153"/>
            </a:xfrm>
          </p:grpSpPr>
          <p:grpSp>
            <p:nvGrpSpPr>
              <p:cNvPr id="449" name="Group 226">
                <a:extLst>
                  <a:ext uri="{FF2B5EF4-FFF2-40B4-BE49-F238E27FC236}">
                    <a16:creationId xmlns:a16="http://schemas.microsoft.com/office/drawing/2014/main" id="{73AB2679-CA4F-9AA6-8A3D-148A3941EB36}"/>
                  </a:ext>
                </a:extLst>
              </p:cNvPr>
              <p:cNvGrpSpPr/>
              <p:nvPr/>
            </p:nvGrpSpPr>
            <p:grpSpPr>
              <a:xfrm>
                <a:off x="4253132" y="2562093"/>
                <a:ext cx="197161" cy="321777"/>
                <a:chOff x="6621653" y="1784030"/>
                <a:chExt cx="2530550" cy="4130005"/>
              </a:xfrm>
            </p:grpSpPr>
            <p:sp>
              <p:nvSpPr>
                <p:cNvPr id="476" name="Freeform 373">
                  <a:extLst>
                    <a:ext uri="{FF2B5EF4-FFF2-40B4-BE49-F238E27FC236}">
                      <a16:creationId xmlns:a16="http://schemas.microsoft.com/office/drawing/2014/main" id="{DFC12112-E020-CD02-49C9-3ED438AA901F}"/>
                    </a:ext>
                  </a:extLst>
                </p:cNvPr>
                <p:cNvSpPr/>
                <p:nvPr/>
              </p:nvSpPr>
              <p:spPr>
                <a:xfrm>
                  <a:off x="8117322" y="2669781"/>
                  <a:ext cx="973937" cy="3244254"/>
                </a:xfrm>
                <a:custGeom>
                  <a:avLst/>
                  <a:gdLst>
                    <a:gd name="connsiteX0" fmla="*/ 0 w 973937"/>
                    <a:gd name="connsiteY0" fmla="*/ 0 h 3244254"/>
                    <a:gd name="connsiteX1" fmla="*/ 973937 w 973937"/>
                    <a:gd name="connsiteY1" fmla="*/ 0 h 3244254"/>
                    <a:gd name="connsiteX2" fmla="*/ 973937 w 973937"/>
                    <a:gd name="connsiteY2" fmla="*/ 1516289 h 3244254"/>
                    <a:gd name="connsiteX3" fmla="*/ 973937 w 973937"/>
                    <a:gd name="connsiteY3" fmla="*/ 1516290 h 3244254"/>
                    <a:gd name="connsiteX4" fmla="*/ 973937 w 973937"/>
                    <a:gd name="connsiteY4" fmla="*/ 1516290 h 3244254"/>
                    <a:gd name="connsiteX5" fmla="*/ 973698 w 973937"/>
                    <a:gd name="connsiteY5" fmla="*/ 1522323 h 3244254"/>
                    <a:gd name="connsiteX6" fmla="*/ 953949 w 973937"/>
                    <a:gd name="connsiteY6" fmla="*/ 1674116 h 3244254"/>
                    <a:gd name="connsiteX7" fmla="*/ 685992 w 973937"/>
                    <a:gd name="connsiteY7" fmla="*/ 2968401 h 3244254"/>
                    <a:gd name="connsiteX8" fmla="*/ 347253 w 973937"/>
                    <a:gd name="connsiteY8" fmla="*/ 3130187 h 3244254"/>
                    <a:gd name="connsiteX9" fmla="*/ 16365 w 973937"/>
                    <a:gd name="connsiteY9" fmla="*/ 1641949 h 3244254"/>
                    <a:gd name="connsiteX10" fmla="*/ 0 w 973937"/>
                    <a:gd name="connsiteY10" fmla="*/ 1516290 h 3244254"/>
                    <a:gd name="connsiteX11" fmla="*/ 0 w 973937"/>
                    <a:gd name="connsiteY11" fmla="*/ 1516290 h 3244254"/>
                    <a:gd name="connsiteX12" fmla="*/ 0 w 973937"/>
                    <a:gd name="connsiteY12" fmla="*/ 1516289 h 32442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973937" h="3244254">
                      <a:moveTo>
                        <a:pt x="0" y="0"/>
                      </a:moveTo>
                      <a:lnTo>
                        <a:pt x="973937" y="0"/>
                      </a:lnTo>
                      <a:lnTo>
                        <a:pt x="973937" y="1516289"/>
                      </a:lnTo>
                      <a:lnTo>
                        <a:pt x="973937" y="1516290"/>
                      </a:lnTo>
                      <a:lnTo>
                        <a:pt x="973937" y="1516290"/>
                      </a:lnTo>
                      <a:lnTo>
                        <a:pt x="973698" y="1522323"/>
                      </a:lnTo>
                      <a:cubicBezTo>
                        <a:pt x="971223" y="1552461"/>
                        <a:pt x="965324" y="1598068"/>
                        <a:pt x="953949" y="1674116"/>
                      </a:cubicBezTo>
                      <a:cubicBezTo>
                        <a:pt x="908446" y="1978307"/>
                        <a:pt x="746663" y="2781337"/>
                        <a:pt x="685992" y="2968401"/>
                      </a:cubicBezTo>
                      <a:cubicBezTo>
                        <a:pt x="625321" y="3155466"/>
                        <a:pt x="463536" y="3387190"/>
                        <a:pt x="347253" y="3130187"/>
                      </a:cubicBezTo>
                      <a:cubicBezTo>
                        <a:pt x="245504" y="2905309"/>
                        <a:pt x="93436" y="2177220"/>
                        <a:pt x="16365" y="1641949"/>
                      </a:cubicBezTo>
                      <a:lnTo>
                        <a:pt x="0" y="1516290"/>
                      </a:lnTo>
                      <a:lnTo>
                        <a:pt x="0" y="1516290"/>
                      </a:lnTo>
                      <a:lnTo>
                        <a:pt x="0" y="1516289"/>
                      </a:lnTo>
                      <a:close/>
                    </a:path>
                  </a:pathLst>
                </a:custGeom>
                <a:solidFill>
                  <a:srgbClr val="5B9BD5"/>
                </a:solidFill>
                <a:ln w="1905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477" name="Group 356">
                  <a:extLst>
                    <a:ext uri="{FF2B5EF4-FFF2-40B4-BE49-F238E27FC236}">
                      <a16:creationId xmlns:a16="http://schemas.microsoft.com/office/drawing/2014/main" id="{6EBAEC2E-DC81-94B4-4686-BEA9AE5C39F7}"/>
                    </a:ext>
                  </a:extLst>
                </p:cNvPr>
                <p:cNvGrpSpPr/>
                <p:nvPr/>
              </p:nvGrpSpPr>
              <p:grpSpPr>
                <a:xfrm>
                  <a:off x="6621653" y="1784030"/>
                  <a:ext cx="2530550" cy="880988"/>
                  <a:chOff x="5345302" y="1788793"/>
                  <a:chExt cx="2530550" cy="880988"/>
                </a:xfrm>
              </p:grpSpPr>
              <p:sp>
                <p:nvSpPr>
                  <p:cNvPr id="481" name="Freeform 378">
                    <a:extLst>
                      <a:ext uri="{FF2B5EF4-FFF2-40B4-BE49-F238E27FC236}">
                        <a16:creationId xmlns:a16="http://schemas.microsoft.com/office/drawing/2014/main" id="{BED68721-8360-B422-818E-B3DAF0080B21}"/>
                      </a:ext>
                    </a:extLst>
                  </p:cNvPr>
                  <p:cNvSpPr/>
                  <p:nvPr/>
                </p:nvSpPr>
                <p:spPr>
                  <a:xfrm>
                    <a:off x="6308729" y="2406890"/>
                    <a:ext cx="487235" cy="142639"/>
                  </a:xfrm>
                  <a:custGeom>
                    <a:avLst/>
                    <a:gdLst>
                      <a:gd name="connsiteX0" fmla="*/ 0 w 487235"/>
                      <a:gd name="connsiteY0" fmla="*/ 0 h 142639"/>
                      <a:gd name="connsiteX1" fmla="*/ 206908 w 487235"/>
                      <a:gd name="connsiteY1" fmla="*/ 133489 h 142639"/>
                      <a:gd name="connsiteX2" fmla="*/ 487235 w 487235"/>
                      <a:gd name="connsiteY2" fmla="*/ 120140 h 142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87235" h="142639">
                        <a:moveTo>
                          <a:pt x="0" y="0"/>
                        </a:moveTo>
                        <a:cubicBezTo>
                          <a:pt x="62851" y="56733"/>
                          <a:pt x="125702" y="113466"/>
                          <a:pt x="206908" y="133489"/>
                        </a:cubicBezTo>
                        <a:cubicBezTo>
                          <a:pt x="288114" y="153512"/>
                          <a:pt x="387674" y="136826"/>
                          <a:pt x="487235" y="120140"/>
                        </a:cubicBezTo>
                      </a:path>
                    </a:pathLst>
                  </a:custGeom>
                  <a:noFill/>
                  <a:ln w="28575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5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82" name="Rectangle 362">
                    <a:extLst>
                      <a:ext uri="{FF2B5EF4-FFF2-40B4-BE49-F238E27FC236}">
                        <a16:creationId xmlns:a16="http://schemas.microsoft.com/office/drawing/2014/main" id="{72D26737-04C2-6220-6917-D71FFD788005}"/>
                      </a:ext>
                    </a:extLst>
                  </p:cNvPr>
                  <p:cNvSpPr/>
                  <p:nvPr/>
                </p:nvSpPr>
                <p:spPr>
                  <a:xfrm>
                    <a:off x="6767328" y="2486179"/>
                    <a:ext cx="1108524" cy="183602"/>
                  </a:xfrm>
                  <a:prstGeom prst="rect">
                    <a:avLst/>
                  </a:prstGeom>
                  <a:solidFill>
                    <a:srgbClr val="5B9BD5"/>
                  </a:solidFill>
                  <a:ln w="12700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5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483" name="Group 363">
                    <a:extLst>
                      <a:ext uri="{FF2B5EF4-FFF2-40B4-BE49-F238E27FC236}">
                        <a16:creationId xmlns:a16="http://schemas.microsoft.com/office/drawing/2014/main" id="{01303978-A27F-3DFA-62ED-79C77C1E8FF1}"/>
                      </a:ext>
                    </a:extLst>
                  </p:cNvPr>
                  <p:cNvGrpSpPr/>
                  <p:nvPr/>
                </p:nvGrpSpPr>
                <p:grpSpPr>
                  <a:xfrm rot="1980000">
                    <a:off x="5345302" y="1788793"/>
                    <a:ext cx="1108524" cy="466514"/>
                    <a:chOff x="9008832" y="1859860"/>
                    <a:chExt cx="1108524" cy="466514"/>
                  </a:xfrm>
                </p:grpSpPr>
                <p:sp>
                  <p:nvSpPr>
                    <p:cNvPr id="485" name="Rectangle 365">
                      <a:extLst>
                        <a:ext uri="{FF2B5EF4-FFF2-40B4-BE49-F238E27FC236}">
                          <a16:creationId xmlns:a16="http://schemas.microsoft.com/office/drawing/2014/main" id="{4DF1412B-2838-23A0-8A2E-722CABE7CB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16100" y="1859860"/>
                      <a:ext cx="893989" cy="282912"/>
                    </a:xfrm>
                    <a:prstGeom prst="rect">
                      <a:avLst/>
                    </a:prstGeom>
                    <a:solidFill>
                      <a:srgbClr val="5B9BD5"/>
                    </a:solidFill>
                    <a:ln w="12700" cap="flat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5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86" name="Rectangle 372">
                      <a:extLst>
                        <a:ext uri="{FF2B5EF4-FFF2-40B4-BE49-F238E27FC236}">
                          <a16:creationId xmlns:a16="http://schemas.microsoft.com/office/drawing/2014/main" id="{702396E3-BBDF-C837-D27C-8FFA8E499F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08832" y="2142772"/>
                      <a:ext cx="1108524" cy="183602"/>
                    </a:xfrm>
                    <a:prstGeom prst="rect">
                      <a:avLst/>
                    </a:prstGeom>
                    <a:solidFill>
                      <a:srgbClr val="5B9BD5"/>
                    </a:solidFill>
                    <a:ln w="12700" cap="flat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5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484" name="Freeform 381">
                    <a:extLst>
                      <a:ext uri="{FF2B5EF4-FFF2-40B4-BE49-F238E27FC236}">
                        <a16:creationId xmlns:a16="http://schemas.microsoft.com/office/drawing/2014/main" id="{85D5DCB9-10B4-D15C-4A2D-B3AD27833C5F}"/>
                      </a:ext>
                    </a:extLst>
                  </p:cNvPr>
                  <p:cNvSpPr/>
                  <p:nvPr/>
                </p:nvSpPr>
                <p:spPr>
                  <a:xfrm>
                    <a:off x="6280660" y="2462873"/>
                    <a:ext cx="487235" cy="142639"/>
                  </a:xfrm>
                  <a:custGeom>
                    <a:avLst/>
                    <a:gdLst>
                      <a:gd name="connsiteX0" fmla="*/ 0 w 487235"/>
                      <a:gd name="connsiteY0" fmla="*/ 0 h 142639"/>
                      <a:gd name="connsiteX1" fmla="*/ 206908 w 487235"/>
                      <a:gd name="connsiteY1" fmla="*/ 133489 h 142639"/>
                      <a:gd name="connsiteX2" fmla="*/ 487235 w 487235"/>
                      <a:gd name="connsiteY2" fmla="*/ 120140 h 142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87235" h="142639">
                        <a:moveTo>
                          <a:pt x="0" y="0"/>
                        </a:moveTo>
                        <a:cubicBezTo>
                          <a:pt x="62851" y="56733"/>
                          <a:pt x="125702" y="113466"/>
                          <a:pt x="206908" y="133489"/>
                        </a:cubicBezTo>
                        <a:cubicBezTo>
                          <a:pt x="288114" y="153512"/>
                          <a:pt x="387674" y="136826"/>
                          <a:pt x="487235" y="120140"/>
                        </a:cubicBezTo>
                      </a:path>
                    </a:pathLst>
                  </a:custGeom>
                  <a:noFill/>
                  <a:ln w="28575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5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cxnSp>
              <p:nvCxnSpPr>
                <p:cNvPr id="478" name="Straight Connector 357">
                  <a:extLst>
                    <a:ext uri="{FF2B5EF4-FFF2-40B4-BE49-F238E27FC236}">
                      <a16:creationId xmlns:a16="http://schemas.microsoft.com/office/drawing/2014/main" id="{C077D807-7F4F-0542-CF09-09B0B5248E11}"/>
                    </a:ext>
                  </a:extLst>
                </p:cNvPr>
                <p:cNvCxnSpPr/>
                <p:nvPr/>
              </p:nvCxnSpPr>
              <p:spPr>
                <a:xfrm>
                  <a:off x="8139958" y="2936759"/>
                  <a:ext cx="500584" cy="0"/>
                </a:xfrm>
                <a:prstGeom prst="line">
                  <a:avLst/>
                </a:prstGeom>
                <a:ln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479" name="Straight Connector 358">
                  <a:extLst>
                    <a:ext uri="{FF2B5EF4-FFF2-40B4-BE49-F238E27FC236}">
                      <a16:creationId xmlns:a16="http://schemas.microsoft.com/office/drawing/2014/main" id="{89DD0595-3D07-607F-65F7-F85771FFE805}"/>
                    </a:ext>
                  </a:extLst>
                </p:cNvPr>
                <p:cNvCxnSpPr/>
                <p:nvPr/>
              </p:nvCxnSpPr>
              <p:spPr>
                <a:xfrm>
                  <a:off x="8139958" y="3736582"/>
                  <a:ext cx="500584" cy="0"/>
                </a:xfrm>
                <a:prstGeom prst="line">
                  <a:avLst/>
                </a:prstGeom>
                <a:ln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480" name="Freeform 377">
                  <a:extLst>
                    <a:ext uri="{FF2B5EF4-FFF2-40B4-BE49-F238E27FC236}">
                      <a16:creationId xmlns:a16="http://schemas.microsoft.com/office/drawing/2014/main" id="{16E63FB3-2938-12AB-0594-BADA52D68477}"/>
                    </a:ext>
                  </a:extLst>
                </p:cNvPr>
                <p:cNvSpPr/>
                <p:nvPr/>
              </p:nvSpPr>
              <p:spPr>
                <a:xfrm>
                  <a:off x="8138205" y="4248147"/>
                  <a:ext cx="930894" cy="1651597"/>
                </a:xfrm>
                <a:custGeom>
                  <a:avLst/>
                  <a:gdLst>
                    <a:gd name="connsiteX0" fmla="*/ 0 w 1285750"/>
                    <a:gd name="connsiteY0" fmla="*/ 0 h 2281185"/>
                    <a:gd name="connsiteX1" fmla="*/ 1285750 w 1285750"/>
                    <a:gd name="connsiteY1" fmla="*/ 0 h 2281185"/>
                    <a:gd name="connsiteX2" fmla="*/ 1285435 w 1285750"/>
                    <a:gd name="connsiteY2" fmla="*/ 7966 h 2281185"/>
                    <a:gd name="connsiteX3" fmla="*/ 1259362 w 1285750"/>
                    <a:gd name="connsiteY3" fmla="*/ 208356 h 2281185"/>
                    <a:gd name="connsiteX4" fmla="*/ 905617 w 1285750"/>
                    <a:gd name="connsiteY4" fmla="*/ 1917016 h 2281185"/>
                    <a:gd name="connsiteX5" fmla="*/ 458428 w 1285750"/>
                    <a:gd name="connsiteY5" fmla="*/ 2130598 h 2281185"/>
                    <a:gd name="connsiteX6" fmla="*/ 21604 w 1285750"/>
                    <a:gd name="connsiteY6" fmla="*/ 165891 h 22811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5750" h="2281185">
                      <a:moveTo>
                        <a:pt x="0" y="0"/>
                      </a:moveTo>
                      <a:lnTo>
                        <a:pt x="1285750" y="0"/>
                      </a:lnTo>
                      <a:lnTo>
                        <a:pt x="1285435" y="7966"/>
                      </a:lnTo>
                      <a:cubicBezTo>
                        <a:pt x="1282167" y="47752"/>
                        <a:pt x="1274380" y="107961"/>
                        <a:pt x="1259362" y="208356"/>
                      </a:cubicBezTo>
                      <a:cubicBezTo>
                        <a:pt x="1199292" y="609936"/>
                        <a:pt x="985712" y="1670061"/>
                        <a:pt x="905617" y="1917016"/>
                      </a:cubicBezTo>
                      <a:cubicBezTo>
                        <a:pt x="825522" y="2163971"/>
                        <a:pt x="611941" y="2469883"/>
                        <a:pt x="458428" y="2130598"/>
                      </a:cubicBezTo>
                      <a:cubicBezTo>
                        <a:pt x="324104" y="1833724"/>
                        <a:pt x="123350" y="872533"/>
                        <a:pt x="21604" y="165891"/>
                      </a:cubicBezTo>
                      <a:close/>
                    </a:path>
                  </a:pathLst>
                </a:custGeom>
                <a:solidFill>
                  <a:srgbClr val="70AD47">
                    <a:lumMod val="40000"/>
                    <a:lumOff val="6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50" name="Group 228">
                <a:extLst>
                  <a:ext uri="{FF2B5EF4-FFF2-40B4-BE49-F238E27FC236}">
                    <a16:creationId xmlns:a16="http://schemas.microsoft.com/office/drawing/2014/main" id="{64A0369C-FEED-BD46-8080-BB298B16A5D4}"/>
                  </a:ext>
                </a:extLst>
              </p:cNvPr>
              <p:cNvGrpSpPr/>
              <p:nvPr/>
            </p:nvGrpSpPr>
            <p:grpSpPr>
              <a:xfrm>
                <a:off x="4325184" y="2659134"/>
                <a:ext cx="197161" cy="321777"/>
                <a:chOff x="6621653" y="1784030"/>
                <a:chExt cx="2530550" cy="4130005"/>
              </a:xfrm>
            </p:grpSpPr>
            <p:sp>
              <p:nvSpPr>
                <p:cNvPr id="463" name="Freeform 362">
                  <a:extLst>
                    <a:ext uri="{FF2B5EF4-FFF2-40B4-BE49-F238E27FC236}">
                      <a16:creationId xmlns:a16="http://schemas.microsoft.com/office/drawing/2014/main" id="{BD359A89-C1BF-CEB2-3C6A-16ED735EF6AA}"/>
                    </a:ext>
                  </a:extLst>
                </p:cNvPr>
                <p:cNvSpPr/>
                <p:nvPr/>
              </p:nvSpPr>
              <p:spPr>
                <a:xfrm>
                  <a:off x="8117322" y="2669781"/>
                  <a:ext cx="973937" cy="3244254"/>
                </a:xfrm>
                <a:custGeom>
                  <a:avLst/>
                  <a:gdLst>
                    <a:gd name="connsiteX0" fmla="*/ 0 w 973937"/>
                    <a:gd name="connsiteY0" fmla="*/ 0 h 3244254"/>
                    <a:gd name="connsiteX1" fmla="*/ 973937 w 973937"/>
                    <a:gd name="connsiteY1" fmla="*/ 0 h 3244254"/>
                    <a:gd name="connsiteX2" fmla="*/ 973937 w 973937"/>
                    <a:gd name="connsiteY2" fmla="*/ 1516289 h 3244254"/>
                    <a:gd name="connsiteX3" fmla="*/ 973937 w 973937"/>
                    <a:gd name="connsiteY3" fmla="*/ 1516290 h 3244254"/>
                    <a:gd name="connsiteX4" fmla="*/ 973937 w 973937"/>
                    <a:gd name="connsiteY4" fmla="*/ 1516290 h 3244254"/>
                    <a:gd name="connsiteX5" fmla="*/ 973698 w 973937"/>
                    <a:gd name="connsiteY5" fmla="*/ 1522323 h 3244254"/>
                    <a:gd name="connsiteX6" fmla="*/ 953949 w 973937"/>
                    <a:gd name="connsiteY6" fmla="*/ 1674116 h 3244254"/>
                    <a:gd name="connsiteX7" fmla="*/ 685992 w 973937"/>
                    <a:gd name="connsiteY7" fmla="*/ 2968401 h 3244254"/>
                    <a:gd name="connsiteX8" fmla="*/ 347253 w 973937"/>
                    <a:gd name="connsiteY8" fmla="*/ 3130187 h 3244254"/>
                    <a:gd name="connsiteX9" fmla="*/ 16365 w 973937"/>
                    <a:gd name="connsiteY9" fmla="*/ 1641949 h 3244254"/>
                    <a:gd name="connsiteX10" fmla="*/ 0 w 973937"/>
                    <a:gd name="connsiteY10" fmla="*/ 1516290 h 3244254"/>
                    <a:gd name="connsiteX11" fmla="*/ 0 w 973937"/>
                    <a:gd name="connsiteY11" fmla="*/ 1516290 h 3244254"/>
                    <a:gd name="connsiteX12" fmla="*/ 0 w 973937"/>
                    <a:gd name="connsiteY12" fmla="*/ 1516289 h 32442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973937" h="3244254">
                      <a:moveTo>
                        <a:pt x="0" y="0"/>
                      </a:moveTo>
                      <a:lnTo>
                        <a:pt x="973937" y="0"/>
                      </a:lnTo>
                      <a:lnTo>
                        <a:pt x="973937" y="1516289"/>
                      </a:lnTo>
                      <a:lnTo>
                        <a:pt x="973937" y="1516290"/>
                      </a:lnTo>
                      <a:lnTo>
                        <a:pt x="973937" y="1516290"/>
                      </a:lnTo>
                      <a:lnTo>
                        <a:pt x="973698" y="1522323"/>
                      </a:lnTo>
                      <a:cubicBezTo>
                        <a:pt x="971223" y="1552461"/>
                        <a:pt x="965324" y="1598068"/>
                        <a:pt x="953949" y="1674116"/>
                      </a:cubicBezTo>
                      <a:cubicBezTo>
                        <a:pt x="908446" y="1978307"/>
                        <a:pt x="746663" y="2781337"/>
                        <a:pt x="685992" y="2968401"/>
                      </a:cubicBezTo>
                      <a:cubicBezTo>
                        <a:pt x="625321" y="3155466"/>
                        <a:pt x="463536" y="3387190"/>
                        <a:pt x="347253" y="3130187"/>
                      </a:cubicBezTo>
                      <a:cubicBezTo>
                        <a:pt x="245504" y="2905309"/>
                        <a:pt x="93436" y="2177220"/>
                        <a:pt x="16365" y="1641949"/>
                      </a:cubicBezTo>
                      <a:lnTo>
                        <a:pt x="0" y="1516290"/>
                      </a:lnTo>
                      <a:lnTo>
                        <a:pt x="0" y="1516290"/>
                      </a:lnTo>
                      <a:lnTo>
                        <a:pt x="0" y="1516289"/>
                      </a:lnTo>
                      <a:close/>
                    </a:path>
                  </a:pathLst>
                </a:custGeom>
                <a:solidFill>
                  <a:srgbClr val="5B9BD5"/>
                </a:solidFill>
                <a:ln w="1905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464" name="Group 338">
                  <a:extLst>
                    <a:ext uri="{FF2B5EF4-FFF2-40B4-BE49-F238E27FC236}">
                      <a16:creationId xmlns:a16="http://schemas.microsoft.com/office/drawing/2014/main" id="{1F3C753D-C5D2-4D04-9FF2-A008132E8E6F}"/>
                    </a:ext>
                  </a:extLst>
                </p:cNvPr>
                <p:cNvGrpSpPr/>
                <p:nvPr/>
              </p:nvGrpSpPr>
              <p:grpSpPr>
                <a:xfrm>
                  <a:off x="6621653" y="1784030"/>
                  <a:ext cx="2530550" cy="880988"/>
                  <a:chOff x="5345302" y="1788793"/>
                  <a:chExt cx="2530550" cy="880988"/>
                </a:xfrm>
              </p:grpSpPr>
              <p:sp>
                <p:nvSpPr>
                  <p:cNvPr id="470" name="Freeform 367">
                    <a:extLst>
                      <a:ext uri="{FF2B5EF4-FFF2-40B4-BE49-F238E27FC236}">
                        <a16:creationId xmlns:a16="http://schemas.microsoft.com/office/drawing/2014/main" id="{74EE0438-AF64-A738-C2DC-425026A63EAF}"/>
                      </a:ext>
                    </a:extLst>
                  </p:cNvPr>
                  <p:cNvSpPr/>
                  <p:nvPr/>
                </p:nvSpPr>
                <p:spPr>
                  <a:xfrm>
                    <a:off x="6308729" y="2406890"/>
                    <a:ext cx="487235" cy="142639"/>
                  </a:xfrm>
                  <a:custGeom>
                    <a:avLst/>
                    <a:gdLst>
                      <a:gd name="connsiteX0" fmla="*/ 0 w 487235"/>
                      <a:gd name="connsiteY0" fmla="*/ 0 h 142639"/>
                      <a:gd name="connsiteX1" fmla="*/ 206908 w 487235"/>
                      <a:gd name="connsiteY1" fmla="*/ 133489 h 142639"/>
                      <a:gd name="connsiteX2" fmla="*/ 487235 w 487235"/>
                      <a:gd name="connsiteY2" fmla="*/ 120140 h 142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87235" h="142639">
                        <a:moveTo>
                          <a:pt x="0" y="0"/>
                        </a:moveTo>
                        <a:cubicBezTo>
                          <a:pt x="62851" y="56733"/>
                          <a:pt x="125702" y="113466"/>
                          <a:pt x="206908" y="133489"/>
                        </a:cubicBezTo>
                        <a:cubicBezTo>
                          <a:pt x="288114" y="153512"/>
                          <a:pt x="387674" y="136826"/>
                          <a:pt x="487235" y="120140"/>
                        </a:cubicBezTo>
                      </a:path>
                    </a:pathLst>
                  </a:custGeom>
                  <a:noFill/>
                  <a:ln w="28575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5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71" name="Rectangle 350">
                    <a:extLst>
                      <a:ext uri="{FF2B5EF4-FFF2-40B4-BE49-F238E27FC236}">
                        <a16:creationId xmlns:a16="http://schemas.microsoft.com/office/drawing/2014/main" id="{E20EC80F-704B-119B-96E4-92217D4CB2FD}"/>
                      </a:ext>
                    </a:extLst>
                  </p:cNvPr>
                  <p:cNvSpPr/>
                  <p:nvPr/>
                </p:nvSpPr>
                <p:spPr>
                  <a:xfrm>
                    <a:off x="6767328" y="2486179"/>
                    <a:ext cx="1108524" cy="183602"/>
                  </a:xfrm>
                  <a:prstGeom prst="rect">
                    <a:avLst/>
                  </a:prstGeom>
                  <a:solidFill>
                    <a:srgbClr val="5B9BD5"/>
                  </a:solidFill>
                  <a:ln w="12700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5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472" name="Group 351">
                    <a:extLst>
                      <a:ext uri="{FF2B5EF4-FFF2-40B4-BE49-F238E27FC236}">
                        <a16:creationId xmlns:a16="http://schemas.microsoft.com/office/drawing/2014/main" id="{1A8BB4F9-BD30-8E16-9325-39CB0F88A505}"/>
                      </a:ext>
                    </a:extLst>
                  </p:cNvPr>
                  <p:cNvGrpSpPr/>
                  <p:nvPr/>
                </p:nvGrpSpPr>
                <p:grpSpPr>
                  <a:xfrm rot="1980000">
                    <a:off x="5345302" y="1788793"/>
                    <a:ext cx="1108524" cy="466514"/>
                    <a:chOff x="9008832" y="1859860"/>
                    <a:chExt cx="1108524" cy="466514"/>
                  </a:xfrm>
                </p:grpSpPr>
                <p:sp>
                  <p:nvSpPr>
                    <p:cNvPr id="474" name="Rectangle 353">
                      <a:extLst>
                        <a:ext uri="{FF2B5EF4-FFF2-40B4-BE49-F238E27FC236}">
                          <a16:creationId xmlns:a16="http://schemas.microsoft.com/office/drawing/2014/main" id="{0A7CB0F0-9B53-BE80-E965-BDF2BDF3C0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16100" y="1859860"/>
                      <a:ext cx="893989" cy="282912"/>
                    </a:xfrm>
                    <a:prstGeom prst="rect">
                      <a:avLst/>
                    </a:prstGeom>
                    <a:solidFill>
                      <a:srgbClr val="5B9BD5"/>
                    </a:solidFill>
                    <a:ln w="12700" cap="flat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5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75" name="Rectangle 354">
                      <a:extLst>
                        <a:ext uri="{FF2B5EF4-FFF2-40B4-BE49-F238E27FC236}">
                          <a16:creationId xmlns:a16="http://schemas.microsoft.com/office/drawing/2014/main" id="{2AD2DD14-F3F5-CA3A-718A-7AEF909915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08832" y="2142772"/>
                      <a:ext cx="1108524" cy="183602"/>
                    </a:xfrm>
                    <a:prstGeom prst="rect">
                      <a:avLst/>
                    </a:prstGeom>
                    <a:solidFill>
                      <a:srgbClr val="5B9BD5"/>
                    </a:solidFill>
                    <a:ln w="12700" cap="flat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5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473" name="Freeform 370">
                    <a:extLst>
                      <a:ext uri="{FF2B5EF4-FFF2-40B4-BE49-F238E27FC236}">
                        <a16:creationId xmlns:a16="http://schemas.microsoft.com/office/drawing/2014/main" id="{BD46542C-F772-BDF1-F077-AD181A47C70E}"/>
                      </a:ext>
                    </a:extLst>
                  </p:cNvPr>
                  <p:cNvSpPr/>
                  <p:nvPr/>
                </p:nvSpPr>
                <p:spPr>
                  <a:xfrm>
                    <a:off x="6280660" y="2462873"/>
                    <a:ext cx="487235" cy="142639"/>
                  </a:xfrm>
                  <a:custGeom>
                    <a:avLst/>
                    <a:gdLst>
                      <a:gd name="connsiteX0" fmla="*/ 0 w 487235"/>
                      <a:gd name="connsiteY0" fmla="*/ 0 h 142639"/>
                      <a:gd name="connsiteX1" fmla="*/ 206908 w 487235"/>
                      <a:gd name="connsiteY1" fmla="*/ 133489 h 142639"/>
                      <a:gd name="connsiteX2" fmla="*/ 487235 w 487235"/>
                      <a:gd name="connsiteY2" fmla="*/ 120140 h 142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87235" h="142639">
                        <a:moveTo>
                          <a:pt x="0" y="0"/>
                        </a:moveTo>
                        <a:cubicBezTo>
                          <a:pt x="62851" y="56733"/>
                          <a:pt x="125702" y="113466"/>
                          <a:pt x="206908" y="133489"/>
                        </a:cubicBezTo>
                        <a:cubicBezTo>
                          <a:pt x="288114" y="153512"/>
                          <a:pt x="387674" y="136826"/>
                          <a:pt x="487235" y="120140"/>
                        </a:cubicBezTo>
                      </a:path>
                    </a:pathLst>
                  </a:custGeom>
                  <a:noFill/>
                  <a:ln w="28575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5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cxnSp>
              <p:nvCxnSpPr>
                <p:cNvPr id="465" name="Straight Connector 344">
                  <a:extLst>
                    <a:ext uri="{FF2B5EF4-FFF2-40B4-BE49-F238E27FC236}">
                      <a16:creationId xmlns:a16="http://schemas.microsoft.com/office/drawing/2014/main" id="{B4B73505-48E4-ED54-426D-07FE438BC6BE}"/>
                    </a:ext>
                  </a:extLst>
                </p:cNvPr>
                <p:cNvCxnSpPr/>
                <p:nvPr/>
              </p:nvCxnSpPr>
              <p:spPr>
                <a:xfrm>
                  <a:off x="8139958" y="2936759"/>
                  <a:ext cx="500584" cy="0"/>
                </a:xfrm>
                <a:prstGeom prst="line">
                  <a:avLst/>
                </a:prstGeom>
                <a:ln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467" name="Straight Connector 345">
                  <a:extLst>
                    <a:ext uri="{FF2B5EF4-FFF2-40B4-BE49-F238E27FC236}">
                      <a16:creationId xmlns:a16="http://schemas.microsoft.com/office/drawing/2014/main" id="{04F1311D-340C-5DA3-3FD0-35C0F60233FE}"/>
                    </a:ext>
                  </a:extLst>
                </p:cNvPr>
                <p:cNvCxnSpPr/>
                <p:nvPr/>
              </p:nvCxnSpPr>
              <p:spPr>
                <a:xfrm>
                  <a:off x="8139958" y="3736582"/>
                  <a:ext cx="500584" cy="0"/>
                </a:xfrm>
                <a:prstGeom prst="line">
                  <a:avLst/>
                </a:prstGeom>
                <a:ln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468" name="Freeform 366">
                  <a:extLst>
                    <a:ext uri="{FF2B5EF4-FFF2-40B4-BE49-F238E27FC236}">
                      <a16:creationId xmlns:a16="http://schemas.microsoft.com/office/drawing/2014/main" id="{5B62F97B-EFFD-BD2E-51A3-9CB612FC4597}"/>
                    </a:ext>
                  </a:extLst>
                </p:cNvPr>
                <p:cNvSpPr/>
                <p:nvPr/>
              </p:nvSpPr>
              <p:spPr>
                <a:xfrm>
                  <a:off x="8138205" y="4248147"/>
                  <a:ext cx="930894" cy="1651597"/>
                </a:xfrm>
                <a:custGeom>
                  <a:avLst/>
                  <a:gdLst>
                    <a:gd name="connsiteX0" fmla="*/ 0 w 1285750"/>
                    <a:gd name="connsiteY0" fmla="*/ 0 h 2281185"/>
                    <a:gd name="connsiteX1" fmla="*/ 1285750 w 1285750"/>
                    <a:gd name="connsiteY1" fmla="*/ 0 h 2281185"/>
                    <a:gd name="connsiteX2" fmla="*/ 1285435 w 1285750"/>
                    <a:gd name="connsiteY2" fmla="*/ 7966 h 2281185"/>
                    <a:gd name="connsiteX3" fmla="*/ 1259362 w 1285750"/>
                    <a:gd name="connsiteY3" fmla="*/ 208356 h 2281185"/>
                    <a:gd name="connsiteX4" fmla="*/ 905617 w 1285750"/>
                    <a:gd name="connsiteY4" fmla="*/ 1917016 h 2281185"/>
                    <a:gd name="connsiteX5" fmla="*/ 458428 w 1285750"/>
                    <a:gd name="connsiteY5" fmla="*/ 2130598 h 2281185"/>
                    <a:gd name="connsiteX6" fmla="*/ 21604 w 1285750"/>
                    <a:gd name="connsiteY6" fmla="*/ 165891 h 22811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5750" h="2281185">
                      <a:moveTo>
                        <a:pt x="0" y="0"/>
                      </a:moveTo>
                      <a:lnTo>
                        <a:pt x="1285750" y="0"/>
                      </a:lnTo>
                      <a:lnTo>
                        <a:pt x="1285435" y="7966"/>
                      </a:lnTo>
                      <a:cubicBezTo>
                        <a:pt x="1282167" y="47752"/>
                        <a:pt x="1274380" y="107961"/>
                        <a:pt x="1259362" y="208356"/>
                      </a:cubicBezTo>
                      <a:cubicBezTo>
                        <a:pt x="1199292" y="609936"/>
                        <a:pt x="985712" y="1670061"/>
                        <a:pt x="905617" y="1917016"/>
                      </a:cubicBezTo>
                      <a:cubicBezTo>
                        <a:pt x="825522" y="2163971"/>
                        <a:pt x="611941" y="2469883"/>
                        <a:pt x="458428" y="2130598"/>
                      </a:cubicBezTo>
                      <a:cubicBezTo>
                        <a:pt x="324104" y="1833724"/>
                        <a:pt x="123350" y="872533"/>
                        <a:pt x="21604" y="165891"/>
                      </a:cubicBezTo>
                      <a:close/>
                    </a:path>
                  </a:pathLst>
                </a:custGeom>
                <a:solidFill>
                  <a:srgbClr val="70AD47">
                    <a:lumMod val="40000"/>
                    <a:lumOff val="6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51" name="Group 233">
                <a:extLst>
                  <a:ext uri="{FF2B5EF4-FFF2-40B4-BE49-F238E27FC236}">
                    <a16:creationId xmlns:a16="http://schemas.microsoft.com/office/drawing/2014/main" id="{6FA84312-6AFD-0B08-CC52-D61F7955BDF1}"/>
                  </a:ext>
                </a:extLst>
              </p:cNvPr>
              <p:cNvGrpSpPr/>
              <p:nvPr/>
            </p:nvGrpSpPr>
            <p:grpSpPr>
              <a:xfrm>
                <a:off x="4266907" y="2741469"/>
                <a:ext cx="197161" cy="321777"/>
                <a:chOff x="6621653" y="1784030"/>
                <a:chExt cx="2530550" cy="4130005"/>
              </a:xfrm>
            </p:grpSpPr>
            <p:sp>
              <p:nvSpPr>
                <p:cNvPr id="452" name="Freeform 351">
                  <a:extLst>
                    <a:ext uri="{FF2B5EF4-FFF2-40B4-BE49-F238E27FC236}">
                      <a16:creationId xmlns:a16="http://schemas.microsoft.com/office/drawing/2014/main" id="{05DB9C6D-87FC-A14F-F99D-EAB456948A35}"/>
                    </a:ext>
                  </a:extLst>
                </p:cNvPr>
                <p:cNvSpPr/>
                <p:nvPr/>
              </p:nvSpPr>
              <p:spPr>
                <a:xfrm>
                  <a:off x="8117322" y="2669781"/>
                  <a:ext cx="973937" cy="3244254"/>
                </a:xfrm>
                <a:custGeom>
                  <a:avLst/>
                  <a:gdLst>
                    <a:gd name="connsiteX0" fmla="*/ 0 w 973937"/>
                    <a:gd name="connsiteY0" fmla="*/ 0 h 3244254"/>
                    <a:gd name="connsiteX1" fmla="*/ 973937 w 973937"/>
                    <a:gd name="connsiteY1" fmla="*/ 0 h 3244254"/>
                    <a:gd name="connsiteX2" fmla="*/ 973937 w 973937"/>
                    <a:gd name="connsiteY2" fmla="*/ 1516289 h 3244254"/>
                    <a:gd name="connsiteX3" fmla="*/ 973937 w 973937"/>
                    <a:gd name="connsiteY3" fmla="*/ 1516290 h 3244254"/>
                    <a:gd name="connsiteX4" fmla="*/ 973937 w 973937"/>
                    <a:gd name="connsiteY4" fmla="*/ 1516290 h 3244254"/>
                    <a:gd name="connsiteX5" fmla="*/ 973698 w 973937"/>
                    <a:gd name="connsiteY5" fmla="*/ 1522323 h 3244254"/>
                    <a:gd name="connsiteX6" fmla="*/ 953949 w 973937"/>
                    <a:gd name="connsiteY6" fmla="*/ 1674116 h 3244254"/>
                    <a:gd name="connsiteX7" fmla="*/ 685992 w 973937"/>
                    <a:gd name="connsiteY7" fmla="*/ 2968401 h 3244254"/>
                    <a:gd name="connsiteX8" fmla="*/ 347253 w 973937"/>
                    <a:gd name="connsiteY8" fmla="*/ 3130187 h 3244254"/>
                    <a:gd name="connsiteX9" fmla="*/ 16365 w 973937"/>
                    <a:gd name="connsiteY9" fmla="*/ 1641949 h 3244254"/>
                    <a:gd name="connsiteX10" fmla="*/ 0 w 973937"/>
                    <a:gd name="connsiteY10" fmla="*/ 1516290 h 3244254"/>
                    <a:gd name="connsiteX11" fmla="*/ 0 w 973937"/>
                    <a:gd name="connsiteY11" fmla="*/ 1516290 h 3244254"/>
                    <a:gd name="connsiteX12" fmla="*/ 0 w 973937"/>
                    <a:gd name="connsiteY12" fmla="*/ 1516289 h 32442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973937" h="3244254">
                      <a:moveTo>
                        <a:pt x="0" y="0"/>
                      </a:moveTo>
                      <a:lnTo>
                        <a:pt x="973937" y="0"/>
                      </a:lnTo>
                      <a:lnTo>
                        <a:pt x="973937" y="1516289"/>
                      </a:lnTo>
                      <a:lnTo>
                        <a:pt x="973937" y="1516290"/>
                      </a:lnTo>
                      <a:lnTo>
                        <a:pt x="973937" y="1516290"/>
                      </a:lnTo>
                      <a:lnTo>
                        <a:pt x="973698" y="1522323"/>
                      </a:lnTo>
                      <a:cubicBezTo>
                        <a:pt x="971223" y="1552461"/>
                        <a:pt x="965324" y="1598068"/>
                        <a:pt x="953949" y="1674116"/>
                      </a:cubicBezTo>
                      <a:cubicBezTo>
                        <a:pt x="908446" y="1978307"/>
                        <a:pt x="746663" y="2781337"/>
                        <a:pt x="685992" y="2968401"/>
                      </a:cubicBezTo>
                      <a:cubicBezTo>
                        <a:pt x="625321" y="3155466"/>
                        <a:pt x="463536" y="3387190"/>
                        <a:pt x="347253" y="3130187"/>
                      </a:cubicBezTo>
                      <a:cubicBezTo>
                        <a:pt x="245504" y="2905309"/>
                        <a:pt x="93436" y="2177220"/>
                        <a:pt x="16365" y="1641949"/>
                      </a:cubicBezTo>
                      <a:lnTo>
                        <a:pt x="0" y="1516290"/>
                      </a:lnTo>
                      <a:lnTo>
                        <a:pt x="0" y="1516290"/>
                      </a:lnTo>
                      <a:lnTo>
                        <a:pt x="0" y="1516289"/>
                      </a:lnTo>
                      <a:close/>
                    </a:path>
                  </a:pathLst>
                </a:custGeom>
                <a:solidFill>
                  <a:srgbClr val="5B9BD5"/>
                </a:solidFill>
                <a:ln w="1905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453" name="Group 261">
                  <a:extLst>
                    <a:ext uri="{FF2B5EF4-FFF2-40B4-BE49-F238E27FC236}">
                      <a16:creationId xmlns:a16="http://schemas.microsoft.com/office/drawing/2014/main" id="{2386B341-E9E0-B8F5-5139-AF1F05D2A73C}"/>
                    </a:ext>
                  </a:extLst>
                </p:cNvPr>
                <p:cNvGrpSpPr/>
                <p:nvPr/>
              </p:nvGrpSpPr>
              <p:grpSpPr>
                <a:xfrm>
                  <a:off x="6621653" y="1784030"/>
                  <a:ext cx="2530550" cy="880988"/>
                  <a:chOff x="5345302" y="1788793"/>
                  <a:chExt cx="2530550" cy="880988"/>
                </a:xfrm>
              </p:grpSpPr>
              <p:sp>
                <p:nvSpPr>
                  <p:cNvPr id="457" name="Freeform 356">
                    <a:extLst>
                      <a:ext uri="{FF2B5EF4-FFF2-40B4-BE49-F238E27FC236}">
                        <a16:creationId xmlns:a16="http://schemas.microsoft.com/office/drawing/2014/main" id="{52DCC248-CAD2-B253-7BDD-4E7025ADB27E}"/>
                      </a:ext>
                    </a:extLst>
                  </p:cNvPr>
                  <p:cNvSpPr/>
                  <p:nvPr/>
                </p:nvSpPr>
                <p:spPr>
                  <a:xfrm>
                    <a:off x="6308729" y="2406890"/>
                    <a:ext cx="487235" cy="142639"/>
                  </a:xfrm>
                  <a:custGeom>
                    <a:avLst/>
                    <a:gdLst>
                      <a:gd name="connsiteX0" fmla="*/ 0 w 487235"/>
                      <a:gd name="connsiteY0" fmla="*/ 0 h 142639"/>
                      <a:gd name="connsiteX1" fmla="*/ 206908 w 487235"/>
                      <a:gd name="connsiteY1" fmla="*/ 133489 h 142639"/>
                      <a:gd name="connsiteX2" fmla="*/ 487235 w 487235"/>
                      <a:gd name="connsiteY2" fmla="*/ 120140 h 142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87235" h="142639">
                        <a:moveTo>
                          <a:pt x="0" y="0"/>
                        </a:moveTo>
                        <a:cubicBezTo>
                          <a:pt x="62851" y="56733"/>
                          <a:pt x="125702" y="113466"/>
                          <a:pt x="206908" y="133489"/>
                        </a:cubicBezTo>
                        <a:cubicBezTo>
                          <a:pt x="288114" y="153512"/>
                          <a:pt x="387674" y="136826"/>
                          <a:pt x="487235" y="120140"/>
                        </a:cubicBezTo>
                      </a:path>
                    </a:pathLst>
                  </a:custGeom>
                  <a:noFill/>
                  <a:ln w="28575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5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58" name="Rectangle 329">
                    <a:extLst>
                      <a:ext uri="{FF2B5EF4-FFF2-40B4-BE49-F238E27FC236}">
                        <a16:creationId xmlns:a16="http://schemas.microsoft.com/office/drawing/2014/main" id="{96A118FD-0800-C860-3260-3884501AB0BC}"/>
                      </a:ext>
                    </a:extLst>
                  </p:cNvPr>
                  <p:cNvSpPr/>
                  <p:nvPr/>
                </p:nvSpPr>
                <p:spPr>
                  <a:xfrm>
                    <a:off x="6767328" y="2486179"/>
                    <a:ext cx="1108524" cy="183602"/>
                  </a:xfrm>
                  <a:prstGeom prst="rect">
                    <a:avLst/>
                  </a:prstGeom>
                  <a:solidFill>
                    <a:srgbClr val="5B9BD5"/>
                  </a:solidFill>
                  <a:ln w="12700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5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459" name="Group 333">
                    <a:extLst>
                      <a:ext uri="{FF2B5EF4-FFF2-40B4-BE49-F238E27FC236}">
                        <a16:creationId xmlns:a16="http://schemas.microsoft.com/office/drawing/2014/main" id="{F8CD0B9B-14A1-7204-C1C2-E3571AEBB1DE}"/>
                      </a:ext>
                    </a:extLst>
                  </p:cNvPr>
                  <p:cNvGrpSpPr/>
                  <p:nvPr/>
                </p:nvGrpSpPr>
                <p:grpSpPr>
                  <a:xfrm rot="1980000">
                    <a:off x="5345302" y="1788793"/>
                    <a:ext cx="1108524" cy="466514"/>
                    <a:chOff x="9008832" y="1859860"/>
                    <a:chExt cx="1108524" cy="466514"/>
                  </a:xfrm>
                </p:grpSpPr>
                <p:sp>
                  <p:nvSpPr>
                    <p:cNvPr id="461" name="Rectangle 335">
                      <a:extLst>
                        <a:ext uri="{FF2B5EF4-FFF2-40B4-BE49-F238E27FC236}">
                          <a16:creationId xmlns:a16="http://schemas.microsoft.com/office/drawing/2014/main" id="{2BF25918-C1D1-6440-A7E1-C732BC34BE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16100" y="1859860"/>
                      <a:ext cx="893989" cy="282912"/>
                    </a:xfrm>
                    <a:prstGeom prst="rect">
                      <a:avLst/>
                    </a:prstGeom>
                    <a:solidFill>
                      <a:srgbClr val="5B9BD5"/>
                    </a:solidFill>
                    <a:ln w="12700" cap="flat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5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62" name="Rectangle 336">
                      <a:extLst>
                        <a:ext uri="{FF2B5EF4-FFF2-40B4-BE49-F238E27FC236}">
                          <a16:creationId xmlns:a16="http://schemas.microsoft.com/office/drawing/2014/main" id="{3A500DAF-932A-5513-E09E-2BDC399073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08832" y="2142772"/>
                      <a:ext cx="1108524" cy="183602"/>
                    </a:xfrm>
                    <a:prstGeom prst="rect">
                      <a:avLst/>
                    </a:prstGeom>
                    <a:solidFill>
                      <a:srgbClr val="5B9BD5"/>
                    </a:solidFill>
                    <a:ln w="12700" cap="flat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5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460" name="Freeform 359">
                    <a:extLst>
                      <a:ext uri="{FF2B5EF4-FFF2-40B4-BE49-F238E27FC236}">
                        <a16:creationId xmlns:a16="http://schemas.microsoft.com/office/drawing/2014/main" id="{3054D63A-F3FE-515F-4A22-AF3492211462}"/>
                      </a:ext>
                    </a:extLst>
                  </p:cNvPr>
                  <p:cNvSpPr/>
                  <p:nvPr/>
                </p:nvSpPr>
                <p:spPr>
                  <a:xfrm>
                    <a:off x="6280660" y="2462873"/>
                    <a:ext cx="487235" cy="142639"/>
                  </a:xfrm>
                  <a:custGeom>
                    <a:avLst/>
                    <a:gdLst>
                      <a:gd name="connsiteX0" fmla="*/ 0 w 487235"/>
                      <a:gd name="connsiteY0" fmla="*/ 0 h 142639"/>
                      <a:gd name="connsiteX1" fmla="*/ 206908 w 487235"/>
                      <a:gd name="connsiteY1" fmla="*/ 133489 h 142639"/>
                      <a:gd name="connsiteX2" fmla="*/ 487235 w 487235"/>
                      <a:gd name="connsiteY2" fmla="*/ 120140 h 142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87235" h="142639">
                        <a:moveTo>
                          <a:pt x="0" y="0"/>
                        </a:moveTo>
                        <a:cubicBezTo>
                          <a:pt x="62851" y="56733"/>
                          <a:pt x="125702" y="113466"/>
                          <a:pt x="206908" y="133489"/>
                        </a:cubicBezTo>
                        <a:cubicBezTo>
                          <a:pt x="288114" y="153512"/>
                          <a:pt x="387674" y="136826"/>
                          <a:pt x="487235" y="120140"/>
                        </a:cubicBezTo>
                      </a:path>
                    </a:pathLst>
                  </a:custGeom>
                  <a:noFill/>
                  <a:ln w="28575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5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cxnSp>
              <p:nvCxnSpPr>
                <p:cNvPr id="454" name="Straight Connector 297">
                  <a:extLst>
                    <a:ext uri="{FF2B5EF4-FFF2-40B4-BE49-F238E27FC236}">
                      <a16:creationId xmlns:a16="http://schemas.microsoft.com/office/drawing/2014/main" id="{CC34BCD3-08BA-C278-5987-DF60FC788847}"/>
                    </a:ext>
                  </a:extLst>
                </p:cNvPr>
                <p:cNvCxnSpPr/>
                <p:nvPr/>
              </p:nvCxnSpPr>
              <p:spPr>
                <a:xfrm>
                  <a:off x="8139958" y="2936759"/>
                  <a:ext cx="500584" cy="0"/>
                </a:xfrm>
                <a:prstGeom prst="line">
                  <a:avLst/>
                </a:prstGeom>
                <a:ln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455" name="Straight Connector 302">
                  <a:extLst>
                    <a:ext uri="{FF2B5EF4-FFF2-40B4-BE49-F238E27FC236}">
                      <a16:creationId xmlns:a16="http://schemas.microsoft.com/office/drawing/2014/main" id="{59E6E542-53F2-C61E-59EB-582907945836}"/>
                    </a:ext>
                  </a:extLst>
                </p:cNvPr>
                <p:cNvCxnSpPr/>
                <p:nvPr/>
              </p:nvCxnSpPr>
              <p:spPr>
                <a:xfrm>
                  <a:off x="8139958" y="3736582"/>
                  <a:ext cx="500584" cy="0"/>
                </a:xfrm>
                <a:prstGeom prst="line">
                  <a:avLst/>
                </a:prstGeom>
                <a:ln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456" name="Freeform 355">
                  <a:extLst>
                    <a:ext uri="{FF2B5EF4-FFF2-40B4-BE49-F238E27FC236}">
                      <a16:creationId xmlns:a16="http://schemas.microsoft.com/office/drawing/2014/main" id="{580E2BA4-73A7-396A-84BD-3E999D2A1BB7}"/>
                    </a:ext>
                  </a:extLst>
                </p:cNvPr>
                <p:cNvSpPr/>
                <p:nvPr/>
              </p:nvSpPr>
              <p:spPr>
                <a:xfrm>
                  <a:off x="8138205" y="4248147"/>
                  <a:ext cx="930894" cy="1651597"/>
                </a:xfrm>
                <a:custGeom>
                  <a:avLst/>
                  <a:gdLst>
                    <a:gd name="connsiteX0" fmla="*/ 0 w 1285750"/>
                    <a:gd name="connsiteY0" fmla="*/ 0 h 2281185"/>
                    <a:gd name="connsiteX1" fmla="*/ 1285750 w 1285750"/>
                    <a:gd name="connsiteY1" fmla="*/ 0 h 2281185"/>
                    <a:gd name="connsiteX2" fmla="*/ 1285435 w 1285750"/>
                    <a:gd name="connsiteY2" fmla="*/ 7966 h 2281185"/>
                    <a:gd name="connsiteX3" fmla="*/ 1259362 w 1285750"/>
                    <a:gd name="connsiteY3" fmla="*/ 208356 h 2281185"/>
                    <a:gd name="connsiteX4" fmla="*/ 905617 w 1285750"/>
                    <a:gd name="connsiteY4" fmla="*/ 1917016 h 2281185"/>
                    <a:gd name="connsiteX5" fmla="*/ 458428 w 1285750"/>
                    <a:gd name="connsiteY5" fmla="*/ 2130598 h 2281185"/>
                    <a:gd name="connsiteX6" fmla="*/ 21604 w 1285750"/>
                    <a:gd name="connsiteY6" fmla="*/ 165891 h 22811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5750" h="2281185">
                      <a:moveTo>
                        <a:pt x="0" y="0"/>
                      </a:moveTo>
                      <a:lnTo>
                        <a:pt x="1285750" y="0"/>
                      </a:lnTo>
                      <a:lnTo>
                        <a:pt x="1285435" y="7966"/>
                      </a:lnTo>
                      <a:cubicBezTo>
                        <a:pt x="1282167" y="47752"/>
                        <a:pt x="1274380" y="107961"/>
                        <a:pt x="1259362" y="208356"/>
                      </a:cubicBezTo>
                      <a:cubicBezTo>
                        <a:pt x="1199292" y="609936"/>
                        <a:pt x="985712" y="1670061"/>
                        <a:pt x="905617" y="1917016"/>
                      </a:cubicBezTo>
                      <a:cubicBezTo>
                        <a:pt x="825522" y="2163971"/>
                        <a:pt x="611941" y="2469883"/>
                        <a:pt x="458428" y="2130598"/>
                      </a:cubicBezTo>
                      <a:cubicBezTo>
                        <a:pt x="324104" y="1833724"/>
                        <a:pt x="123350" y="872533"/>
                        <a:pt x="21604" y="165891"/>
                      </a:cubicBezTo>
                      <a:close/>
                    </a:path>
                  </a:pathLst>
                </a:custGeom>
                <a:solidFill>
                  <a:srgbClr val="70AD47">
                    <a:lumMod val="40000"/>
                    <a:lumOff val="6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49" name="TextBox 8">
              <a:extLst>
                <a:ext uri="{FF2B5EF4-FFF2-40B4-BE49-F238E27FC236}">
                  <a16:creationId xmlns:a16="http://schemas.microsoft.com/office/drawing/2014/main" id="{D6BD33F5-45A1-E06C-87AA-86C152483DDB}"/>
                </a:ext>
              </a:extLst>
            </p:cNvPr>
            <p:cNvSpPr txBox="1"/>
            <p:nvPr/>
          </p:nvSpPr>
          <p:spPr>
            <a:xfrm>
              <a:off x="4231045" y="2044610"/>
              <a:ext cx="930999" cy="361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alibri" panose="020F0502020204030204" pitchFamily="34" charset="0"/>
                  <a:cs typeface="Calibri" panose="020F0502020204030204" pitchFamily="34" charset="0"/>
                </a:rPr>
                <a:t>material</a:t>
              </a:r>
            </a:p>
          </p:txBody>
        </p:sp>
        <p:sp>
          <p:nvSpPr>
            <p:cNvPr id="50" name="TextBox 385">
              <a:extLst>
                <a:ext uri="{FF2B5EF4-FFF2-40B4-BE49-F238E27FC236}">
                  <a16:creationId xmlns:a16="http://schemas.microsoft.com/office/drawing/2014/main" id="{7A8C7E6D-B727-48B8-F0FC-A046DD56C2D1}"/>
                </a:ext>
              </a:extLst>
            </p:cNvPr>
            <p:cNvSpPr txBox="1"/>
            <p:nvPr/>
          </p:nvSpPr>
          <p:spPr>
            <a:xfrm>
              <a:off x="7125633" y="2044611"/>
              <a:ext cx="1378366" cy="361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samples/data</a:t>
              </a:r>
            </a:p>
          </p:txBody>
        </p:sp>
        <p:cxnSp>
          <p:nvCxnSpPr>
            <p:cNvPr id="51" name="Straight Arrow Connector 402">
              <a:extLst>
                <a:ext uri="{FF2B5EF4-FFF2-40B4-BE49-F238E27FC236}">
                  <a16:creationId xmlns:a16="http://schemas.microsoft.com/office/drawing/2014/main" id="{B7AA54BA-0E24-42AF-3570-2895FE9951A2}"/>
                </a:ext>
              </a:extLst>
            </p:cNvPr>
            <p:cNvCxnSpPr>
              <a:cxnSpLocks/>
            </p:cNvCxnSpPr>
            <p:nvPr/>
          </p:nvCxnSpPr>
          <p:spPr>
            <a:xfrm>
              <a:off x="4966317" y="1713678"/>
              <a:ext cx="21593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403">
              <a:extLst>
                <a:ext uri="{FF2B5EF4-FFF2-40B4-BE49-F238E27FC236}">
                  <a16:creationId xmlns:a16="http://schemas.microsoft.com/office/drawing/2014/main" id="{6EE02EA4-7814-5E6E-AFDE-C7F866EDE7BB}"/>
                </a:ext>
              </a:extLst>
            </p:cNvPr>
            <p:cNvSpPr txBox="1"/>
            <p:nvPr/>
          </p:nvSpPr>
          <p:spPr>
            <a:xfrm>
              <a:off x="4966317" y="1252107"/>
              <a:ext cx="2120798" cy="361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595959"/>
                  </a:solidFill>
                  <a:latin typeface="Calibri" panose="020F0502020204030204"/>
                </a:rPr>
                <a:t>characteristics </a:t>
              </a:r>
            </a:p>
          </p:txBody>
        </p:sp>
        <p:sp>
          <p:nvSpPr>
            <p:cNvPr id="53" name="Rectangle 386">
              <a:extLst>
                <a:ext uri="{FF2B5EF4-FFF2-40B4-BE49-F238E27FC236}">
                  <a16:creationId xmlns:a16="http://schemas.microsoft.com/office/drawing/2014/main" id="{359CFB8D-ADF1-BC83-7697-ABC0ADD84527}"/>
                </a:ext>
              </a:extLst>
            </p:cNvPr>
            <p:cNvSpPr/>
            <p:nvPr/>
          </p:nvSpPr>
          <p:spPr>
            <a:xfrm>
              <a:off x="6451552" y="1670568"/>
              <a:ext cx="71208" cy="8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endParaRPr lang="en-US" sz="600"/>
            </a:p>
          </p:txBody>
        </p:sp>
        <p:grpSp>
          <p:nvGrpSpPr>
            <p:cNvPr id="54" name="Group 387">
              <a:extLst>
                <a:ext uri="{FF2B5EF4-FFF2-40B4-BE49-F238E27FC236}">
                  <a16:creationId xmlns:a16="http://schemas.microsoft.com/office/drawing/2014/main" id="{A1F16637-D8B1-9E35-D495-66D314F86D70}"/>
                </a:ext>
              </a:extLst>
            </p:cNvPr>
            <p:cNvGrpSpPr/>
            <p:nvPr/>
          </p:nvGrpSpPr>
          <p:grpSpPr>
            <a:xfrm>
              <a:off x="5213891" y="1610070"/>
              <a:ext cx="290182" cy="190454"/>
              <a:chOff x="4524962" y="5302934"/>
              <a:chExt cx="538736" cy="353589"/>
            </a:xfrm>
          </p:grpSpPr>
          <p:sp>
            <p:nvSpPr>
              <p:cNvPr id="63" name="Rechteck: abgerundete Ecken 87">
                <a:extLst>
                  <a:ext uri="{FF2B5EF4-FFF2-40B4-BE49-F238E27FC236}">
                    <a16:creationId xmlns:a16="http://schemas.microsoft.com/office/drawing/2014/main" id="{82F45F80-D8B4-FB10-B265-03173040097F}"/>
                  </a:ext>
                </a:extLst>
              </p:cNvPr>
              <p:cNvSpPr/>
              <p:nvPr/>
            </p:nvSpPr>
            <p:spPr>
              <a:xfrm>
                <a:off x="4524962" y="5334050"/>
                <a:ext cx="427527" cy="322473"/>
              </a:xfrm>
              <a:prstGeom prst="roundRect">
                <a:avLst/>
              </a:prstGeom>
              <a:solidFill>
                <a:srgbClr val="0BB5DD"/>
              </a:solidFill>
              <a:ln w="12700" cap="flat" cmpd="sng" algn="ctr">
                <a:solidFill>
                  <a:srgbClr val="0BB5DD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tIns="0" rIns="0" bIns="0" rtlCol="0" anchor="ctr" anchorCtr="0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8" name="TextBox 389">
                <a:extLst>
                  <a:ext uri="{FF2B5EF4-FFF2-40B4-BE49-F238E27FC236}">
                    <a16:creationId xmlns:a16="http://schemas.microsoft.com/office/drawing/2014/main" id="{34CEFEB7-376C-CE72-FE95-75F4748CE27F}"/>
                  </a:ext>
                </a:extLst>
              </p:cNvPr>
              <p:cNvSpPr txBox="1"/>
              <p:nvPr/>
            </p:nvSpPr>
            <p:spPr>
              <a:xfrm>
                <a:off x="4641527" y="5302934"/>
                <a:ext cx="422171" cy="33524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/>
                  </a:rPr>
                  <a:t>C</a:t>
                </a:r>
                <a:r>
                  <a:rPr kumimoji="0" lang="en-US" sz="1000" b="0" i="0" u="none" strike="noStrike" kern="0" cap="none" spc="0" normalizeH="0" baseline="-2500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/>
                  </a:rPr>
                  <a:t>1</a:t>
                </a:r>
              </a:p>
            </p:txBody>
          </p:sp>
        </p:grpSp>
        <p:sp>
          <p:nvSpPr>
            <p:cNvPr id="55" name="Rechteck: abgerundete Ecken 87">
              <a:extLst>
                <a:ext uri="{FF2B5EF4-FFF2-40B4-BE49-F238E27FC236}">
                  <a16:creationId xmlns:a16="http://schemas.microsoft.com/office/drawing/2014/main" id="{02A0F46E-2851-D0E2-111C-7EBB61575015}"/>
                </a:ext>
              </a:extLst>
            </p:cNvPr>
            <p:cNvSpPr/>
            <p:nvPr/>
          </p:nvSpPr>
          <p:spPr>
            <a:xfrm>
              <a:off x="5484388" y="1626831"/>
              <a:ext cx="230280" cy="173694"/>
            </a:xfrm>
            <a:prstGeom prst="roundRect">
              <a:avLst/>
            </a:prstGeom>
            <a:solidFill>
              <a:srgbClr val="0BB5DD"/>
            </a:solidFill>
            <a:ln w="12700" cap="flat" cmpd="sng" algn="ctr">
              <a:solidFill>
                <a:srgbClr val="0BB5DD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Rechteck: abgerundete Ecken 87">
              <a:extLst>
                <a:ext uri="{FF2B5EF4-FFF2-40B4-BE49-F238E27FC236}">
                  <a16:creationId xmlns:a16="http://schemas.microsoft.com/office/drawing/2014/main" id="{0736660A-F114-1B3C-8FD6-D584294F2F2D}"/>
                </a:ext>
              </a:extLst>
            </p:cNvPr>
            <p:cNvSpPr/>
            <p:nvPr/>
          </p:nvSpPr>
          <p:spPr>
            <a:xfrm>
              <a:off x="5754892" y="1626831"/>
              <a:ext cx="230280" cy="173694"/>
            </a:xfrm>
            <a:prstGeom prst="roundRect">
              <a:avLst/>
            </a:prstGeom>
            <a:solidFill>
              <a:srgbClr val="0BB5DD"/>
            </a:solidFill>
            <a:ln w="12700" cap="flat" cmpd="sng" algn="ctr">
              <a:solidFill>
                <a:srgbClr val="0BB5DD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Rechteck: abgerundete Ecken 87">
              <a:extLst>
                <a:ext uri="{FF2B5EF4-FFF2-40B4-BE49-F238E27FC236}">
                  <a16:creationId xmlns:a16="http://schemas.microsoft.com/office/drawing/2014/main" id="{5FE12F63-D040-9AE2-3E59-63AEDF7F4BBD}"/>
                </a:ext>
              </a:extLst>
            </p:cNvPr>
            <p:cNvSpPr/>
            <p:nvPr/>
          </p:nvSpPr>
          <p:spPr>
            <a:xfrm>
              <a:off x="6035858" y="1626831"/>
              <a:ext cx="479587" cy="173694"/>
            </a:xfrm>
            <a:prstGeom prst="roundRect">
              <a:avLst/>
            </a:prstGeom>
            <a:solidFill>
              <a:srgbClr val="0BB5DD"/>
            </a:solidFill>
            <a:ln w="12700" cap="flat" cmpd="sng" algn="ctr">
              <a:solidFill>
                <a:srgbClr val="0BB5DD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Rechteck: abgerundete Ecken 87">
              <a:extLst>
                <a:ext uri="{FF2B5EF4-FFF2-40B4-BE49-F238E27FC236}">
                  <a16:creationId xmlns:a16="http://schemas.microsoft.com/office/drawing/2014/main" id="{9D19FC2E-B061-220E-BBD0-8E52D257B5DA}"/>
                </a:ext>
              </a:extLst>
            </p:cNvPr>
            <p:cNvSpPr/>
            <p:nvPr/>
          </p:nvSpPr>
          <p:spPr>
            <a:xfrm>
              <a:off x="6566403" y="1626831"/>
              <a:ext cx="230280" cy="173694"/>
            </a:xfrm>
            <a:prstGeom prst="roundRect">
              <a:avLst/>
            </a:prstGeom>
            <a:solidFill>
              <a:srgbClr val="0BB5DD"/>
            </a:solidFill>
            <a:ln w="12700" cap="flat" cmpd="sng" algn="ctr">
              <a:solidFill>
                <a:srgbClr val="0BB5DD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TextBox 404">
              <a:extLst>
                <a:ext uri="{FF2B5EF4-FFF2-40B4-BE49-F238E27FC236}">
                  <a16:creationId xmlns:a16="http://schemas.microsoft.com/office/drawing/2014/main" id="{2D9C2041-49E4-D6F1-29FB-7BFB1375D441}"/>
                </a:ext>
              </a:extLst>
            </p:cNvPr>
            <p:cNvSpPr txBox="1"/>
            <p:nvPr/>
          </p:nvSpPr>
          <p:spPr>
            <a:xfrm>
              <a:off x="5537472" y="1615940"/>
              <a:ext cx="161357" cy="18057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</a:rPr>
                <a:t>C</a:t>
              </a:r>
              <a:r>
                <a:rPr lang="en-US" sz="1000" kern="0" baseline="-25000">
                  <a:solidFill>
                    <a:schemeClr val="bg1"/>
                  </a:solidFill>
                  <a:latin typeface="Calibri" panose="020F0502020204030204"/>
                </a:rPr>
                <a:t>2</a:t>
              </a:r>
              <a:endParaRPr kumimoji="0" lang="en-US" sz="1000" b="0" i="0" u="none" strike="noStrike" kern="0" cap="none" spc="0" normalizeH="0" baseline="-250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60" name="TextBox 405">
              <a:extLst>
                <a:ext uri="{FF2B5EF4-FFF2-40B4-BE49-F238E27FC236}">
                  <a16:creationId xmlns:a16="http://schemas.microsoft.com/office/drawing/2014/main" id="{2E12945B-D1DD-C273-B42D-7F8F8F6AE2D5}"/>
                </a:ext>
              </a:extLst>
            </p:cNvPr>
            <p:cNvSpPr txBox="1"/>
            <p:nvPr/>
          </p:nvSpPr>
          <p:spPr>
            <a:xfrm>
              <a:off x="5804591" y="1615940"/>
              <a:ext cx="161357" cy="18057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</a:rPr>
                <a:t>C</a:t>
              </a:r>
              <a:r>
                <a:rPr kumimoji="0" lang="en-US" sz="1000" b="0" i="0" u="none" strike="noStrike" kern="0" cap="none" spc="0" normalizeH="0" baseline="-2500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</a:rPr>
                <a:t>3</a:t>
              </a:r>
            </a:p>
          </p:txBody>
        </p:sp>
        <p:sp>
          <p:nvSpPr>
            <p:cNvPr id="61" name="TextBox 406">
              <a:extLst>
                <a:ext uri="{FF2B5EF4-FFF2-40B4-BE49-F238E27FC236}">
                  <a16:creationId xmlns:a16="http://schemas.microsoft.com/office/drawing/2014/main" id="{03288C91-DB66-9C06-24C2-5E274625502A}"/>
                </a:ext>
              </a:extLst>
            </p:cNvPr>
            <p:cNvSpPr txBox="1"/>
            <p:nvPr/>
          </p:nvSpPr>
          <p:spPr>
            <a:xfrm>
              <a:off x="6209494" y="1613456"/>
              <a:ext cx="161357" cy="18057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kern="0">
                  <a:solidFill>
                    <a:schemeClr val="bg1"/>
                  </a:solidFill>
                  <a:latin typeface="Calibri" panose="020F0502020204030204"/>
                </a:rPr>
                <a:t>…</a:t>
              </a:r>
              <a:endParaRPr kumimoji="0" lang="en-US" sz="1000" b="1" i="0" u="none" strike="noStrike" kern="0" cap="none" spc="0" normalizeH="0" baseline="-250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62" name="TextBox 407">
              <a:extLst>
                <a:ext uri="{FF2B5EF4-FFF2-40B4-BE49-F238E27FC236}">
                  <a16:creationId xmlns:a16="http://schemas.microsoft.com/office/drawing/2014/main" id="{CD0A94F0-25DC-9B4A-0F9A-14C3D9A36BB0}"/>
                </a:ext>
              </a:extLst>
            </p:cNvPr>
            <p:cNvSpPr txBox="1"/>
            <p:nvPr/>
          </p:nvSpPr>
          <p:spPr>
            <a:xfrm>
              <a:off x="6617574" y="1615940"/>
              <a:ext cx="161357" cy="18057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</a:rPr>
                <a:t>C</a:t>
              </a:r>
              <a:r>
                <a:rPr kumimoji="0" lang="en-US" sz="1000" b="0" i="0" u="none" strike="noStrike" kern="0" cap="none" spc="0" normalizeH="0" baseline="-2500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</a:rPr>
                <a:t>n</a:t>
              </a:r>
            </a:p>
          </p:txBody>
        </p:sp>
      </p:grpSp>
      <p:grpSp>
        <p:nvGrpSpPr>
          <p:cNvPr id="500" name="Gruppieren 499">
            <a:extLst>
              <a:ext uri="{FF2B5EF4-FFF2-40B4-BE49-F238E27FC236}">
                <a16:creationId xmlns:a16="http://schemas.microsoft.com/office/drawing/2014/main" id="{2EAB9716-32BA-6582-3429-4A012306FE3F}"/>
              </a:ext>
            </a:extLst>
          </p:cNvPr>
          <p:cNvGrpSpPr/>
          <p:nvPr/>
        </p:nvGrpSpPr>
        <p:grpSpPr>
          <a:xfrm>
            <a:off x="6292761" y="3400262"/>
            <a:ext cx="3806511" cy="1068895"/>
            <a:chOff x="4159656" y="2503065"/>
            <a:chExt cx="3806511" cy="1068895"/>
          </a:xfrm>
        </p:grpSpPr>
        <p:grpSp>
          <p:nvGrpSpPr>
            <p:cNvPr id="501" name="Group 409">
              <a:extLst>
                <a:ext uri="{FF2B5EF4-FFF2-40B4-BE49-F238E27FC236}">
                  <a16:creationId xmlns:a16="http://schemas.microsoft.com/office/drawing/2014/main" id="{374F1894-049B-969E-D0ED-166089B9E126}"/>
                </a:ext>
              </a:extLst>
            </p:cNvPr>
            <p:cNvGrpSpPr/>
            <p:nvPr/>
          </p:nvGrpSpPr>
          <p:grpSpPr>
            <a:xfrm>
              <a:off x="6771557" y="2808256"/>
              <a:ext cx="1087279" cy="443267"/>
              <a:chOff x="5240353" y="2201107"/>
              <a:chExt cx="1186877" cy="483872"/>
            </a:xfrm>
          </p:grpSpPr>
          <p:grpSp>
            <p:nvGrpSpPr>
              <p:cNvPr id="308" name="Group 410">
                <a:extLst>
                  <a:ext uri="{FF2B5EF4-FFF2-40B4-BE49-F238E27FC236}">
                    <a16:creationId xmlns:a16="http://schemas.microsoft.com/office/drawing/2014/main" id="{8A725900-1CA2-AF92-58C7-53CF154016D8}"/>
                  </a:ext>
                </a:extLst>
              </p:cNvPr>
              <p:cNvGrpSpPr/>
              <p:nvPr/>
            </p:nvGrpSpPr>
            <p:grpSpPr>
              <a:xfrm>
                <a:off x="5240353" y="2201107"/>
                <a:ext cx="1186877" cy="483872"/>
                <a:chOff x="6310343" y="4165438"/>
                <a:chExt cx="2506091" cy="1359015"/>
              </a:xfrm>
            </p:grpSpPr>
            <p:cxnSp>
              <p:nvCxnSpPr>
                <p:cNvPr id="532" name="Straight Arrow Connector 468">
                  <a:extLst>
                    <a:ext uri="{FF2B5EF4-FFF2-40B4-BE49-F238E27FC236}">
                      <a16:creationId xmlns:a16="http://schemas.microsoft.com/office/drawing/2014/main" id="{1C0BCDA7-4F54-907D-8C5A-B446D5C8EC05}"/>
                    </a:ext>
                  </a:extLst>
                </p:cNvPr>
                <p:cNvCxnSpPr/>
                <p:nvPr/>
              </p:nvCxnSpPr>
              <p:spPr>
                <a:xfrm flipV="1">
                  <a:off x="6659648" y="4165438"/>
                  <a:ext cx="0" cy="1023522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595959">
                      <a:lumMod val="50000"/>
                      <a:lumOff val="50000"/>
                    </a:srgbClr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cxnSp>
              <p:nvCxnSpPr>
                <p:cNvPr id="533" name="Straight Arrow Connector 469">
                  <a:extLst>
                    <a:ext uri="{FF2B5EF4-FFF2-40B4-BE49-F238E27FC236}">
                      <a16:creationId xmlns:a16="http://schemas.microsoft.com/office/drawing/2014/main" id="{8A73C87D-24E8-030F-4BC8-4DE1ECFD3D29}"/>
                    </a:ext>
                  </a:extLst>
                </p:cNvPr>
                <p:cNvCxnSpPr/>
                <p:nvPr/>
              </p:nvCxnSpPr>
              <p:spPr>
                <a:xfrm flipV="1">
                  <a:off x="6659648" y="5188456"/>
                  <a:ext cx="1732177" cy="1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595959">
                      <a:lumMod val="50000"/>
                      <a:lumOff val="50000"/>
                    </a:srgbClr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sp>
              <p:nvSpPr>
                <p:cNvPr id="534" name="TextBox 470">
                  <a:extLst>
                    <a:ext uri="{FF2B5EF4-FFF2-40B4-BE49-F238E27FC236}">
                      <a16:creationId xmlns:a16="http://schemas.microsoft.com/office/drawing/2014/main" id="{2739FF50-D867-AFC7-1845-FE2ACD19DC79}"/>
                    </a:ext>
                  </a:extLst>
                </p:cNvPr>
                <p:cNvSpPr txBox="1"/>
                <p:nvPr/>
              </p:nvSpPr>
              <p:spPr>
                <a:xfrm>
                  <a:off x="8141414" y="5117745"/>
                  <a:ext cx="675020" cy="4067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6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defRPr>
                  </a:lvl1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595959">
                          <a:lumMod val="65000"/>
                          <a:lumOff val="35000"/>
                        </a:srgbClr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m/z</a:t>
                  </a:r>
                </a:p>
              </p:txBody>
            </p:sp>
            <p:sp>
              <p:nvSpPr>
                <p:cNvPr id="535" name="TextBox 471">
                  <a:extLst>
                    <a:ext uri="{FF2B5EF4-FFF2-40B4-BE49-F238E27FC236}">
                      <a16:creationId xmlns:a16="http://schemas.microsoft.com/office/drawing/2014/main" id="{AE28C182-3476-F0CE-B11D-675FA166B593}"/>
                    </a:ext>
                  </a:extLst>
                </p:cNvPr>
                <p:cNvSpPr txBox="1"/>
                <p:nvPr/>
              </p:nvSpPr>
              <p:spPr>
                <a:xfrm rot="16200000">
                  <a:off x="6012020" y="4488195"/>
                  <a:ext cx="1003354" cy="4067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595959">
                          <a:lumMod val="65000"/>
                          <a:lumOff val="35000"/>
                        </a:srgbClr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intensity</a:t>
                  </a:r>
                  <a:endParaRPr kumimoji="0" lang="en-US" sz="700" b="0" i="0" u="none" strike="noStrike" kern="0" cap="none" spc="0" normalizeH="0" baseline="0" noProof="0">
                    <a:ln>
                      <a:noFill/>
                    </a:ln>
                    <a:solidFill>
                      <a:srgbClr val="595959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p:grpSp>
          <p:grpSp>
            <p:nvGrpSpPr>
              <p:cNvPr id="309" name="Group 411">
                <a:extLst>
                  <a:ext uri="{FF2B5EF4-FFF2-40B4-BE49-F238E27FC236}">
                    <a16:creationId xmlns:a16="http://schemas.microsoft.com/office/drawing/2014/main" id="{B742F341-B1DB-AEC5-181B-AE071810216C}"/>
                  </a:ext>
                </a:extLst>
              </p:cNvPr>
              <p:cNvGrpSpPr/>
              <p:nvPr/>
            </p:nvGrpSpPr>
            <p:grpSpPr>
              <a:xfrm>
                <a:off x="5476103" y="2235602"/>
                <a:ext cx="537374" cy="325569"/>
                <a:chOff x="6130446" y="3519519"/>
                <a:chExt cx="1509285" cy="914400"/>
              </a:xfrm>
            </p:grpSpPr>
            <p:grpSp>
              <p:nvGrpSpPr>
                <p:cNvPr id="310" name="Group 412">
                  <a:extLst>
                    <a:ext uri="{FF2B5EF4-FFF2-40B4-BE49-F238E27FC236}">
                      <a16:creationId xmlns:a16="http://schemas.microsoft.com/office/drawing/2014/main" id="{F2AD2282-25A5-14D5-A20F-3AD76949E3C8}"/>
                    </a:ext>
                  </a:extLst>
                </p:cNvPr>
                <p:cNvGrpSpPr/>
                <p:nvPr/>
              </p:nvGrpSpPr>
              <p:grpSpPr>
                <a:xfrm>
                  <a:off x="6182169" y="3519519"/>
                  <a:ext cx="1441956" cy="914400"/>
                  <a:chOff x="6759817" y="4276309"/>
                  <a:chExt cx="1441956" cy="914400"/>
                </a:xfrm>
              </p:grpSpPr>
              <p:cxnSp>
                <p:nvCxnSpPr>
                  <p:cNvPr id="520" name="Straight Connector 456">
                    <a:extLst>
                      <a:ext uri="{FF2B5EF4-FFF2-40B4-BE49-F238E27FC236}">
                        <a16:creationId xmlns:a16="http://schemas.microsoft.com/office/drawing/2014/main" id="{DDE49781-2769-EA8F-563F-73FB7CFA598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759817" y="4507878"/>
                    <a:ext cx="0" cy="682831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21" name="Straight Connector 457">
                    <a:extLst>
                      <a:ext uri="{FF2B5EF4-FFF2-40B4-BE49-F238E27FC236}">
                        <a16:creationId xmlns:a16="http://schemas.microsoft.com/office/drawing/2014/main" id="{CD5D7631-3356-94E1-EE98-0ED8D370959E}"/>
                      </a:ext>
                    </a:extLst>
                  </p:cNvPr>
                  <p:cNvCxnSpPr/>
                  <p:nvPr/>
                </p:nvCxnSpPr>
                <p:spPr>
                  <a:xfrm>
                    <a:off x="6848236" y="4905701"/>
                    <a:ext cx="0" cy="285008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22" name="Straight Connector 458">
                    <a:extLst>
                      <a:ext uri="{FF2B5EF4-FFF2-40B4-BE49-F238E27FC236}">
                        <a16:creationId xmlns:a16="http://schemas.microsoft.com/office/drawing/2014/main" id="{A8A957A6-629B-D946-72A0-39529312499B}"/>
                      </a:ext>
                    </a:extLst>
                  </p:cNvPr>
                  <p:cNvCxnSpPr/>
                  <p:nvPr/>
                </p:nvCxnSpPr>
                <p:spPr>
                  <a:xfrm>
                    <a:off x="7078200" y="4905701"/>
                    <a:ext cx="0" cy="285008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23" name="Straight Connector 459">
                    <a:extLst>
                      <a:ext uri="{FF2B5EF4-FFF2-40B4-BE49-F238E27FC236}">
                        <a16:creationId xmlns:a16="http://schemas.microsoft.com/office/drawing/2014/main" id="{DB9A12A6-4F10-CED4-1754-DE5B99ECA317}"/>
                      </a:ext>
                    </a:extLst>
                  </p:cNvPr>
                  <p:cNvCxnSpPr/>
                  <p:nvPr/>
                </p:nvCxnSpPr>
                <p:spPr>
                  <a:xfrm>
                    <a:off x="7592568" y="4905701"/>
                    <a:ext cx="0" cy="285008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24" name="Straight Connector 460">
                    <a:extLst>
                      <a:ext uri="{FF2B5EF4-FFF2-40B4-BE49-F238E27FC236}">
                        <a16:creationId xmlns:a16="http://schemas.microsoft.com/office/drawing/2014/main" id="{2A2C5084-4559-5AD5-068B-B47B1BB37F9E}"/>
                      </a:ext>
                    </a:extLst>
                  </p:cNvPr>
                  <p:cNvCxnSpPr/>
                  <p:nvPr/>
                </p:nvCxnSpPr>
                <p:spPr>
                  <a:xfrm>
                    <a:off x="6997238" y="4618267"/>
                    <a:ext cx="0" cy="57244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25" name="Straight Connector 461">
                    <a:extLst>
                      <a:ext uri="{FF2B5EF4-FFF2-40B4-BE49-F238E27FC236}">
                        <a16:creationId xmlns:a16="http://schemas.microsoft.com/office/drawing/2014/main" id="{985C06BD-789F-8774-838A-A59DD6BFBE48}"/>
                      </a:ext>
                    </a:extLst>
                  </p:cNvPr>
                  <p:cNvCxnSpPr/>
                  <p:nvPr/>
                </p:nvCxnSpPr>
                <p:spPr>
                  <a:xfrm>
                    <a:off x="7525917" y="4618267"/>
                    <a:ext cx="0" cy="57244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26" name="Straight Connector 462">
                    <a:extLst>
                      <a:ext uri="{FF2B5EF4-FFF2-40B4-BE49-F238E27FC236}">
                        <a16:creationId xmlns:a16="http://schemas.microsoft.com/office/drawing/2014/main" id="{3CFD2F68-39F4-1438-3C88-479641339096}"/>
                      </a:ext>
                    </a:extLst>
                  </p:cNvPr>
                  <p:cNvCxnSpPr/>
                  <p:nvPr/>
                </p:nvCxnSpPr>
                <p:spPr>
                  <a:xfrm>
                    <a:off x="7940337" y="4618267"/>
                    <a:ext cx="0" cy="57244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27" name="Straight Connector 463">
                    <a:extLst>
                      <a:ext uri="{FF2B5EF4-FFF2-40B4-BE49-F238E27FC236}">
                        <a16:creationId xmlns:a16="http://schemas.microsoft.com/office/drawing/2014/main" id="{88F35FB6-5F28-D015-3DA9-5EA080CC7241}"/>
                      </a:ext>
                    </a:extLst>
                  </p:cNvPr>
                  <p:cNvCxnSpPr/>
                  <p:nvPr/>
                </p:nvCxnSpPr>
                <p:spPr>
                  <a:xfrm>
                    <a:off x="8201773" y="4618267"/>
                    <a:ext cx="0" cy="57244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28" name="Straight Connector 464">
                    <a:extLst>
                      <a:ext uri="{FF2B5EF4-FFF2-40B4-BE49-F238E27FC236}">
                        <a16:creationId xmlns:a16="http://schemas.microsoft.com/office/drawing/2014/main" id="{340DC10D-AFC4-2446-C78C-88DE2AFA205C}"/>
                      </a:ext>
                    </a:extLst>
                  </p:cNvPr>
                  <p:cNvCxnSpPr/>
                  <p:nvPr/>
                </p:nvCxnSpPr>
                <p:spPr>
                  <a:xfrm>
                    <a:off x="7282990" y="4412875"/>
                    <a:ext cx="0" cy="777834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29" name="Straight Connector 465">
                    <a:extLst>
                      <a:ext uri="{FF2B5EF4-FFF2-40B4-BE49-F238E27FC236}">
                        <a16:creationId xmlns:a16="http://schemas.microsoft.com/office/drawing/2014/main" id="{5D07FC72-2AB9-BD51-1C6F-729E1D4DDCB8}"/>
                      </a:ext>
                    </a:extLst>
                  </p:cNvPr>
                  <p:cNvCxnSpPr/>
                  <p:nvPr/>
                </p:nvCxnSpPr>
                <p:spPr>
                  <a:xfrm>
                    <a:off x="7696491" y="4276309"/>
                    <a:ext cx="0" cy="91440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30" name="Straight Connector 466">
                    <a:extLst>
                      <a:ext uri="{FF2B5EF4-FFF2-40B4-BE49-F238E27FC236}">
                        <a16:creationId xmlns:a16="http://schemas.microsoft.com/office/drawing/2014/main" id="{8ED2447D-F8EA-6DC0-2289-8E2F4968F4F3}"/>
                      </a:ext>
                    </a:extLst>
                  </p:cNvPr>
                  <p:cNvCxnSpPr/>
                  <p:nvPr/>
                </p:nvCxnSpPr>
                <p:spPr>
                  <a:xfrm>
                    <a:off x="7821744" y="4276309"/>
                    <a:ext cx="0" cy="91440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31" name="Straight Connector 467">
                    <a:extLst>
                      <a:ext uri="{FF2B5EF4-FFF2-40B4-BE49-F238E27FC236}">
                        <a16:creationId xmlns:a16="http://schemas.microsoft.com/office/drawing/2014/main" id="{EEE37073-3A57-93C4-A5B7-6E24F88CA33E}"/>
                      </a:ext>
                    </a:extLst>
                  </p:cNvPr>
                  <p:cNvCxnSpPr/>
                  <p:nvPr/>
                </p:nvCxnSpPr>
                <p:spPr>
                  <a:xfrm>
                    <a:off x="7869669" y="4504125"/>
                    <a:ext cx="0" cy="686584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</p:grpSp>
            <p:grpSp>
              <p:nvGrpSpPr>
                <p:cNvPr id="311" name="Group 413">
                  <a:extLst>
                    <a:ext uri="{FF2B5EF4-FFF2-40B4-BE49-F238E27FC236}">
                      <a16:creationId xmlns:a16="http://schemas.microsoft.com/office/drawing/2014/main" id="{08A2B89E-53F8-FAEF-48FC-88C692B3C191}"/>
                    </a:ext>
                  </a:extLst>
                </p:cNvPr>
                <p:cNvGrpSpPr/>
                <p:nvPr/>
              </p:nvGrpSpPr>
              <p:grpSpPr>
                <a:xfrm>
                  <a:off x="6130446" y="4309884"/>
                  <a:ext cx="1509285" cy="116892"/>
                  <a:chOff x="6708094" y="5066674"/>
                  <a:chExt cx="1509285" cy="116892"/>
                </a:xfrm>
              </p:grpSpPr>
              <p:cxnSp>
                <p:nvCxnSpPr>
                  <p:cNvPr id="312" name="Straight Connector 414">
                    <a:extLst>
                      <a:ext uri="{FF2B5EF4-FFF2-40B4-BE49-F238E27FC236}">
                        <a16:creationId xmlns:a16="http://schemas.microsoft.com/office/drawing/2014/main" id="{1E536063-5871-5D82-D4C1-55FEE7E77767}"/>
                      </a:ext>
                    </a:extLst>
                  </p:cNvPr>
                  <p:cNvCxnSpPr/>
                  <p:nvPr/>
                </p:nvCxnSpPr>
                <p:spPr>
                  <a:xfrm>
                    <a:off x="6729526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35" name="Straight Connector 415">
                    <a:extLst>
                      <a:ext uri="{FF2B5EF4-FFF2-40B4-BE49-F238E27FC236}">
                        <a16:creationId xmlns:a16="http://schemas.microsoft.com/office/drawing/2014/main" id="{8136B7F1-AA4D-CA60-C5DF-8DDC11556375}"/>
                      </a:ext>
                    </a:extLst>
                  </p:cNvPr>
                  <p:cNvCxnSpPr/>
                  <p:nvPr/>
                </p:nvCxnSpPr>
                <p:spPr>
                  <a:xfrm>
                    <a:off x="6708094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36" name="Straight Connector 416">
                    <a:extLst>
                      <a:ext uri="{FF2B5EF4-FFF2-40B4-BE49-F238E27FC236}">
                        <a16:creationId xmlns:a16="http://schemas.microsoft.com/office/drawing/2014/main" id="{F5B3EB9D-0DE2-7152-6641-C740DBFA1654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883720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37" name="Straight Connector 417">
                    <a:extLst>
                      <a:ext uri="{FF2B5EF4-FFF2-40B4-BE49-F238E27FC236}">
                        <a16:creationId xmlns:a16="http://schemas.microsoft.com/office/drawing/2014/main" id="{80C6E2BA-4007-FE77-2F0F-F4A6691007B7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792397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45" name="Straight Connector 418">
                    <a:extLst>
                      <a:ext uri="{FF2B5EF4-FFF2-40B4-BE49-F238E27FC236}">
                        <a16:creationId xmlns:a16="http://schemas.microsoft.com/office/drawing/2014/main" id="{05D6DFA0-5B9A-6576-E072-B79C25A0827E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830474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46" name="Straight Connector 419">
                    <a:extLst>
                      <a:ext uri="{FF2B5EF4-FFF2-40B4-BE49-F238E27FC236}">
                        <a16:creationId xmlns:a16="http://schemas.microsoft.com/office/drawing/2014/main" id="{71C335BF-ED70-FE34-8C1D-08C69F7FADB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956680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48" name="Straight Connector 420">
                    <a:extLst>
                      <a:ext uri="{FF2B5EF4-FFF2-40B4-BE49-F238E27FC236}">
                        <a16:creationId xmlns:a16="http://schemas.microsoft.com/office/drawing/2014/main" id="{94282917-1336-5856-BDDD-1A229048A3F1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912884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64" name="Straight Connector 421">
                    <a:extLst>
                      <a:ext uri="{FF2B5EF4-FFF2-40B4-BE49-F238E27FC236}">
                        <a16:creationId xmlns:a16="http://schemas.microsoft.com/office/drawing/2014/main" id="{A5CAE965-1DDB-AA80-5676-E67F2F9F7B29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934316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65" name="Straight Connector 422">
                    <a:extLst>
                      <a:ext uri="{FF2B5EF4-FFF2-40B4-BE49-F238E27FC236}">
                        <a16:creationId xmlns:a16="http://schemas.microsoft.com/office/drawing/2014/main" id="{1F65B8D7-8EDD-8E78-202D-8F18C33137CF}"/>
                      </a:ext>
                    </a:extLst>
                  </p:cNvPr>
                  <p:cNvCxnSpPr/>
                  <p:nvPr/>
                </p:nvCxnSpPr>
                <p:spPr>
                  <a:xfrm>
                    <a:off x="7250296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78" name="Straight Connector 423">
                    <a:extLst>
                      <a:ext uri="{FF2B5EF4-FFF2-40B4-BE49-F238E27FC236}">
                        <a16:creationId xmlns:a16="http://schemas.microsoft.com/office/drawing/2014/main" id="{2B39C7A8-A561-29B8-551E-754817BEE89F}"/>
                      </a:ext>
                    </a:extLst>
                  </p:cNvPr>
                  <p:cNvCxnSpPr/>
                  <p:nvPr/>
                </p:nvCxnSpPr>
                <p:spPr>
                  <a:xfrm>
                    <a:off x="7228864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82" name="Straight Connector 424">
                    <a:extLst>
                      <a:ext uri="{FF2B5EF4-FFF2-40B4-BE49-F238E27FC236}">
                        <a16:creationId xmlns:a16="http://schemas.microsoft.com/office/drawing/2014/main" id="{70E47869-63D5-2839-D155-9745B7DED475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404490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83" name="Straight Connector 425">
                    <a:extLst>
                      <a:ext uri="{FF2B5EF4-FFF2-40B4-BE49-F238E27FC236}">
                        <a16:creationId xmlns:a16="http://schemas.microsoft.com/office/drawing/2014/main" id="{FD484FCD-2545-B014-C43B-9263DA5F252E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313167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84" name="Straight Connector 426">
                    <a:extLst>
                      <a:ext uri="{FF2B5EF4-FFF2-40B4-BE49-F238E27FC236}">
                        <a16:creationId xmlns:a16="http://schemas.microsoft.com/office/drawing/2014/main" id="{7A50A8A7-F4F0-4210-804A-DDBF471D8EDA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351244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85" name="Straight Connector 427">
                    <a:extLst>
                      <a:ext uri="{FF2B5EF4-FFF2-40B4-BE49-F238E27FC236}">
                        <a16:creationId xmlns:a16="http://schemas.microsoft.com/office/drawing/2014/main" id="{3442A401-B26B-C179-2F24-CBC2ED992A72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477450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86" name="Straight Connector 428">
                    <a:extLst>
                      <a:ext uri="{FF2B5EF4-FFF2-40B4-BE49-F238E27FC236}">
                        <a16:creationId xmlns:a16="http://schemas.microsoft.com/office/drawing/2014/main" id="{8101CC81-D886-3AD7-C14B-1EF3E5895200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433654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87" name="Straight Connector 429">
                    <a:extLst>
                      <a:ext uri="{FF2B5EF4-FFF2-40B4-BE49-F238E27FC236}">
                        <a16:creationId xmlns:a16="http://schemas.microsoft.com/office/drawing/2014/main" id="{20979746-C1D6-44DC-683E-B2B7E1A3033F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455086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02" name="Straight Connector 430">
                    <a:extLst>
                      <a:ext uri="{FF2B5EF4-FFF2-40B4-BE49-F238E27FC236}">
                        <a16:creationId xmlns:a16="http://schemas.microsoft.com/office/drawing/2014/main" id="{07468D24-8B4D-9ED7-8668-40157359F5F2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180072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07" name="Straight Connector 431">
                    <a:extLst>
                      <a:ext uri="{FF2B5EF4-FFF2-40B4-BE49-F238E27FC236}">
                        <a16:creationId xmlns:a16="http://schemas.microsoft.com/office/drawing/2014/main" id="{577838CC-1AF9-D0C2-4A1F-C5414A701C7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201504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08" name="Straight Connector 432">
                    <a:extLst>
                      <a:ext uri="{FF2B5EF4-FFF2-40B4-BE49-F238E27FC236}">
                        <a16:creationId xmlns:a16="http://schemas.microsoft.com/office/drawing/2014/main" id="{2457576A-53F7-E3FE-233A-15E775BCADCA}"/>
                      </a:ext>
                    </a:extLst>
                  </p:cNvPr>
                  <p:cNvCxnSpPr/>
                  <p:nvPr/>
                </p:nvCxnSpPr>
                <p:spPr>
                  <a:xfrm>
                    <a:off x="7052235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09" name="Straight Connector 433">
                    <a:extLst>
                      <a:ext uri="{FF2B5EF4-FFF2-40B4-BE49-F238E27FC236}">
                        <a16:creationId xmlns:a16="http://schemas.microsoft.com/office/drawing/2014/main" id="{49F1F9BF-A18A-7E71-1D98-C4E3936E2E02}"/>
                      </a:ext>
                    </a:extLst>
                  </p:cNvPr>
                  <p:cNvCxnSpPr/>
                  <p:nvPr/>
                </p:nvCxnSpPr>
                <p:spPr>
                  <a:xfrm>
                    <a:off x="7030803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10" name="Straight Connector 434">
                    <a:extLst>
                      <a:ext uri="{FF2B5EF4-FFF2-40B4-BE49-F238E27FC236}">
                        <a16:creationId xmlns:a16="http://schemas.microsoft.com/office/drawing/2014/main" id="{0CF8A53E-4006-AB00-6A9E-25268521A503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115106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15" name="Straight Connector 435">
                    <a:extLst>
                      <a:ext uri="{FF2B5EF4-FFF2-40B4-BE49-F238E27FC236}">
                        <a16:creationId xmlns:a16="http://schemas.microsoft.com/office/drawing/2014/main" id="{F3F8F507-5EE3-841B-3F86-48E5989C06DD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153183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18" name="Straight Connector 436">
                    <a:extLst>
                      <a:ext uri="{FF2B5EF4-FFF2-40B4-BE49-F238E27FC236}">
                        <a16:creationId xmlns:a16="http://schemas.microsoft.com/office/drawing/2014/main" id="{1A8206AA-7EF8-AA37-9E22-91F762F12DF1}"/>
                      </a:ext>
                    </a:extLst>
                  </p:cNvPr>
                  <p:cNvCxnSpPr/>
                  <p:nvPr/>
                </p:nvCxnSpPr>
                <p:spPr>
                  <a:xfrm>
                    <a:off x="7696609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19" name="Straight Connector 437">
                    <a:extLst>
                      <a:ext uri="{FF2B5EF4-FFF2-40B4-BE49-F238E27FC236}">
                        <a16:creationId xmlns:a16="http://schemas.microsoft.com/office/drawing/2014/main" id="{277F6DFA-4128-1B0B-959A-48F019A2024F}"/>
                      </a:ext>
                    </a:extLst>
                  </p:cNvPr>
                  <p:cNvCxnSpPr/>
                  <p:nvPr/>
                </p:nvCxnSpPr>
                <p:spPr>
                  <a:xfrm>
                    <a:off x="7675177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25" name="Straight Connector 438">
                    <a:extLst>
                      <a:ext uri="{FF2B5EF4-FFF2-40B4-BE49-F238E27FC236}">
                        <a16:creationId xmlns:a16="http://schemas.microsoft.com/office/drawing/2014/main" id="{8FAD1880-02B0-34DA-A98E-F450121D46F0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850803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39" name="Straight Connector 439">
                    <a:extLst>
                      <a:ext uri="{FF2B5EF4-FFF2-40B4-BE49-F238E27FC236}">
                        <a16:creationId xmlns:a16="http://schemas.microsoft.com/office/drawing/2014/main" id="{809D5246-590F-3D65-36F8-9134B84969A8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759480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40" name="Straight Connector 440">
                    <a:extLst>
                      <a:ext uri="{FF2B5EF4-FFF2-40B4-BE49-F238E27FC236}">
                        <a16:creationId xmlns:a16="http://schemas.microsoft.com/office/drawing/2014/main" id="{F3DDF2D7-C4F4-315A-0FAB-8E305E56FCA7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797557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41" name="Straight Connector 441">
                    <a:extLst>
                      <a:ext uri="{FF2B5EF4-FFF2-40B4-BE49-F238E27FC236}">
                        <a16:creationId xmlns:a16="http://schemas.microsoft.com/office/drawing/2014/main" id="{24FC7ABE-2A62-FE9F-1474-5AE36094B711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923763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42" name="Straight Connector 442">
                    <a:extLst>
                      <a:ext uri="{FF2B5EF4-FFF2-40B4-BE49-F238E27FC236}">
                        <a16:creationId xmlns:a16="http://schemas.microsoft.com/office/drawing/2014/main" id="{47021AEA-2C34-E1F3-1BFE-8501F5BC13C2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879967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43" name="Straight Connector 443">
                    <a:extLst>
                      <a:ext uri="{FF2B5EF4-FFF2-40B4-BE49-F238E27FC236}">
                        <a16:creationId xmlns:a16="http://schemas.microsoft.com/office/drawing/2014/main" id="{340EB56A-2DD4-38E0-AA19-556052EFB1AE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901399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44" name="Straight Connector 444">
                    <a:extLst>
                      <a:ext uri="{FF2B5EF4-FFF2-40B4-BE49-F238E27FC236}">
                        <a16:creationId xmlns:a16="http://schemas.microsoft.com/office/drawing/2014/main" id="{449D1F23-426E-74FB-896E-03A042208697}"/>
                      </a:ext>
                    </a:extLst>
                  </p:cNvPr>
                  <p:cNvCxnSpPr/>
                  <p:nvPr/>
                </p:nvCxnSpPr>
                <p:spPr>
                  <a:xfrm>
                    <a:off x="8217379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45" name="Straight Connector 445">
                    <a:extLst>
                      <a:ext uri="{FF2B5EF4-FFF2-40B4-BE49-F238E27FC236}">
                        <a16:creationId xmlns:a16="http://schemas.microsoft.com/office/drawing/2014/main" id="{994A5D85-C9A6-D94A-6E32-6DCE61FFD339}"/>
                      </a:ext>
                    </a:extLst>
                  </p:cNvPr>
                  <p:cNvCxnSpPr/>
                  <p:nvPr/>
                </p:nvCxnSpPr>
                <p:spPr>
                  <a:xfrm>
                    <a:off x="8195947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46" name="Straight Connector 446">
                    <a:extLst>
                      <a:ext uri="{FF2B5EF4-FFF2-40B4-BE49-F238E27FC236}">
                        <a16:creationId xmlns:a16="http://schemas.microsoft.com/office/drawing/2014/main" id="{AC2959AE-129A-924E-E74B-285122CB76B3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147155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47" name="Straight Connector 447">
                    <a:extLst>
                      <a:ext uri="{FF2B5EF4-FFF2-40B4-BE49-F238E27FC236}">
                        <a16:creationId xmlns:a16="http://schemas.microsoft.com/office/drawing/2014/main" id="{E68A9769-85E4-8FFB-0355-04AD497930A8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168587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12" name="Straight Connector 448">
                    <a:extLst>
                      <a:ext uri="{FF2B5EF4-FFF2-40B4-BE49-F238E27FC236}">
                        <a16:creationId xmlns:a16="http://schemas.microsoft.com/office/drawing/2014/main" id="{CD63292D-F931-4153-ED32-B17778AF285D}"/>
                      </a:ext>
                    </a:extLst>
                  </p:cNvPr>
                  <p:cNvCxnSpPr/>
                  <p:nvPr/>
                </p:nvCxnSpPr>
                <p:spPr>
                  <a:xfrm>
                    <a:off x="8019318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13" name="Straight Connector 449">
                    <a:extLst>
                      <a:ext uri="{FF2B5EF4-FFF2-40B4-BE49-F238E27FC236}">
                        <a16:creationId xmlns:a16="http://schemas.microsoft.com/office/drawing/2014/main" id="{834950F1-0A00-5C60-4FEB-3D731B823B14}"/>
                      </a:ext>
                    </a:extLst>
                  </p:cNvPr>
                  <p:cNvCxnSpPr/>
                  <p:nvPr/>
                </p:nvCxnSpPr>
                <p:spPr>
                  <a:xfrm>
                    <a:off x="7997886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14" name="Straight Connector 450">
                    <a:extLst>
                      <a:ext uri="{FF2B5EF4-FFF2-40B4-BE49-F238E27FC236}">
                        <a16:creationId xmlns:a16="http://schemas.microsoft.com/office/drawing/2014/main" id="{3D6AA3F2-76D1-0DD7-AA3F-DB4D949D9D35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082189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15" name="Straight Connector 451">
                    <a:extLst>
                      <a:ext uri="{FF2B5EF4-FFF2-40B4-BE49-F238E27FC236}">
                        <a16:creationId xmlns:a16="http://schemas.microsoft.com/office/drawing/2014/main" id="{D9D96BFC-A7EA-061D-0D9B-553E3E65B1AE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120266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16" name="Straight Connector 452">
                    <a:extLst>
                      <a:ext uri="{FF2B5EF4-FFF2-40B4-BE49-F238E27FC236}">
                        <a16:creationId xmlns:a16="http://schemas.microsoft.com/office/drawing/2014/main" id="{4BE9C045-EEDF-FABC-88E3-26600913390F}"/>
                      </a:ext>
                    </a:extLst>
                  </p:cNvPr>
                  <p:cNvCxnSpPr/>
                  <p:nvPr/>
                </p:nvCxnSpPr>
                <p:spPr>
                  <a:xfrm>
                    <a:off x="7574504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17" name="Straight Connector 453">
                    <a:extLst>
                      <a:ext uri="{FF2B5EF4-FFF2-40B4-BE49-F238E27FC236}">
                        <a16:creationId xmlns:a16="http://schemas.microsoft.com/office/drawing/2014/main" id="{014A45E4-CAA0-186A-118A-1775257DA337}"/>
                      </a:ext>
                    </a:extLst>
                  </p:cNvPr>
                  <p:cNvCxnSpPr/>
                  <p:nvPr/>
                </p:nvCxnSpPr>
                <p:spPr>
                  <a:xfrm>
                    <a:off x="7553072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18" name="Straight Connector 454">
                    <a:extLst>
                      <a:ext uri="{FF2B5EF4-FFF2-40B4-BE49-F238E27FC236}">
                        <a16:creationId xmlns:a16="http://schemas.microsoft.com/office/drawing/2014/main" id="{1093A19C-F7E3-63E8-93B2-BE2DD5AD0035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637375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19" name="Straight Connector 455">
                    <a:extLst>
                      <a:ext uri="{FF2B5EF4-FFF2-40B4-BE49-F238E27FC236}">
                        <a16:creationId xmlns:a16="http://schemas.microsoft.com/office/drawing/2014/main" id="{FFD6889A-9715-CE90-2E03-7F0B3205DC27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675452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</p:grpSp>
          </p:grpSp>
        </p:grpSp>
        <p:grpSp>
          <p:nvGrpSpPr>
            <p:cNvPr id="502" name="Group 472">
              <a:extLst>
                <a:ext uri="{FF2B5EF4-FFF2-40B4-BE49-F238E27FC236}">
                  <a16:creationId xmlns:a16="http://schemas.microsoft.com/office/drawing/2014/main" id="{51500EC6-0D5E-F42E-D78A-D838737582E1}"/>
                </a:ext>
              </a:extLst>
            </p:cNvPr>
            <p:cNvGrpSpPr/>
            <p:nvPr/>
          </p:nvGrpSpPr>
          <p:grpSpPr>
            <a:xfrm>
              <a:off x="4277427" y="2696021"/>
              <a:ext cx="322401" cy="600165"/>
              <a:chOff x="4253132" y="2562093"/>
              <a:chExt cx="269213" cy="501153"/>
            </a:xfrm>
          </p:grpSpPr>
          <p:grpSp>
            <p:nvGrpSpPr>
              <p:cNvPr id="272" name="Group 473">
                <a:extLst>
                  <a:ext uri="{FF2B5EF4-FFF2-40B4-BE49-F238E27FC236}">
                    <a16:creationId xmlns:a16="http://schemas.microsoft.com/office/drawing/2014/main" id="{724AC9C9-FCEF-7B35-C969-474108E5CE48}"/>
                  </a:ext>
                </a:extLst>
              </p:cNvPr>
              <p:cNvGrpSpPr/>
              <p:nvPr/>
            </p:nvGrpSpPr>
            <p:grpSpPr>
              <a:xfrm>
                <a:off x="4253132" y="2562093"/>
                <a:ext cx="197161" cy="321777"/>
                <a:chOff x="6621653" y="1784030"/>
                <a:chExt cx="2530550" cy="4130005"/>
              </a:xfrm>
            </p:grpSpPr>
            <p:sp>
              <p:nvSpPr>
                <p:cNvPr id="297" name="Freeform 373">
                  <a:extLst>
                    <a:ext uri="{FF2B5EF4-FFF2-40B4-BE49-F238E27FC236}">
                      <a16:creationId xmlns:a16="http://schemas.microsoft.com/office/drawing/2014/main" id="{D303F60F-976C-859D-CB52-5B6253D0C695}"/>
                    </a:ext>
                  </a:extLst>
                </p:cNvPr>
                <p:cNvSpPr/>
                <p:nvPr/>
              </p:nvSpPr>
              <p:spPr>
                <a:xfrm>
                  <a:off x="8117322" y="2669781"/>
                  <a:ext cx="973937" cy="3244254"/>
                </a:xfrm>
                <a:custGeom>
                  <a:avLst/>
                  <a:gdLst>
                    <a:gd name="connsiteX0" fmla="*/ 0 w 973937"/>
                    <a:gd name="connsiteY0" fmla="*/ 0 h 3244254"/>
                    <a:gd name="connsiteX1" fmla="*/ 973937 w 973937"/>
                    <a:gd name="connsiteY1" fmla="*/ 0 h 3244254"/>
                    <a:gd name="connsiteX2" fmla="*/ 973937 w 973937"/>
                    <a:gd name="connsiteY2" fmla="*/ 1516289 h 3244254"/>
                    <a:gd name="connsiteX3" fmla="*/ 973937 w 973937"/>
                    <a:gd name="connsiteY3" fmla="*/ 1516290 h 3244254"/>
                    <a:gd name="connsiteX4" fmla="*/ 973937 w 973937"/>
                    <a:gd name="connsiteY4" fmla="*/ 1516290 h 3244254"/>
                    <a:gd name="connsiteX5" fmla="*/ 973698 w 973937"/>
                    <a:gd name="connsiteY5" fmla="*/ 1522323 h 3244254"/>
                    <a:gd name="connsiteX6" fmla="*/ 953949 w 973937"/>
                    <a:gd name="connsiteY6" fmla="*/ 1674116 h 3244254"/>
                    <a:gd name="connsiteX7" fmla="*/ 685992 w 973937"/>
                    <a:gd name="connsiteY7" fmla="*/ 2968401 h 3244254"/>
                    <a:gd name="connsiteX8" fmla="*/ 347253 w 973937"/>
                    <a:gd name="connsiteY8" fmla="*/ 3130187 h 3244254"/>
                    <a:gd name="connsiteX9" fmla="*/ 16365 w 973937"/>
                    <a:gd name="connsiteY9" fmla="*/ 1641949 h 3244254"/>
                    <a:gd name="connsiteX10" fmla="*/ 0 w 973937"/>
                    <a:gd name="connsiteY10" fmla="*/ 1516290 h 3244254"/>
                    <a:gd name="connsiteX11" fmla="*/ 0 w 973937"/>
                    <a:gd name="connsiteY11" fmla="*/ 1516290 h 3244254"/>
                    <a:gd name="connsiteX12" fmla="*/ 0 w 973937"/>
                    <a:gd name="connsiteY12" fmla="*/ 1516289 h 32442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973937" h="3244254">
                      <a:moveTo>
                        <a:pt x="0" y="0"/>
                      </a:moveTo>
                      <a:lnTo>
                        <a:pt x="973937" y="0"/>
                      </a:lnTo>
                      <a:lnTo>
                        <a:pt x="973937" y="1516289"/>
                      </a:lnTo>
                      <a:lnTo>
                        <a:pt x="973937" y="1516290"/>
                      </a:lnTo>
                      <a:lnTo>
                        <a:pt x="973937" y="1516290"/>
                      </a:lnTo>
                      <a:lnTo>
                        <a:pt x="973698" y="1522323"/>
                      </a:lnTo>
                      <a:cubicBezTo>
                        <a:pt x="971223" y="1552461"/>
                        <a:pt x="965324" y="1598068"/>
                        <a:pt x="953949" y="1674116"/>
                      </a:cubicBezTo>
                      <a:cubicBezTo>
                        <a:pt x="908446" y="1978307"/>
                        <a:pt x="746663" y="2781337"/>
                        <a:pt x="685992" y="2968401"/>
                      </a:cubicBezTo>
                      <a:cubicBezTo>
                        <a:pt x="625321" y="3155466"/>
                        <a:pt x="463536" y="3387190"/>
                        <a:pt x="347253" y="3130187"/>
                      </a:cubicBezTo>
                      <a:cubicBezTo>
                        <a:pt x="245504" y="2905309"/>
                        <a:pt x="93436" y="2177220"/>
                        <a:pt x="16365" y="1641949"/>
                      </a:cubicBezTo>
                      <a:lnTo>
                        <a:pt x="0" y="1516290"/>
                      </a:lnTo>
                      <a:lnTo>
                        <a:pt x="0" y="1516290"/>
                      </a:lnTo>
                      <a:lnTo>
                        <a:pt x="0" y="1516289"/>
                      </a:lnTo>
                      <a:close/>
                    </a:path>
                  </a:pathLst>
                </a:custGeom>
                <a:solidFill>
                  <a:srgbClr val="5B9BD5"/>
                </a:solidFill>
                <a:ln w="1905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298" name="Group 499">
                  <a:extLst>
                    <a:ext uri="{FF2B5EF4-FFF2-40B4-BE49-F238E27FC236}">
                      <a16:creationId xmlns:a16="http://schemas.microsoft.com/office/drawing/2014/main" id="{CEB1AE05-05FC-D182-DD71-E1CB0E678638}"/>
                    </a:ext>
                  </a:extLst>
                </p:cNvPr>
                <p:cNvGrpSpPr/>
                <p:nvPr/>
              </p:nvGrpSpPr>
              <p:grpSpPr>
                <a:xfrm>
                  <a:off x="6621653" y="1784030"/>
                  <a:ext cx="2530550" cy="880988"/>
                  <a:chOff x="5345302" y="1788793"/>
                  <a:chExt cx="2530550" cy="880988"/>
                </a:xfrm>
              </p:grpSpPr>
              <p:sp>
                <p:nvSpPr>
                  <p:cNvPr id="302" name="Freeform 378">
                    <a:extLst>
                      <a:ext uri="{FF2B5EF4-FFF2-40B4-BE49-F238E27FC236}">
                        <a16:creationId xmlns:a16="http://schemas.microsoft.com/office/drawing/2014/main" id="{7653A42E-E05A-BADA-ADDB-13655A5E469E}"/>
                      </a:ext>
                    </a:extLst>
                  </p:cNvPr>
                  <p:cNvSpPr/>
                  <p:nvPr/>
                </p:nvSpPr>
                <p:spPr>
                  <a:xfrm>
                    <a:off x="6308729" y="2406890"/>
                    <a:ext cx="487235" cy="142639"/>
                  </a:xfrm>
                  <a:custGeom>
                    <a:avLst/>
                    <a:gdLst>
                      <a:gd name="connsiteX0" fmla="*/ 0 w 487235"/>
                      <a:gd name="connsiteY0" fmla="*/ 0 h 142639"/>
                      <a:gd name="connsiteX1" fmla="*/ 206908 w 487235"/>
                      <a:gd name="connsiteY1" fmla="*/ 133489 h 142639"/>
                      <a:gd name="connsiteX2" fmla="*/ 487235 w 487235"/>
                      <a:gd name="connsiteY2" fmla="*/ 120140 h 142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87235" h="142639">
                        <a:moveTo>
                          <a:pt x="0" y="0"/>
                        </a:moveTo>
                        <a:cubicBezTo>
                          <a:pt x="62851" y="56733"/>
                          <a:pt x="125702" y="113466"/>
                          <a:pt x="206908" y="133489"/>
                        </a:cubicBezTo>
                        <a:cubicBezTo>
                          <a:pt x="288114" y="153512"/>
                          <a:pt x="387674" y="136826"/>
                          <a:pt x="487235" y="120140"/>
                        </a:cubicBezTo>
                      </a:path>
                    </a:pathLst>
                  </a:custGeom>
                  <a:noFill/>
                  <a:ln w="28575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3" name="Rectangle 504">
                    <a:extLst>
                      <a:ext uri="{FF2B5EF4-FFF2-40B4-BE49-F238E27FC236}">
                        <a16:creationId xmlns:a16="http://schemas.microsoft.com/office/drawing/2014/main" id="{8761D9F6-51DB-845F-339F-E0005AC37590}"/>
                      </a:ext>
                    </a:extLst>
                  </p:cNvPr>
                  <p:cNvSpPr/>
                  <p:nvPr/>
                </p:nvSpPr>
                <p:spPr>
                  <a:xfrm>
                    <a:off x="6767328" y="2486179"/>
                    <a:ext cx="1108524" cy="183602"/>
                  </a:xfrm>
                  <a:prstGeom prst="rect">
                    <a:avLst/>
                  </a:prstGeom>
                  <a:solidFill>
                    <a:srgbClr val="5B9BD5"/>
                  </a:solidFill>
                  <a:ln w="12700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304" name="Group 505">
                    <a:extLst>
                      <a:ext uri="{FF2B5EF4-FFF2-40B4-BE49-F238E27FC236}">
                        <a16:creationId xmlns:a16="http://schemas.microsoft.com/office/drawing/2014/main" id="{7BF35C41-8A6A-58FF-02FB-9FE930F851E6}"/>
                      </a:ext>
                    </a:extLst>
                  </p:cNvPr>
                  <p:cNvGrpSpPr/>
                  <p:nvPr/>
                </p:nvGrpSpPr>
                <p:grpSpPr>
                  <a:xfrm rot="1980000">
                    <a:off x="5345302" y="1788793"/>
                    <a:ext cx="1108524" cy="466514"/>
                    <a:chOff x="9008832" y="1859860"/>
                    <a:chExt cx="1108524" cy="466514"/>
                  </a:xfrm>
                </p:grpSpPr>
                <p:sp>
                  <p:nvSpPr>
                    <p:cNvPr id="306" name="Rectangle 507">
                      <a:extLst>
                        <a:ext uri="{FF2B5EF4-FFF2-40B4-BE49-F238E27FC236}">
                          <a16:creationId xmlns:a16="http://schemas.microsoft.com/office/drawing/2014/main" id="{BF9A1996-A3C3-6AD0-7F25-6302DA50BF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16100" y="1859860"/>
                      <a:ext cx="893989" cy="282912"/>
                    </a:xfrm>
                    <a:prstGeom prst="rect">
                      <a:avLst/>
                    </a:prstGeom>
                    <a:solidFill>
                      <a:srgbClr val="5B9BD5"/>
                    </a:solidFill>
                    <a:ln w="12700" cap="flat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07" name="Rectangle 508">
                      <a:extLst>
                        <a:ext uri="{FF2B5EF4-FFF2-40B4-BE49-F238E27FC236}">
                          <a16:creationId xmlns:a16="http://schemas.microsoft.com/office/drawing/2014/main" id="{A780F735-4E26-0E40-489F-D902741330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08832" y="2142772"/>
                      <a:ext cx="1108524" cy="183602"/>
                    </a:xfrm>
                    <a:prstGeom prst="rect">
                      <a:avLst/>
                    </a:prstGeom>
                    <a:solidFill>
                      <a:srgbClr val="5B9BD5"/>
                    </a:solidFill>
                    <a:ln w="12700" cap="flat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305" name="Freeform 381">
                    <a:extLst>
                      <a:ext uri="{FF2B5EF4-FFF2-40B4-BE49-F238E27FC236}">
                        <a16:creationId xmlns:a16="http://schemas.microsoft.com/office/drawing/2014/main" id="{DE329E74-A696-F1AD-84A5-53072A8D63E1}"/>
                      </a:ext>
                    </a:extLst>
                  </p:cNvPr>
                  <p:cNvSpPr/>
                  <p:nvPr/>
                </p:nvSpPr>
                <p:spPr>
                  <a:xfrm>
                    <a:off x="6280660" y="2462873"/>
                    <a:ext cx="487235" cy="142639"/>
                  </a:xfrm>
                  <a:custGeom>
                    <a:avLst/>
                    <a:gdLst>
                      <a:gd name="connsiteX0" fmla="*/ 0 w 487235"/>
                      <a:gd name="connsiteY0" fmla="*/ 0 h 142639"/>
                      <a:gd name="connsiteX1" fmla="*/ 206908 w 487235"/>
                      <a:gd name="connsiteY1" fmla="*/ 133489 h 142639"/>
                      <a:gd name="connsiteX2" fmla="*/ 487235 w 487235"/>
                      <a:gd name="connsiteY2" fmla="*/ 120140 h 142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87235" h="142639">
                        <a:moveTo>
                          <a:pt x="0" y="0"/>
                        </a:moveTo>
                        <a:cubicBezTo>
                          <a:pt x="62851" y="56733"/>
                          <a:pt x="125702" y="113466"/>
                          <a:pt x="206908" y="133489"/>
                        </a:cubicBezTo>
                        <a:cubicBezTo>
                          <a:pt x="288114" y="153512"/>
                          <a:pt x="387674" y="136826"/>
                          <a:pt x="487235" y="120140"/>
                        </a:cubicBezTo>
                      </a:path>
                    </a:pathLst>
                  </a:custGeom>
                  <a:noFill/>
                  <a:ln w="28575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cxnSp>
              <p:nvCxnSpPr>
                <p:cNvPr id="299" name="Straight Connector 500">
                  <a:extLst>
                    <a:ext uri="{FF2B5EF4-FFF2-40B4-BE49-F238E27FC236}">
                      <a16:creationId xmlns:a16="http://schemas.microsoft.com/office/drawing/2014/main" id="{E3947FD7-0161-7F12-2763-F45AF28F2342}"/>
                    </a:ext>
                  </a:extLst>
                </p:cNvPr>
                <p:cNvCxnSpPr/>
                <p:nvPr/>
              </p:nvCxnSpPr>
              <p:spPr>
                <a:xfrm>
                  <a:off x="8139958" y="2936759"/>
                  <a:ext cx="500584" cy="0"/>
                </a:xfrm>
                <a:prstGeom prst="line">
                  <a:avLst/>
                </a:prstGeom>
                <a:ln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Straight Connector 501">
                  <a:extLst>
                    <a:ext uri="{FF2B5EF4-FFF2-40B4-BE49-F238E27FC236}">
                      <a16:creationId xmlns:a16="http://schemas.microsoft.com/office/drawing/2014/main" id="{C1515279-022E-CCE3-D37D-52724F00B523}"/>
                    </a:ext>
                  </a:extLst>
                </p:cNvPr>
                <p:cNvCxnSpPr/>
                <p:nvPr/>
              </p:nvCxnSpPr>
              <p:spPr>
                <a:xfrm>
                  <a:off x="8139958" y="3736582"/>
                  <a:ext cx="500584" cy="0"/>
                </a:xfrm>
                <a:prstGeom prst="line">
                  <a:avLst/>
                </a:prstGeom>
                <a:ln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301" name="Freeform 377">
                  <a:extLst>
                    <a:ext uri="{FF2B5EF4-FFF2-40B4-BE49-F238E27FC236}">
                      <a16:creationId xmlns:a16="http://schemas.microsoft.com/office/drawing/2014/main" id="{1AAE43E9-7F49-EE18-CC39-29301C250541}"/>
                    </a:ext>
                  </a:extLst>
                </p:cNvPr>
                <p:cNvSpPr/>
                <p:nvPr/>
              </p:nvSpPr>
              <p:spPr>
                <a:xfrm>
                  <a:off x="8138205" y="4248147"/>
                  <a:ext cx="930894" cy="1651597"/>
                </a:xfrm>
                <a:custGeom>
                  <a:avLst/>
                  <a:gdLst>
                    <a:gd name="connsiteX0" fmla="*/ 0 w 1285750"/>
                    <a:gd name="connsiteY0" fmla="*/ 0 h 2281185"/>
                    <a:gd name="connsiteX1" fmla="*/ 1285750 w 1285750"/>
                    <a:gd name="connsiteY1" fmla="*/ 0 h 2281185"/>
                    <a:gd name="connsiteX2" fmla="*/ 1285435 w 1285750"/>
                    <a:gd name="connsiteY2" fmla="*/ 7966 h 2281185"/>
                    <a:gd name="connsiteX3" fmla="*/ 1259362 w 1285750"/>
                    <a:gd name="connsiteY3" fmla="*/ 208356 h 2281185"/>
                    <a:gd name="connsiteX4" fmla="*/ 905617 w 1285750"/>
                    <a:gd name="connsiteY4" fmla="*/ 1917016 h 2281185"/>
                    <a:gd name="connsiteX5" fmla="*/ 458428 w 1285750"/>
                    <a:gd name="connsiteY5" fmla="*/ 2130598 h 2281185"/>
                    <a:gd name="connsiteX6" fmla="*/ 21604 w 1285750"/>
                    <a:gd name="connsiteY6" fmla="*/ 165891 h 22811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5750" h="2281185">
                      <a:moveTo>
                        <a:pt x="0" y="0"/>
                      </a:moveTo>
                      <a:lnTo>
                        <a:pt x="1285750" y="0"/>
                      </a:lnTo>
                      <a:lnTo>
                        <a:pt x="1285435" y="7966"/>
                      </a:lnTo>
                      <a:cubicBezTo>
                        <a:pt x="1282167" y="47752"/>
                        <a:pt x="1274380" y="107961"/>
                        <a:pt x="1259362" y="208356"/>
                      </a:cubicBezTo>
                      <a:cubicBezTo>
                        <a:pt x="1199292" y="609936"/>
                        <a:pt x="985712" y="1670061"/>
                        <a:pt x="905617" y="1917016"/>
                      </a:cubicBezTo>
                      <a:cubicBezTo>
                        <a:pt x="825522" y="2163971"/>
                        <a:pt x="611941" y="2469883"/>
                        <a:pt x="458428" y="2130598"/>
                      </a:cubicBezTo>
                      <a:cubicBezTo>
                        <a:pt x="324104" y="1833724"/>
                        <a:pt x="123350" y="872533"/>
                        <a:pt x="21604" y="165891"/>
                      </a:cubicBezTo>
                      <a:close/>
                    </a:path>
                  </a:pathLst>
                </a:custGeom>
                <a:solidFill>
                  <a:srgbClr val="70AD47">
                    <a:lumMod val="40000"/>
                    <a:lumOff val="6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73" name="Group 474">
                <a:extLst>
                  <a:ext uri="{FF2B5EF4-FFF2-40B4-BE49-F238E27FC236}">
                    <a16:creationId xmlns:a16="http://schemas.microsoft.com/office/drawing/2014/main" id="{AB518D90-DEB5-7ECF-D2B0-8532745DC217}"/>
                  </a:ext>
                </a:extLst>
              </p:cNvPr>
              <p:cNvGrpSpPr/>
              <p:nvPr/>
            </p:nvGrpSpPr>
            <p:grpSpPr>
              <a:xfrm>
                <a:off x="4325184" y="2659134"/>
                <a:ext cx="197161" cy="321777"/>
                <a:chOff x="6621653" y="1784030"/>
                <a:chExt cx="2530550" cy="4130005"/>
              </a:xfrm>
            </p:grpSpPr>
            <p:sp>
              <p:nvSpPr>
                <p:cNvPr id="286" name="Freeform 362">
                  <a:extLst>
                    <a:ext uri="{FF2B5EF4-FFF2-40B4-BE49-F238E27FC236}">
                      <a16:creationId xmlns:a16="http://schemas.microsoft.com/office/drawing/2014/main" id="{207FB8ED-6DBD-1E87-26E0-EA7ABE61110D}"/>
                    </a:ext>
                  </a:extLst>
                </p:cNvPr>
                <p:cNvSpPr/>
                <p:nvPr/>
              </p:nvSpPr>
              <p:spPr>
                <a:xfrm>
                  <a:off x="8117322" y="2669781"/>
                  <a:ext cx="973937" cy="3244254"/>
                </a:xfrm>
                <a:custGeom>
                  <a:avLst/>
                  <a:gdLst>
                    <a:gd name="connsiteX0" fmla="*/ 0 w 973937"/>
                    <a:gd name="connsiteY0" fmla="*/ 0 h 3244254"/>
                    <a:gd name="connsiteX1" fmla="*/ 973937 w 973937"/>
                    <a:gd name="connsiteY1" fmla="*/ 0 h 3244254"/>
                    <a:gd name="connsiteX2" fmla="*/ 973937 w 973937"/>
                    <a:gd name="connsiteY2" fmla="*/ 1516289 h 3244254"/>
                    <a:gd name="connsiteX3" fmla="*/ 973937 w 973937"/>
                    <a:gd name="connsiteY3" fmla="*/ 1516290 h 3244254"/>
                    <a:gd name="connsiteX4" fmla="*/ 973937 w 973937"/>
                    <a:gd name="connsiteY4" fmla="*/ 1516290 h 3244254"/>
                    <a:gd name="connsiteX5" fmla="*/ 973698 w 973937"/>
                    <a:gd name="connsiteY5" fmla="*/ 1522323 h 3244254"/>
                    <a:gd name="connsiteX6" fmla="*/ 953949 w 973937"/>
                    <a:gd name="connsiteY6" fmla="*/ 1674116 h 3244254"/>
                    <a:gd name="connsiteX7" fmla="*/ 685992 w 973937"/>
                    <a:gd name="connsiteY7" fmla="*/ 2968401 h 3244254"/>
                    <a:gd name="connsiteX8" fmla="*/ 347253 w 973937"/>
                    <a:gd name="connsiteY8" fmla="*/ 3130187 h 3244254"/>
                    <a:gd name="connsiteX9" fmla="*/ 16365 w 973937"/>
                    <a:gd name="connsiteY9" fmla="*/ 1641949 h 3244254"/>
                    <a:gd name="connsiteX10" fmla="*/ 0 w 973937"/>
                    <a:gd name="connsiteY10" fmla="*/ 1516290 h 3244254"/>
                    <a:gd name="connsiteX11" fmla="*/ 0 w 973937"/>
                    <a:gd name="connsiteY11" fmla="*/ 1516290 h 3244254"/>
                    <a:gd name="connsiteX12" fmla="*/ 0 w 973937"/>
                    <a:gd name="connsiteY12" fmla="*/ 1516289 h 32442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973937" h="3244254">
                      <a:moveTo>
                        <a:pt x="0" y="0"/>
                      </a:moveTo>
                      <a:lnTo>
                        <a:pt x="973937" y="0"/>
                      </a:lnTo>
                      <a:lnTo>
                        <a:pt x="973937" y="1516289"/>
                      </a:lnTo>
                      <a:lnTo>
                        <a:pt x="973937" y="1516290"/>
                      </a:lnTo>
                      <a:lnTo>
                        <a:pt x="973937" y="1516290"/>
                      </a:lnTo>
                      <a:lnTo>
                        <a:pt x="973698" y="1522323"/>
                      </a:lnTo>
                      <a:cubicBezTo>
                        <a:pt x="971223" y="1552461"/>
                        <a:pt x="965324" y="1598068"/>
                        <a:pt x="953949" y="1674116"/>
                      </a:cubicBezTo>
                      <a:cubicBezTo>
                        <a:pt x="908446" y="1978307"/>
                        <a:pt x="746663" y="2781337"/>
                        <a:pt x="685992" y="2968401"/>
                      </a:cubicBezTo>
                      <a:cubicBezTo>
                        <a:pt x="625321" y="3155466"/>
                        <a:pt x="463536" y="3387190"/>
                        <a:pt x="347253" y="3130187"/>
                      </a:cubicBezTo>
                      <a:cubicBezTo>
                        <a:pt x="245504" y="2905309"/>
                        <a:pt x="93436" y="2177220"/>
                        <a:pt x="16365" y="1641949"/>
                      </a:cubicBezTo>
                      <a:lnTo>
                        <a:pt x="0" y="1516290"/>
                      </a:lnTo>
                      <a:lnTo>
                        <a:pt x="0" y="1516290"/>
                      </a:lnTo>
                      <a:lnTo>
                        <a:pt x="0" y="1516289"/>
                      </a:lnTo>
                      <a:close/>
                    </a:path>
                  </a:pathLst>
                </a:custGeom>
                <a:solidFill>
                  <a:srgbClr val="5B9BD5"/>
                </a:solidFill>
                <a:ln w="1905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287" name="Group 488">
                  <a:extLst>
                    <a:ext uri="{FF2B5EF4-FFF2-40B4-BE49-F238E27FC236}">
                      <a16:creationId xmlns:a16="http://schemas.microsoft.com/office/drawing/2014/main" id="{3E8B1C03-1BA2-DC9C-256F-E5D122386F5B}"/>
                    </a:ext>
                  </a:extLst>
                </p:cNvPr>
                <p:cNvGrpSpPr/>
                <p:nvPr/>
              </p:nvGrpSpPr>
              <p:grpSpPr>
                <a:xfrm>
                  <a:off x="6621653" y="1784030"/>
                  <a:ext cx="2530550" cy="880988"/>
                  <a:chOff x="5345302" y="1788793"/>
                  <a:chExt cx="2530550" cy="880988"/>
                </a:xfrm>
              </p:grpSpPr>
              <p:sp>
                <p:nvSpPr>
                  <p:cNvPr id="291" name="Freeform 367">
                    <a:extLst>
                      <a:ext uri="{FF2B5EF4-FFF2-40B4-BE49-F238E27FC236}">
                        <a16:creationId xmlns:a16="http://schemas.microsoft.com/office/drawing/2014/main" id="{ED76F1AA-B3D3-E70E-C9A7-7D7B3DDF825A}"/>
                      </a:ext>
                    </a:extLst>
                  </p:cNvPr>
                  <p:cNvSpPr/>
                  <p:nvPr/>
                </p:nvSpPr>
                <p:spPr>
                  <a:xfrm>
                    <a:off x="6308729" y="2406890"/>
                    <a:ext cx="487235" cy="142639"/>
                  </a:xfrm>
                  <a:custGeom>
                    <a:avLst/>
                    <a:gdLst>
                      <a:gd name="connsiteX0" fmla="*/ 0 w 487235"/>
                      <a:gd name="connsiteY0" fmla="*/ 0 h 142639"/>
                      <a:gd name="connsiteX1" fmla="*/ 206908 w 487235"/>
                      <a:gd name="connsiteY1" fmla="*/ 133489 h 142639"/>
                      <a:gd name="connsiteX2" fmla="*/ 487235 w 487235"/>
                      <a:gd name="connsiteY2" fmla="*/ 120140 h 142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87235" h="142639">
                        <a:moveTo>
                          <a:pt x="0" y="0"/>
                        </a:moveTo>
                        <a:cubicBezTo>
                          <a:pt x="62851" y="56733"/>
                          <a:pt x="125702" y="113466"/>
                          <a:pt x="206908" y="133489"/>
                        </a:cubicBezTo>
                        <a:cubicBezTo>
                          <a:pt x="288114" y="153512"/>
                          <a:pt x="387674" y="136826"/>
                          <a:pt x="487235" y="120140"/>
                        </a:cubicBezTo>
                      </a:path>
                    </a:pathLst>
                  </a:custGeom>
                  <a:noFill/>
                  <a:ln w="28575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2" name="Rectangle 493">
                    <a:extLst>
                      <a:ext uri="{FF2B5EF4-FFF2-40B4-BE49-F238E27FC236}">
                        <a16:creationId xmlns:a16="http://schemas.microsoft.com/office/drawing/2014/main" id="{97498866-D589-2CA7-48F3-DA8A70819580}"/>
                      </a:ext>
                    </a:extLst>
                  </p:cNvPr>
                  <p:cNvSpPr/>
                  <p:nvPr/>
                </p:nvSpPr>
                <p:spPr>
                  <a:xfrm>
                    <a:off x="6767328" y="2486179"/>
                    <a:ext cx="1108524" cy="183602"/>
                  </a:xfrm>
                  <a:prstGeom prst="rect">
                    <a:avLst/>
                  </a:prstGeom>
                  <a:solidFill>
                    <a:srgbClr val="5B9BD5"/>
                  </a:solidFill>
                  <a:ln w="12700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293" name="Group 494">
                    <a:extLst>
                      <a:ext uri="{FF2B5EF4-FFF2-40B4-BE49-F238E27FC236}">
                        <a16:creationId xmlns:a16="http://schemas.microsoft.com/office/drawing/2014/main" id="{AE8BEFB7-C44F-E11B-B860-FF3291342B38}"/>
                      </a:ext>
                    </a:extLst>
                  </p:cNvPr>
                  <p:cNvGrpSpPr/>
                  <p:nvPr/>
                </p:nvGrpSpPr>
                <p:grpSpPr>
                  <a:xfrm rot="1980000">
                    <a:off x="5345302" y="1788793"/>
                    <a:ext cx="1108524" cy="466514"/>
                    <a:chOff x="9008832" y="1859860"/>
                    <a:chExt cx="1108524" cy="466514"/>
                  </a:xfrm>
                </p:grpSpPr>
                <p:sp>
                  <p:nvSpPr>
                    <p:cNvPr id="295" name="Rectangle 496">
                      <a:extLst>
                        <a:ext uri="{FF2B5EF4-FFF2-40B4-BE49-F238E27FC236}">
                          <a16:creationId xmlns:a16="http://schemas.microsoft.com/office/drawing/2014/main" id="{5AA8A4FE-5BCA-278C-6007-C40EA7C56C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16100" y="1859860"/>
                      <a:ext cx="893989" cy="282912"/>
                    </a:xfrm>
                    <a:prstGeom prst="rect">
                      <a:avLst/>
                    </a:prstGeom>
                    <a:solidFill>
                      <a:srgbClr val="5B9BD5"/>
                    </a:solidFill>
                    <a:ln w="12700" cap="flat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96" name="Rectangle 497">
                      <a:extLst>
                        <a:ext uri="{FF2B5EF4-FFF2-40B4-BE49-F238E27FC236}">
                          <a16:creationId xmlns:a16="http://schemas.microsoft.com/office/drawing/2014/main" id="{8351C3E8-0A36-1A37-5AC9-7D435E1983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08832" y="2142772"/>
                      <a:ext cx="1108524" cy="183602"/>
                    </a:xfrm>
                    <a:prstGeom prst="rect">
                      <a:avLst/>
                    </a:prstGeom>
                    <a:solidFill>
                      <a:srgbClr val="5B9BD5"/>
                    </a:solidFill>
                    <a:ln w="12700" cap="flat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294" name="Freeform 370">
                    <a:extLst>
                      <a:ext uri="{FF2B5EF4-FFF2-40B4-BE49-F238E27FC236}">
                        <a16:creationId xmlns:a16="http://schemas.microsoft.com/office/drawing/2014/main" id="{14D7633C-DFE7-A6C3-79B4-5F095CBCE2D3}"/>
                      </a:ext>
                    </a:extLst>
                  </p:cNvPr>
                  <p:cNvSpPr/>
                  <p:nvPr/>
                </p:nvSpPr>
                <p:spPr>
                  <a:xfrm>
                    <a:off x="6280660" y="2462873"/>
                    <a:ext cx="487235" cy="142639"/>
                  </a:xfrm>
                  <a:custGeom>
                    <a:avLst/>
                    <a:gdLst>
                      <a:gd name="connsiteX0" fmla="*/ 0 w 487235"/>
                      <a:gd name="connsiteY0" fmla="*/ 0 h 142639"/>
                      <a:gd name="connsiteX1" fmla="*/ 206908 w 487235"/>
                      <a:gd name="connsiteY1" fmla="*/ 133489 h 142639"/>
                      <a:gd name="connsiteX2" fmla="*/ 487235 w 487235"/>
                      <a:gd name="connsiteY2" fmla="*/ 120140 h 142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87235" h="142639">
                        <a:moveTo>
                          <a:pt x="0" y="0"/>
                        </a:moveTo>
                        <a:cubicBezTo>
                          <a:pt x="62851" y="56733"/>
                          <a:pt x="125702" y="113466"/>
                          <a:pt x="206908" y="133489"/>
                        </a:cubicBezTo>
                        <a:cubicBezTo>
                          <a:pt x="288114" y="153512"/>
                          <a:pt x="387674" y="136826"/>
                          <a:pt x="487235" y="120140"/>
                        </a:cubicBezTo>
                      </a:path>
                    </a:pathLst>
                  </a:custGeom>
                  <a:noFill/>
                  <a:ln w="28575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cxnSp>
              <p:nvCxnSpPr>
                <p:cNvPr id="288" name="Straight Connector 489">
                  <a:extLst>
                    <a:ext uri="{FF2B5EF4-FFF2-40B4-BE49-F238E27FC236}">
                      <a16:creationId xmlns:a16="http://schemas.microsoft.com/office/drawing/2014/main" id="{DC300531-D8FE-8254-048B-4CDB3AEE49EE}"/>
                    </a:ext>
                  </a:extLst>
                </p:cNvPr>
                <p:cNvCxnSpPr/>
                <p:nvPr/>
              </p:nvCxnSpPr>
              <p:spPr>
                <a:xfrm>
                  <a:off x="8139958" y="2936759"/>
                  <a:ext cx="500584" cy="0"/>
                </a:xfrm>
                <a:prstGeom prst="line">
                  <a:avLst/>
                </a:prstGeom>
                <a:ln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Straight Connector 490">
                  <a:extLst>
                    <a:ext uri="{FF2B5EF4-FFF2-40B4-BE49-F238E27FC236}">
                      <a16:creationId xmlns:a16="http://schemas.microsoft.com/office/drawing/2014/main" id="{0E3F7EF4-5ED7-A684-A3CC-A960D4827D87}"/>
                    </a:ext>
                  </a:extLst>
                </p:cNvPr>
                <p:cNvCxnSpPr/>
                <p:nvPr/>
              </p:nvCxnSpPr>
              <p:spPr>
                <a:xfrm>
                  <a:off x="8139958" y="3736582"/>
                  <a:ext cx="500584" cy="0"/>
                </a:xfrm>
                <a:prstGeom prst="line">
                  <a:avLst/>
                </a:prstGeom>
                <a:ln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290" name="Freeform 366">
                  <a:extLst>
                    <a:ext uri="{FF2B5EF4-FFF2-40B4-BE49-F238E27FC236}">
                      <a16:creationId xmlns:a16="http://schemas.microsoft.com/office/drawing/2014/main" id="{7558E7B8-1EA8-660C-855C-599C165A8B6C}"/>
                    </a:ext>
                  </a:extLst>
                </p:cNvPr>
                <p:cNvSpPr/>
                <p:nvPr/>
              </p:nvSpPr>
              <p:spPr>
                <a:xfrm>
                  <a:off x="8138205" y="4248147"/>
                  <a:ext cx="930894" cy="1651597"/>
                </a:xfrm>
                <a:custGeom>
                  <a:avLst/>
                  <a:gdLst>
                    <a:gd name="connsiteX0" fmla="*/ 0 w 1285750"/>
                    <a:gd name="connsiteY0" fmla="*/ 0 h 2281185"/>
                    <a:gd name="connsiteX1" fmla="*/ 1285750 w 1285750"/>
                    <a:gd name="connsiteY1" fmla="*/ 0 h 2281185"/>
                    <a:gd name="connsiteX2" fmla="*/ 1285435 w 1285750"/>
                    <a:gd name="connsiteY2" fmla="*/ 7966 h 2281185"/>
                    <a:gd name="connsiteX3" fmla="*/ 1259362 w 1285750"/>
                    <a:gd name="connsiteY3" fmla="*/ 208356 h 2281185"/>
                    <a:gd name="connsiteX4" fmla="*/ 905617 w 1285750"/>
                    <a:gd name="connsiteY4" fmla="*/ 1917016 h 2281185"/>
                    <a:gd name="connsiteX5" fmla="*/ 458428 w 1285750"/>
                    <a:gd name="connsiteY5" fmla="*/ 2130598 h 2281185"/>
                    <a:gd name="connsiteX6" fmla="*/ 21604 w 1285750"/>
                    <a:gd name="connsiteY6" fmla="*/ 165891 h 22811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5750" h="2281185">
                      <a:moveTo>
                        <a:pt x="0" y="0"/>
                      </a:moveTo>
                      <a:lnTo>
                        <a:pt x="1285750" y="0"/>
                      </a:lnTo>
                      <a:lnTo>
                        <a:pt x="1285435" y="7966"/>
                      </a:lnTo>
                      <a:cubicBezTo>
                        <a:pt x="1282167" y="47752"/>
                        <a:pt x="1274380" y="107961"/>
                        <a:pt x="1259362" y="208356"/>
                      </a:cubicBezTo>
                      <a:cubicBezTo>
                        <a:pt x="1199292" y="609936"/>
                        <a:pt x="985712" y="1670061"/>
                        <a:pt x="905617" y="1917016"/>
                      </a:cubicBezTo>
                      <a:cubicBezTo>
                        <a:pt x="825522" y="2163971"/>
                        <a:pt x="611941" y="2469883"/>
                        <a:pt x="458428" y="2130598"/>
                      </a:cubicBezTo>
                      <a:cubicBezTo>
                        <a:pt x="324104" y="1833724"/>
                        <a:pt x="123350" y="872533"/>
                        <a:pt x="21604" y="165891"/>
                      </a:cubicBezTo>
                      <a:close/>
                    </a:path>
                  </a:pathLst>
                </a:custGeom>
                <a:solidFill>
                  <a:srgbClr val="70AD47">
                    <a:lumMod val="40000"/>
                    <a:lumOff val="6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74" name="Group 475">
                <a:extLst>
                  <a:ext uri="{FF2B5EF4-FFF2-40B4-BE49-F238E27FC236}">
                    <a16:creationId xmlns:a16="http://schemas.microsoft.com/office/drawing/2014/main" id="{2F306030-3FC8-266A-B3C1-F3E399FB8822}"/>
                  </a:ext>
                </a:extLst>
              </p:cNvPr>
              <p:cNvGrpSpPr/>
              <p:nvPr/>
            </p:nvGrpSpPr>
            <p:grpSpPr>
              <a:xfrm>
                <a:off x="4266907" y="2741469"/>
                <a:ext cx="197161" cy="321777"/>
                <a:chOff x="6621653" y="1784030"/>
                <a:chExt cx="2530550" cy="4130005"/>
              </a:xfrm>
            </p:grpSpPr>
            <p:sp>
              <p:nvSpPr>
                <p:cNvPr id="275" name="Freeform 351">
                  <a:extLst>
                    <a:ext uri="{FF2B5EF4-FFF2-40B4-BE49-F238E27FC236}">
                      <a16:creationId xmlns:a16="http://schemas.microsoft.com/office/drawing/2014/main" id="{7F764CD5-FB56-C6D9-27DC-8D82A1BE52DC}"/>
                    </a:ext>
                  </a:extLst>
                </p:cNvPr>
                <p:cNvSpPr/>
                <p:nvPr/>
              </p:nvSpPr>
              <p:spPr>
                <a:xfrm>
                  <a:off x="8117322" y="2669781"/>
                  <a:ext cx="973937" cy="3244254"/>
                </a:xfrm>
                <a:custGeom>
                  <a:avLst/>
                  <a:gdLst>
                    <a:gd name="connsiteX0" fmla="*/ 0 w 973937"/>
                    <a:gd name="connsiteY0" fmla="*/ 0 h 3244254"/>
                    <a:gd name="connsiteX1" fmla="*/ 973937 w 973937"/>
                    <a:gd name="connsiteY1" fmla="*/ 0 h 3244254"/>
                    <a:gd name="connsiteX2" fmla="*/ 973937 w 973937"/>
                    <a:gd name="connsiteY2" fmla="*/ 1516289 h 3244254"/>
                    <a:gd name="connsiteX3" fmla="*/ 973937 w 973937"/>
                    <a:gd name="connsiteY3" fmla="*/ 1516290 h 3244254"/>
                    <a:gd name="connsiteX4" fmla="*/ 973937 w 973937"/>
                    <a:gd name="connsiteY4" fmla="*/ 1516290 h 3244254"/>
                    <a:gd name="connsiteX5" fmla="*/ 973698 w 973937"/>
                    <a:gd name="connsiteY5" fmla="*/ 1522323 h 3244254"/>
                    <a:gd name="connsiteX6" fmla="*/ 953949 w 973937"/>
                    <a:gd name="connsiteY6" fmla="*/ 1674116 h 3244254"/>
                    <a:gd name="connsiteX7" fmla="*/ 685992 w 973937"/>
                    <a:gd name="connsiteY7" fmla="*/ 2968401 h 3244254"/>
                    <a:gd name="connsiteX8" fmla="*/ 347253 w 973937"/>
                    <a:gd name="connsiteY8" fmla="*/ 3130187 h 3244254"/>
                    <a:gd name="connsiteX9" fmla="*/ 16365 w 973937"/>
                    <a:gd name="connsiteY9" fmla="*/ 1641949 h 3244254"/>
                    <a:gd name="connsiteX10" fmla="*/ 0 w 973937"/>
                    <a:gd name="connsiteY10" fmla="*/ 1516290 h 3244254"/>
                    <a:gd name="connsiteX11" fmla="*/ 0 w 973937"/>
                    <a:gd name="connsiteY11" fmla="*/ 1516290 h 3244254"/>
                    <a:gd name="connsiteX12" fmla="*/ 0 w 973937"/>
                    <a:gd name="connsiteY12" fmla="*/ 1516289 h 32442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973937" h="3244254">
                      <a:moveTo>
                        <a:pt x="0" y="0"/>
                      </a:moveTo>
                      <a:lnTo>
                        <a:pt x="973937" y="0"/>
                      </a:lnTo>
                      <a:lnTo>
                        <a:pt x="973937" y="1516289"/>
                      </a:lnTo>
                      <a:lnTo>
                        <a:pt x="973937" y="1516290"/>
                      </a:lnTo>
                      <a:lnTo>
                        <a:pt x="973937" y="1516290"/>
                      </a:lnTo>
                      <a:lnTo>
                        <a:pt x="973698" y="1522323"/>
                      </a:lnTo>
                      <a:cubicBezTo>
                        <a:pt x="971223" y="1552461"/>
                        <a:pt x="965324" y="1598068"/>
                        <a:pt x="953949" y="1674116"/>
                      </a:cubicBezTo>
                      <a:cubicBezTo>
                        <a:pt x="908446" y="1978307"/>
                        <a:pt x="746663" y="2781337"/>
                        <a:pt x="685992" y="2968401"/>
                      </a:cubicBezTo>
                      <a:cubicBezTo>
                        <a:pt x="625321" y="3155466"/>
                        <a:pt x="463536" y="3387190"/>
                        <a:pt x="347253" y="3130187"/>
                      </a:cubicBezTo>
                      <a:cubicBezTo>
                        <a:pt x="245504" y="2905309"/>
                        <a:pt x="93436" y="2177220"/>
                        <a:pt x="16365" y="1641949"/>
                      </a:cubicBezTo>
                      <a:lnTo>
                        <a:pt x="0" y="1516290"/>
                      </a:lnTo>
                      <a:lnTo>
                        <a:pt x="0" y="1516290"/>
                      </a:lnTo>
                      <a:lnTo>
                        <a:pt x="0" y="1516289"/>
                      </a:lnTo>
                      <a:close/>
                    </a:path>
                  </a:pathLst>
                </a:custGeom>
                <a:solidFill>
                  <a:srgbClr val="5B9BD5"/>
                </a:solidFill>
                <a:ln w="1905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276" name="Group 477">
                  <a:extLst>
                    <a:ext uri="{FF2B5EF4-FFF2-40B4-BE49-F238E27FC236}">
                      <a16:creationId xmlns:a16="http://schemas.microsoft.com/office/drawing/2014/main" id="{27737E18-5033-0F5D-19C6-92926B5C4166}"/>
                    </a:ext>
                  </a:extLst>
                </p:cNvPr>
                <p:cNvGrpSpPr/>
                <p:nvPr/>
              </p:nvGrpSpPr>
              <p:grpSpPr>
                <a:xfrm>
                  <a:off x="6621653" y="1784030"/>
                  <a:ext cx="2530550" cy="880988"/>
                  <a:chOff x="5345302" y="1788793"/>
                  <a:chExt cx="2530550" cy="880988"/>
                </a:xfrm>
              </p:grpSpPr>
              <p:sp>
                <p:nvSpPr>
                  <p:cNvPr id="280" name="Freeform 356">
                    <a:extLst>
                      <a:ext uri="{FF2B5EF4-FFF2-40B4-BE49-F238E27FC236}">
                        <a16:creationId xmlns:a16="http://schemas.microsoft.com/office/drawing/2014/main" id="{B73A4834-2793-3FAE-5465-14F3AE8B34C7}"/>
                      </a:ext>
                    </a:extLst>
                  </p:cNvPr>
                  <p:cNvSpPr/>
                  <p:nvPr/>
                </p:nvSpPr>
                <p:spPr>
                  <a:xfrm>
                    <a:off x="6308729" y="2406890"/>
                    <a:ext cx="487235" cy="142639"/>
                  </a:xfrm>
                  <a:custGeom>
                    <a:avLst/>
                    <a:gdLst>
                      <a:gd name="connsiteX0" fmla="*/ 0 w 487235"/>
                      <a:gd name="connsiteY0" fmla="*/ 0 h 142639"/>
                      <a:gd name="connsiteX1" fmla="*/ 206908 w 487235"/>
                      <a:gd name="connsiteY1" fmla="*/ 133489 h 142639"/>
                      <a:gd name="connsiteX2" fmla="*/ 487235 w 487235"/>
                      <a:gd name="connsiteY2" fmla="*/ 120140 h 142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87235" h="142639">
                        <a:moveTo>
                          <a:pt x="0" y="0"/>
                        </a:moveTo>
                        <a:cubicBezTo>
                          <a:pt x="62851" y="56733"/>
                          <a:pt x="125702" y="113466"/>
                          <a:pt x="206908" y="133489"/>
                        </a:cubicBezTo>
                        <a:cubicBezTo>
                          <a:pt x="288114" y="153512"/>
                          <a:pt x="387674" y="136826"/>
                          <a:pt x="487235" y="120140"/>
                        </a:cubicBezTo>
                      </a:path>
                    </a:pathLst>
                  </a:custGeom>
                  <a:noFill/>
                  <a:ln w="28575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1" name="Rectangle 482">
                    <a:extLst>
                      <a:ext uri="{FF2B5EF4-FFF2-40B4-BE49-F238E27FC236}">
                        <a16:creationId xmlns:a16="http://schemas.microsoft.com/office/drawing/2014/main" id="{0D907E3C-D989-48A3-B0E0-4221A94F056A}"/>
                      </a:ext>
                    </a:extLst>
                  </p:cNvPr>
                  <p:cNvSpPr/>
                  <p:nvPr/>
                </p:nvSpPr>
                <p:spPr>
                  <a:xfrm>
                    <a:off x="6767328" y="2486179"/>
                    <a:ext cx="1108524" cy="183602"/>
                  </a:xfrm>
                  <a:prstGeom prst="rect">
                    <a:avLst/>
                  </a:prstGeom>
                  <a:solidFill>
                    <a:srgbClr val="5B9BD5"/>
                  </a:solidFill>
                  <a:ln w="12700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282" name="Group 483">
                    <a:extLst>
                      <a:ext uri="{FF2B5EF4-FFF2-40B4-BE49-F238E27FC236}">
                        <a16:creationId xmlns:a16="http://schemas.microsoft.com/office/drawing/2014/main" id="{A03D84A9-7BB7-BB0E-D88F-A81B45EF5D8D}"/>
                      </a:ext>
                    </a:extLst>
                  </p:cNvPr>
                  <p:cNvGrpSpPr/>
                  <p:nvPr/>
                </p:nvGrpSpPr>
                <p:grpSpPr>
                  <a:xfrm rot="1980000">
                    <a:off x="5345302" y="1788793"/>
                    <a:ext cx="1108524" cy="466514"/>
                    <a:chOff x="9008832" y="1859860"/>
                    <a:chExt cx="1108524" cy="466514"/>
                  </a:xfrm>
                </p:grpSpPr>
                <p:sp>
                  <p:nvSpPr>
                    <p:cNvPr id="284" name="Rectangle 485">
                      <a:extLst>
                        <a:ext uri="{FF2B5EF4-FFF2-40B4-BE49-F238E27FC236}">
                          <a16:creationId xmlns:a16="http://schemas.microsoft.com/office/drawing/2014/main" id="{B8BC30D2-0385-8467-FAF8-AE88E7E8BE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16100" y="1859860"/>
                      <a:ext cx="893989" cy="282912"/>
                    </a:xfrm>
                    <a:prstGeom prst="rect">
                      <a:avLst/>
                    </a:prstGeom>
                    <a:solidFill>
                      <a:srgbClr val="5B9BD5"/>
                    </a:solidFill>
                    <a:ln w="12700" cap="flat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85" name="Rectangle 486">
                      <a:extLst>
                        <a:ext uri="{FF2B5EF4-FFF2-40B4-BE49-F238E27FC236}">
                          <a16:creationId xmlns:a16="http://schemas.microsoft.com/office/drawing/2014/main" id="{621A5254-5BB8-4333-0C65-2724C06870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08832" y="2142772"/>
                      <a:ext cx="1108524" cy="183602"/>
                    </a:xfrm>
                    <a:prstGeom prst="rect">
                      <a:avLst/>
                    </a:prstGeom>
                    <a:solidFill>
                      <a:srgbClr val="5B9BD5"/>
                    </a:solidFill>
                    <a:ln w="12700" cap="flat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283" name="Freeform 359">
                    <a:extLst>
                      <a:ext uri="{FF2B5EF4-FFF2-40B4-BE49-F238E27FC236}">
                        <a16:creationId xmlns:a16="http://schemas.microsoft.com/office/drawing/2014/main" id="{7AD45E09-EE69-AC1B-EF1A-9150A9FFCEC9}"/>
                      </a:ext>
                    </a:extLst>
                  </p:cNvPr>
                  <p:cNvSpPr/>
                  <p:nvPr/>
                </p:nvSpPr>
                <p:spPr>
                  <a:xfrm>
                    <a:off x="6280660" y="2462873"/>
                    <a:ext cx="487235" cy="142639"/>
                  </a:xfrm>
                  <a:custGeom>
                    <a:avLst/>
                    <a:gdLst>
                      <a:gd name="connsiteX0" fmla="*/ 0 w 487235"/>
                      <a:gd name="connsiteY0" fmla="*/ 0 h 142639"/>
                      <a:gd name="connsiteX1" fmla="*/ 206908 w 487235"/>
                      <a:gd name="connsiteY1" fmla="*/ 133489 h 142639"/>
                      <a:gd name="connsiteX2" fmla="*/ 487235 w 487235"/>
                      <a:gd name="connsiteY2" fmla="*/ 120140 h 142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87235" h="142639">
                        <a:moveTo>
                          <a:pt x="0" y="0"/>
                        </a:moveTo>
                        <a:cubicBezTo>
                          <a:pt x="62851" y="56733"/>
                          <a:pt x="125702" y="113466"/>
                          <a:pt x="206908" y="133489"/>
                        </a:cubicBezTo>
                        <a:cubicBezTo>
                          <a:pt x="288114" y="153512"/>
                          <a:pt x="387674" y="136826"/>
                          <a:pt x="487235" y="120140"/>
                        </a:cubicBezTo>
                      </a:path>
                    </a:pathLst>
                  </a:custGeom>
                  <a:noFill/>
                  <a:ln w="28575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cxnSp>
              <p:nvCxnSpPr>
                <p:cNvPr id="277" name="Straight Connector 478">
                  <a:extLst>
                    <a:ext uri="{FF2B5EF4-FFF2-40B4-BE49-F238E27FC236}">
                      <a16:creationId xmlns:a16="http://schemas.microsoft.com/office/drawing/2014/main" id="{B21114D0-95F8-2197-BECB-8836BF2A134D}"/>
                    </a:ext>
                  </a:extLst>
                </p:cNvPr>
                <p:cNvCxnSpPr/>
                <p:nvPr/>
              </p:nvCxnSpPr>
              <p:spPr>
                <a:xfrm>
                  <a:off x="8139958" y="2936759"/>
                  <a:ext cx="500584" cy="0"/>
                </a:xfrm>
                <a:prstGeom prst="line">
                  <a:avLst/>
                </a:prstGeom>
                <a:ln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Straight Connector 479">
                  <a:extLst>
                    <a:ext uri="{FF2B5EF4-FFF2-40B4-BE49-F238E27FC236}">
                      <a16:creationId xmlns:a16="http://schemas.microsoft.com/office/drawing/2014/main" id="{21E23246-1D02-4635-7099-41193446AABC}"/>
                    </a:ext>
                  </a:extLst>
                </p:cNvPr>
                <p:cNvCxnSpPr/>
                <p:nvPr/>
              </p:nvCxnSpPr>
              <p:spPr>
                <a:xfrm>
                  <a:off x="8139958" y="3736582"/>
                  <a:ext cx="500584" cy="0"/>
                </a:xfrm>
                <a:prstGeom prst="line">
                  <a:avLst/>
                </a:prstGeom>
                <a:ln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279" name="Freeform 355">
                  <a:extLst>
                    <a:ext uri="{FF2B5EF4-FFF2-40B4-BE49-F238E27FC236}">
                      <a16:creationId xmlns:a16="http://schemas.microsoft.com/office/drawing/2014/main" id="{F73BFB98-9253-C09B-3326-5807E4542505}"/>
                    </a:ext>
                  </a:extLst>
                </p:cNvPr>
                <p:cNvSpPr/>
                <p:nvPr/>
              </p:nvSpPr>
              <p:spPr>
                <a:xfrm>
                  <a:off x="8138205" y="4248147"/>
                  <a:ext cx="930894" cy="1651597"/>
                </a:xfrm>
                <a:custGeom>
                  <a:avLst/>
                  <a:gdLst>
                    <a:gd name="connsiteX0" fmla="*/ 0 w 1285750"/>
                    <a:gd name="connsiteY0" fmla="*/ 0 h 2281185"/>
                    <a:gd name="connsiteX1" fmla="*/ 1285750 w 1285750"/>
                    <a:gd name="connsiteY1" fmla="*/ 0 h 2281185"/>
                    <a:gd name="connsiteX2" fmla="*/ 1285435 w 1285750"/>
                    <a:gd name="connsiteY2" fmla="*/ 7966 h 2281185"/>
                    <a:gd name="connsiteX3" fmla="*/ 1259362 w 1285750"/>
                    <a:gd name="connsiteY3" fmla="*/ 208356 h 2281185"/>
                    <a:gd name="connsiteX4" fmla="*/ 905617 w 1285750"/>
                    <a:gd name="connsiteY4" fmla="*/ 1917016 h 2281185"/>
                    <a:gd name="connsiteX5" fmla="*/ 458428 w 1285750"/>
                    <a:gd name="connsiteY5" fmla="*/ 2130598 h 2281185"/>
                    <a:gd name="connsiteX6" fmla="*/ 21604 w 1285750"/>
                    <a:gd name="connsiteY6" fmla="*/ 165891 h 22811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5750" h="2281185">
                      <a:moveTo>
                        <a:pt x="0" y="0"/>
                      </a:moveTo>
                      <a:lnTo>
                        <a:pt x="1285750" y="0"/>
                      </a:lnTo>
                      <a:lnTo>
                        <a:pt x="1285435" y="7966"/>
                      </a:lnTo>
                      <a:cubicBezTo>
                        <a:pt x="1282167" y="47752"/>
                        <a:pt x="1274380" y="107961"/>
                        <a:pt x="1259362" y="208356"/>
                      </a:cubicBezTo>
                      <a:cubicBezTo>
                        <a:pt x="1199292" y="609936"/>
                        <a:pt x="985712" y="1670061"/>
                        <a:pt x="905617" y="1917016"/>
                      </a:cubicBezTo>
                      <a:cubicBezTo>
                        <a:pt x="825522" y="2163971"/>
                        <a:pt x="611941" y="2469883"/>
                        <a:pt x="458428" y="2130598"/>
                      </a:cubicBezTo>
                      <a:cubicBezTo>
                        <a:pt x="324104" y="1833724"/>
                        <a:pt x="123350" y="872533"/>
                        <a:pt x="21604" y="165891"/>
                      </a:cubicBezTo>
                      <a:close/>
                    </a:path>
                  </a:pathLst>
                </a:custGeom>
                <a:solidFill>
                  <a:srgbClr val="70AD47">
                    <a:lumMod val="40000"/>
                    <a:lumOff val="6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503" name="TextBox 509">
              <a:extLst>
                <a:ext uri="{FF2B5EF4-FFF2-40B4-BE49-F238E27FC236}">
                  <a16:creationId xmlns:a16="http://schemas.microsoft.com/office/drawing/2014/main" id="{C3E07ECD-0F33-B868-A7B1-312E45D799D0}"/>
                </a:ext>
              </a:extLst>
            </p:cNvPr>
            <p:cNvSpPr txBox="1"/>
            <p:nvPr/>
          </p:nvSpPr>
          <p:spPr>
            <a:xfrm>
              <a:off x="4159656" y="3264183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alibri" panose="020F0502020204030204" pitchFamily="34" charset="0"/>
                  <a:cs typeface="Calibri" panose="020F0502020204030204" pitchFamily="34" charset="0"/>
                </a:rPr>
                <a:t>samples</a:t>
              </a:r>
            </a:p>
          </p:txBody>
        </p:sp>
        <p:sp>
          <p:nvSpPr>
            <p:cNvPr id="504" name="TextBox 273">
              <a:extLst>
                <a:ext uri="{FF2B5EF4-FFF2-40B4-BE49-F238E27FC236}">
                  <a16:creationId xmlns:a16="http://schemas.microsoft.com/office/drawing/2014/main" id="{D9C1F9F0-524B-83FA-4714-DD71AC118720}"/>
                </a:ext>
              </a:extLst>
            </p:cNvPr>
            <p:cNvSpPr txBox="1"/>
            <p:nvPr/>
          </p:nvSpPr>
          <p:spPr>
            <a:xfrm>
              <a:off x="6761222" y="3264183"/>
              <a:ext cx="12049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alibri" panose="020F0502020204030204" pitchFamily="34" charset="0"/>
                  <a:cs typeface="Calibri" panose="020F0502020204030204" pitchFamily="34" charset="0"/>
                </a:rPr>
                <a:t>measurement</a:t>
              </a:r>
            </a:p>
          </p:txBody>
        </p:sp>
        <p:cxnSp>
          <p:nvCxnSpPr>
            <p:cNvPr id="505" name="Straight Arrow Connector 274">
              <a:extLst>
                <a:ext uri="{FF2B5EF4-FFF2-40B4-BE49-F238E27FC236}">
                  <a16:creationId xmlns:a16="http://schemas.microsoft.com/office/drawing/2014/main" id="{5E05805C-8F41-24E3-DF64-331CCDC86FBB}"/>
                </a:ext>
              </a:extLst>
            </p:cNvPr>
            <p:cNvCxnSpPr>
              <a:cxnSpLocks/>
            </p:cNvCxnSpPr>
            <p:nvPr/>
          </p:nvCxnSpPr>
          <p:spPr>
            <a:xfrm>
              <a:off x="4925748" y="3018932"/>
              <a:ext cx="1816151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6" name="TextBox 275">
              <a:extLst>
                <a:ext uri="{FF2B5EF4-FFF2-40B4-BE49-F238E27FC236}">
                  <a16:creationId xmlns:a16="http://schemas.microsoft.com/office/drawing/2014/main" id="{18F01AC4-1433-0F31-149C-F8CA61AA0BD9}"/>
                </a:ext>
              </a:extLst>
            </p:cNvPr>
            <p:cNvSpPr txBox="1"/>
            <p:nvPr/>
          </p:nvSpPr>
          <p:spPr>
            <a:xfrm>
              <a:off x="4925748" y="2630716"/>
              <a:ext cx="17837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595959"/>
                  </a:solidFill>
                  <a:latin typeface="Calibri" panose="020F0502020204030204"/>
                </a:rPr>
                <a:t>process </a:t>
              </a:r>
              <a:endParaRPr lang="en-US" sz="1100" dirty="0">
                <a:solidFill>
                  <a:srgbClr val="595959"/>
                </a:solidFill>
                <a:latin typeface="Calibri" panose="020F0502020204030204"/>
              </a:endParaRPr>
            </a:p>
          </p:txBody>
        </p:sp>
        <p:sp>
          <p:nvSpPr>
            <p:cNvPr id="507" name="Rectangle 276">
              <a:extLst>
                <a:ext uri="{FF2B5EF4-FFF2-40B4-BE49-F238E27FC236}">
                  <a16:creationId xmlns:a16="http://schemas.microsoft.com/office/drawing/2014/main" id="{E8248DD5-EA9A-4EBB-3B7F-D19FC8A5888F}"/>
                </a:ext>
              </a:extLst>
            </p:cNvPr>
            <p:cNvSpPr/>
            <p:nvPr/>
          </p:nvSpPr>
          <p:spPr>
            <a:xfrm>
              <a:off x="6174946" y="2982673"/>
              <a:ext cx="59891" cy="725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endParaRPr lang="en-US" sz="700"/>
            </a:p>
          </p:txBody>
        </p:sp>
        <p:grpSp>
          <p:nvGrpSpPr>
            <p:cNvPr id="508" name="Group 294">
              <a:extLst>
                <a:ext uri="{FF2B5EF4-FFF2-40B4-BE49-F238E27FC236}">
                  <a16:creationId xmlns:a16="http://schemas.microsoft.com/office/drawing/2014/main" id="{595E5C47-1DE4-B45F-5E4B-9DA7C6BF7109}"/>
                </a:ext>
              </a:extLst>
            </p:cNvPr>
            <p:cNvGrpSpPr/>
            <p:nvPr/>
          </p:nvGrpSpPr>
          <p:grpSpPr>
            <a:xfrm>
              <a:off x="5133971" y="2930698"/>
              <a:ext cx="248161" cy="161275"/>
              <a:chOff x="4524962" y="5300531"/>
              <a:chExt cx="547777" cy="355992"/>
            </a:xfrm>
          </p:grpSpPr>
          <p:sp>
            <p:nvSpPr>
              <p:cNvPr id="270" name="Rechteck: abgerundete Ecken 87">
                <a:extLst>
                  <a:ext uri="{FF2B5EF4-FFF2-40B4-BE49-F238E27FC236}">
                    <a16:creationId xmlns:a16="http://schemas.microsoft.com/office/drawing/2014/main" id="{3BB605CF-44B2-F4C4-4C50-BBA7BEE1FAC6}"/>
                  </a:ext>
                </a:extLst>
              </p:cNvPr>
              <p:cNvSpPr/>
              <p:nvPr/>
            </p:nvSpPr>
            <p:spPr>
              <a:xfrm>
                <a:off x="4524962" y="5334050"/>
                <a:ext cx="427527" cy="322473"/>
              </a:xfrm>
              <a:prstGeom prst="roundRect">
                <a:avLst/>
              </a:prstGeom>
              <a:solidFill>
                <a:srgbClr val="0BB5DD"/>
              </a:solidFill>
              <a:ln w="12700" cap="flat" cmpd="sng" algn="ctr">
                <a:solidFill>
                  <a:srgbClr val="0BB5DD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tIns="0" rIns="0" bIns="0" rtlCol="0" anchor="ctr" anchorCtr="0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1" name="TextBox 296">
                <a:extLst>
                  <a:ext uri="{FF2B5EF4-FFF2-40B4-BE49-F238E27FC236}">
                    <a16:creationId xmlns:a16="http://schemas.microsoft.com/office/drawing/2014/main" id="{95B09676-88B3-C8F6-C179-5080415C5329}"/>
                  </a:ext>
                </a:extLst>
              </p:cNvPr>
              <p:cNvSpPr txBox="1"/>
              <p:nvPr/>
            </p:nvSpPr>
            <p:spPr>
              <a:xfrm>
                <a:off x="4650569" y="5300531"/>
                <a:ext cx="422170" cy="33968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/>
                  </a:rPr>
                  <a:t>P</a:t>
                </a:r>
                <a:r>
                  <a:rPr kumimoji="0" lang="en-US" sz="1000" b="0" i="0" u="none" strike="noStrike" kern="0" cap="none" spc="0" normalizeH="0" baseline="-2500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/>
                  </a:rPr>
                  <a:t>1</a:t>
                </a:r>
              </a:p>
            </p:txBody>
          </p:sp>
        </p:grpSp>
        <p:sp>
          <p:nvSpPr>
            <p:cNvPr id="510" name="Rechteck: abgerundete Ecken 87">
              <a:extLst>
                <a:ext uri="{FF2B5EF4-FFF2-40B4-BE49-F238E27FC236}">
                  <a16:creationId xmlns:a16="http://schemas.microsoft.com/office/drawing/2014/main" id="{984A88AD-2151-F700-3DC6-0B404734184B}"/>
                </a:ext>
              </a:extLst>
            </p:cNvPr>
            <p:cNvSpPr/>
            <p:nvPr/>
          </p:nvSpPr>
          <p:spPr>
            <a:xfrm>
              <a:off x="5361486" y="2945887"/>
              <a:ext cx="193683" cy="146090"/>
            </a:xfrm>
            <a:prstGeom prst="roundRect">
              <a:avLst/>
            </a:prstGeom>
            <a:solidFill>
              <a:srgbClr val="0BB5DD"/>
            </a:solidFill>
            <a:ln w="12700" cap="flat" cmpd="sng" algn="ctr">
              <a:solidFill>
                <a:srgbClr val="0BB5DD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1" name="Rechteck: abgerundete Ecken 87">
              <a:extLst>
                <a:ext uri="{FF2B5EF4-FFF2-40B4-BE49-F238E27FC236}">
                  <a16:creationId xmlns:a16="http://schemas.microsoft.com/office/drawing/2014/main" id="{A511CEDE-2B31-4653-1A87-2B57D27E22A6}"/>
                </a:ext>
              </a:extLst>
            </p:cNvPr>
            <p:cNvSpPr/>
            <p:nvPr/>
          </p:nvSpPr>
          <p:spPr>
            <a:xfrm>
              <a:off x="5589001" y="2945887"/>
              <a:ext cx="193683" cy="146090"/>
            </a:xfrm>
            <a:prstGeom prst="roundRect">
              <a:avLst/>
            </a:prstGeom>
            <a:solidFill>
              <a:srgbClr val="0BB5DD"/>
            </a:solidFill>
            <a:ln w="12700" cap="flat" cmpd="sng" algn="ctr">
              <a:solidFill>
                <a:srgbClr val="0BB5DD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6" name="Rechteck: abgerundete Ecken 87">
              <a:extLst>
                <a:ext uri="{FF2B5EF4-FFF2-40B4-BE49-F238E27FC236}">
                  <a16:creationId xmlns:a16="http://schemas.microsoft.com/office/drawing/2014/main" id="{F2A8A625-2E2E-15A6-41EB-D393507C42C7}"/>
                </a:ext>
              </a:extLst>
            </p:cNvPr>
            <p:cNvSpPr/>
            <p:nvPr/>
          </p:nvSpPr>
          <p:spPr>
            <a:xfrm>
              <a:off x="5825315" y="2945887"/>
              <a:ext cx="403370" cy="146090"/>
            </a:xfrm>
            <a:prstGeom prst="roundRect">
              <a:avLst/>
            </a:prstGeom>
            <a:solidFill>
              <a:srgbClr val="0BB5DD"/>
            </a:solidFill>
            <a:ln w="12700" cap="flat" cmpd="sng" algn="ctr">
              <a:solidFill>
                <a:srgbClr val="0BB5DD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" name="Rechteck: abgerundete Ecken 87">
              <a:extLst>
                <a:ext uri="{FF2B5EF4-FFF2-40B4-BE49-F238E27FC236}">
                  <a16:creationId xmlns:a16="http://schemas.microsoft.com/office/drawing/2014/main" id="{2F222931-19FE-817D-B6D5-99F43EFDC570}"/>
                </a:ext>
              </a:extLst>
            </p:cNvPr>
            <p:cNvSpPr/>
            <p:nvPr/>
          </p:nvSpPr>
          <p:spPr>
            <a:xfrm>
              <a:off x="6271545" y="2945887"/>
              <a:ext cx="193683" cy="146090"/>
            </a:xfrm>
            <a:prstGeom prst="roundRect">
              <a:avLst/>
            </a:prstGeom>
            <a:solidFill>
              <a:srgbClr val="0BB5DD"/>
            </a:solidFill>
            <a:ln w="12700" cap="flat" cmpd="sng" algn="ctr">
              <a:solidFill>
                <a:srgbClr val="0BB5DD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8" name="TextBox 303">
              <a:extLst>
                <a:ext uri="{FF2B5EF4-FFF2-40B4-BE49-F238E27FC236}">
                  <a16:creationId xmlns:a16="http://schemas.microsoft.com/office/drawing/2014/main" id="{EE389E58-27FB-286F-DE5B-7729D9C72268}"/>
                </a:ext>
              </a:extLst>
            </p:cNvPr>
            <p:cNvSpPr txBox="1"/>
            <p:nvPr/>
          </p:nvSpPr>
          <p:spPr>
            <a:xfrm>
              <a:off x="5410229" y="2935637"/>
              <a:ext cx="135714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</a:rPr>
                <a:t>P</a:t>
              </a:r>
              <a:r>
                <a:rPr lang="en-US" sz="1000" kern="0" baseline="-25000">
                  <a:solidFill>
                    <a:schemeClr val="bg1"/>
                  </a:solidFill>
                  <a:latin typeface="Calibri" panose="020F0502020204030204"/>
                </a:rPr>
                <a:t>2</a:t>
              </a:r>
              <a:endParaRPr kumimoji="0" lang="en-US" sz="1000" b="0" i="0" u="none" strike="noStrike" kern="0" cap="none" spc="0" normalizeH="0" baseline="-250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59" name="TextBox 304">
              <a:extLst>
                <a:ext uri="{FF2B5EF4-FFF2-40B4-BE49-F238E27FC236}">
                  <a16:creationId xmlns:a16="http://schemas.microsoft.com/office/drawing/2014/main" id="{79584339-7859-DD5B-053E-A5DBAD138F70}"/>
                </a:ext>
              </a:extLst>
            </p:cNvPr>
            <p:cNvSpPr txBox="1"/>
            <p:nvPr/>
          </p:nvSpPr>
          <p:spPr>
            <a:xfrm>
              <a:off x="5634898" y="2935637"/>
              <a:ext cx="135714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</a:rPr>
                <a:t>P</a:t>
              </a:r>
              <a:r>
                <a:rPr kumimoji="0" lang="en-US" sz="1000" b="0" i="0" u="none" strike="noStrike" kern="0" cap="none" spc="0" normalizeH="0" baseline="-2500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</a:rPr>
                <a:t>3</a:t>
              </a:r>
            </a:p>
          </p:txBody>
        </p:sp>
        <p:sp>
          <p:nvSpPr>
            <p:cNvPr id="260" name="TextBox 305">
              <a:extLst>
                <a:ext uri="{FF2B5EF4-FFF2-40B4-BE49-F238E27FC236}">
                  <a16:creationId xmlns:a16="http://schemas.microsoft.com/office/drawing/2014/main" id="{7087004C-42D3-3044-8629-1CD9A2D1198A}"/>
                </a:ext>
              </a:extLst>
            </p:cNvPr>
            <p:cNvSpPr txBox="1"/>
            <p:nvPr/>
          </p:nvSpPr>
          <p:spPr>
            <a:xfrm>
              <a:off x="5968904" y="2954962"/>
              <a:ext cx="135714" cy="11523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0" b="1" kern="0">
                  <a:solidFill>
                    <a:schemeClr val="bg1"/>
                  </a:solidFill>
                  <a:latin typeface="Calibri" panose="020F0502020204030204"/>
                </a:rPr>
                <a:t>…</a:t>
              </a:r>
              <a:endParaRPr kumimoji="0" lang="en-US" sz="1050" b="1" i="0" u="none" strike="noStrike" kern="0" cap="none" spc="0" normalizeH="0" baseline="-250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61" name="TextBox 306">
              <a:extLst>
                <a:ext uri="{FF2B5EF4-FFF2-40B4-BE49-F238E27FC236}">
                  <a16:creationId xmlns:a16="http://schemas.microsoft.com/office/drawing/2014/main" id="{661A681B-B480-7671-3B00-AC66F77AC7D9}"/>
                </a:ext>
              </a:extLst>
            </p:cNvPr>
            <p:cNvSpPr txBox="1"/>
            <p:nvPr/>
          </p:nvSpPr>
          <p:spPr>
            <a:xfrm>
              <a:off x="6318679" y="2935637"/>
              <a:ext cx="135714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</a:rPr>
                <a:t>P</a:t>
              </a:r>
              <a:r>
                <a:rPr kumimoji="0" lang="en-US" sz="1000" b="0" i="0" u="none" strike="noStrike" kern="0" cap="none" spc="0" normalizeH="0" baseline="-2500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</a:rPr>
                <a:t>n</a:t>
              </a:r>
              <a:endParaRPr kumimoji="0" lang="en-US" sz="1000" b="0" i="0" u="none" strike="noStrike" kern="0" cap="none" spc="0" normalizeH="0" baseline="-250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grpSp>
          <p:nvGrpSpPr>
            <p:cNvPr id="262" name="Group 548">
              <a:extLst>
                <a:ext uri="{FF2B5EF4-FFF2-40B4-BE49-F238E27FC236}">
                  <a16:creationId xmlns:a16="http://schemas.microsoft.com/office/drawing/2014/main" id="{29AF2C07-F711-0AAB-2075-0C0A0166C86B}"/>
                </a:ext>
              </a:extLst>
            </p:cNvPr>
            <p:cNvGrpSpPr/>
            <p:nvPr/>
          </p:nvGrpSpPr>
          <p:grpSpPr>
            <a:xfrm>
              <a:off x="7107725" y="2503065"/>
              <a:ext cx="733646" cy="394227"/>
              <a:chOff x="6647087" y="2276596"/>
              <a:chExt cx="1866632" cy="1003043"/>
            </a:xfrm>
          </p:grpSpPr>
          <p:sp>
            <p:nvSpPr>
              <p:cNvPr id="263" name="Freeform 91">
                <a:extLst>
                  <a:ext uri="{FF2B5EF4-FFF2-40B4-BE49-F238E27FC236}">
                    <a16:creationId xmlns:a16="http://schemas.microsoft.com/office/drawing/2014/main" id="{0E960940-ACE0-A6B2-1484-2C929985CDFE}"/>
                  </a:ext>
                </a:extLst>
              </p:cNvPr>
              <p:cNvSpPr/>
              <p:nvPr/>
            </p:nvSpPr>
            <p:spPr>
              <a:xfrm>
                <a:off x="7607711" y="2919657"/>
                <a:ext cx="840547" cy="356832"/>
              </a:xfrm>
              <a:custGeom>
                <a:avLst/>
                <a:gdLst>
                  <a:gd name="connsiteX0" fmla="*/ 3622160 w 3622160"/>
                  <a:gd name="connsiteY0" fmla="*/ 1537087 h 1537694"/>
                  <a:gd name="connsiteX1" fmla="*/ 3285213 w 3622160"/>
                  <a:gd name="connsiteY1" fmla="*/ 1537364 h 1537694"/>
                  <a:gd name="connsiteX2" fmla="*/ 3275142 w 3622160"/>
                  <a:gd name="connsiteY2" fmla="*/ 1537087 h 1537694"/>
                  <a:gd name="connsiteX3" fmla="*/ 0 w 3622160"/>
                  <a:gd name="connsiteY3" fmla="*/ 0 h 1537694"/>
                  <a:gd name="connsiteX4" fmla="*/ 70442 w 3622160"/>
                  <a:gd name="connsiteY4" fmla="*/ 34353 h 1537694"/>
                  <a:gd name="connsiteX5" fmla="*/ 354420 w 3622160"/>
                  <a:gd name="connsiteY5" fmla="*/ 133590 h 1537694"/>
                  <a:gd name="connsiteX6" fmla="*/ 829341 w 3622160"/>
                  <a:gd name="connsiteY6" fmla="*/ 324977 h 1537694"/>
                  <a:gd name="connsiteX7" fmla="*/ 1545267 w 3622160"/>
                  <a:gd name="connsiteY7" fmla="*/ 884958 h 1537694"/>
                  <a:gd name="connsiteX8" fmla="*/ 2402960 w 3622160"/>
                  <a:gd name="connsiteY8" fmla="*/ 1437851 h 1537694"/>
                  <a:gd name="connsiteX9" fmla="*/ 2968922 w 3622160"/>
                  <a:gd name="connsiteY9" fmla="*/ 1528670 h 1537694"/>
                  <a:gd name="connsiteX10" fmla="*/ 3275142 w 3622160"/>
                  <a:gd name="connsiteY10" fmla="*/ 1537087 h 1537694"/>
                  <a:gd name="connsiteX11" fmla="*/ 0 w 3622160"/>
                  <a:gd name="connsiteY11" fmla="*/ 1537088 h 1537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622160" h="1537694">
                    <a:moveTo>
                      <a:pt x="3622160" y="1537087"/>
                    </a:moveTo>
                    <a:cubicBezTo>
                      <a:pt x="3506531" y="1537382"/>
                      <a:pt x="3394151" y="1538121"/>
                      <a:pt x="3285213" y="1537364"/>
                    </a:cubicBezTo>
                    <a:lnTo>
                      <a:pt x="3275142" y="1537087"/>
                    </a:lnTo>
                    <a:close/>
                    <a:moveTo>
                      <a:pt x="0" y="0"/>
                    </a:moveTo>
                    <a:lnTo>
                      <a:pt x="70442" y="34353"/>
                    </a:lnTo>
                    <a:cubicBezTo>
                      <a:pt x="164511" y="72158"/>
                      <a:pt x="262271" y="99330"/>
                      <a:pt x="354420" y="133590"/>
                    </a:cubicBezTo>
                    <a:cubicBezTo>
                      <a:pt x="538718" y="202110"/>
                      <a:pt x="630867" y="199749"/>
                      <a:pt x="829341" y="324977"/>
                    </a:cubicBezTo>
                    <a:cubicBezTo>
                      <a:pt x="1027816" y="450205"/>
                      <a:pt x="1282997" y="692391"/>
                      <a:pt x="1545267" y="884958"/>
                    </a:cubicBezTo>
                    <a:cubicBezTo>
                      <a:pt x="1807537" y="1077525"/>
                      <a:pt x="2056811" y="1329163"/>
                      <a:pt x="2402960" y="1437851"/>
                    </a:cubicBezTo>
                    <a:cubicBezTo>
                      <a:pt x="2576035" y="1492195"/>
                      <a:pt x="2765205" y="1517300"/>
                      <a:pt x="2968922" y="1528670"/>
                    </a:cubicBezTo>
                    <a:lnTo>
                      <a:pt x="3275142" y="1537087"/>
                    </a:lnTo>
                    <a:lnTo>
                      <a:pt x="0" y="1537088"/>
                    </a:lnTo>
                    <a:close/>
                  </a:path>
                </a:pathLst>
              </a:custGeom>
              <a:solidFill>
                <a:srgbClr val="0BB5DD">
                  <a:lumMod val="20000"/>
                  <a:lumOff val="80000"/>
                </a:srgbClr>
              </a:solidFill>
              <a:ln w="19050" cap="flat" cmpd="sng" algn="ctr">
                <a:solidFill>
                  <a:srgbClr val="595959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4" name="Freeform 92">
                <a:extLst>
                  <a:ext uri="{FF2B5EF4-FFF2-40B4-BE49-F238E27FC236}">
                    <a16:creationId xmlns:a16="http://schemas.microsoft.com/office/drawing/2014/main" id="{027C1EC9-4225-5535-AD5E-802D3F1A5E68}"/>
                  </a:ext>
                </a:extLst>
              </p:cNvPr>
              <p:cNvSpPr/>
              <p:nvPr/>
            </p:nvSpPr>
            <p:spPr>
              <a:xfrm>
                <a:off x="7607711" y="3157085"/>
                <a:ext cx="819683" cy="120866"/>
              </a:xfrm>
              <a:custGeom>
                <a:avLst/>
                <a:gdLst>
                  <a:gd name="connsiteX0" fmla="*/ 1784352 w 3532252"/>
                  <a:gd name="connsiteY0" fmla="*/ 515974 h 520847"/>
                  <a:gd name="connsiteX1" fmla="*/ 2339220 w 3532252"/>
                  <a:gd name="connsiteY1" fmla="*/ 517521 h 520847"/>
                  <a:gd name="connsiteX2" fmla="*/ 2202409 w 3532252"/>
                  <a:gd name="connsiteY2" fmla="*/ 518079 h 520847"/>
                  <a:gd name="connsiteX3" fmla="*/ 1808976 w 3532252"/>
                  <a:gd name="connsiteY3" fmla="*/ 516478 h 520847"/>
                  <a:gd name="connsiteX4" fmla="*/ 3128683 w 3532252"/>
                  <a:gd name="connsiteY4" fmla="*/ 514290 h 520847"/>
                  <a:gd name="connsiteX5" fmla="*/ 3532252 w 3532252"/>
                  <a:gd name="connsiteY5" fmla="*/ 520847 h 520847"/>
                  <a:gd name="connsiteX6" fmla="*/ 2339220 w 3532252"/>
                  <a:gd name="connsiteY6" fmla="*/ 517521 h 520847"/>
                  <a:gd name="connsiteX7" fmla="*/ 2594033 w 3532252"/>
                  <a:gd name="connsiteY7" fmla="*/ 516482 h 520847"/>
                  <a:gd name="connsiteX8" fmla="*/ 3128683 w 3532252"/>
                  <a:gd name="connsiteY8" fmla="*/ 514290 h 520847"/>
                  <a:gd name="connsiteX9" fmla="*/ 0 w 3532252"/>
                  <a:gd name="connsiteY9" fmla="*/ 0 h 520847"/>
                  <a:gd name="connsiteX10" fmla="*/ 97886 w 3532252"/>
                  <a:gd name="connsiteY10" fmla="*/ 112601 h 520847"/>
                  <a:gd name="connsiteX11" fmla="*/ 843616 w 3532252"/>
                  <a:gd name="connsiteY11" fmla="*/ 464141 h 520847"/>
                  <a:gd name="connsiteX12" fmla="*/ 1436313 w 3532252"/>
                  <a:gd name="connsiteY12" fmla="*/ 508845 h 520847"/>
                  <a:gd name="connsiteX13" fmla="*/ 1784352 w 3532252"/>
                  <a:gd name="connsiteY13" fmla="*/ 515974 h 520847"/>
                  <a:gd name="connsiteX14" fmla="*/ 0 w 3532252"/>
                  <a:gd name="connsiteY14" fmla="*/ 510999 h 520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532252" h="520847">
                    <a:moveTo>
                      <a:pt x="1784352" y="515974"/>
                    </a:moveTo>
                    <a:lnTo>
                      <a:pt x="2339220" y="517521"/>
                    </a:lnTo>
                    <a:lnTo>
                      <a:pt x="2202409" y="518079"/>
                    </a:lnTo>
                    <a:cubicBezTo>
                      <a:pt x="2070312" y="518236"/>
                      <a:pt x="1937913" y="517860"/>
                      <a:pt x="1808976" y="516478"/>
                    </a:cubicBezTo>
                    <a:close/>
                    <a:moveTo>
                      <a:pt x="3128683" y="514290"/>
                    </a:moveTo>
                    <a:cubicBezTo>
                      <a:pt x="3289287" y="514486"/>
                      <a:pt x="3428043" y="516140"/>
                      <a:pt x="3532252" y="520847"/>
                    </a:cubicBezTo>
                    <a:lnTo>
                      <a:pt x="2339220" y="517521"/>
                    </a:lnTo>
                    <a:lnTo>
                      <a:pt x="2594033" y="516482"/>
                    </a:lnTo>
                    <a:cubicBezTo>
                      <a:pt x="2785629" y="515356"/>
                      <a:pt x="2968080" y="514094"/>
                      <a:pt x="3128683" y="514290"/>
                    </a:cubicBezTo>
                    <a:close/>
                    <a:moveTo>
                      <a:pt x="0" y="0"/>
                    </a:moveTo>
                    <a:lnTo>
                      <a:pt x="97886" y="112601"/>
                    </a:lnTo>
                    <a:cubicBezTo>
                      <a:pt x="231534" y="261014"/>
                      <a:pt x="397833" y="394144"/>
                      <a:pt x="843616" y="464141"/>
                    </a:cubicBezTo>
                    <a:cubicBezTo>
                      <a:pt x="992211" y="487474"/>
                      <a:pt x="1199812" y="501115"/>
                      <a:pt x="1436313" y="508845"/>
                    </a:cubicBezTo>
                    <a:lnTo>
                      <a:pt x="1784352" y="515974"/>
                    </a:lnTo>
                    <a:lnTo>
                      <a:pt x="0" y="510999"/>
                    </a:lnTo>
                    <a:close/>
                  </a:path>
                </a:pathLst>
              </a:custGeom>
              <a:pattFill prst="ltUpDiag">
                <a:fgClr>
                  <a:srgbClr val="1FC2A7"/>
                </a:fgClr>
                <a:bgClr>
                  <a:srgbClr val="0BB5DD">
                    <a:lumMod val="20000"/>
                    <a:lumOff val="80000"/>
                  </a:srgbClr>
                </a:bgClr>
              </a:pattFill>
              <a:ln w="19050" cap="flat" cmpd="sng" algn="ctr">
                <a:solidFill>
                  <a:srgbClr val="595959"/>
                </a:solidFill>
                <a:prstDash val="sysDot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5" name="Freeform 93">
                <a:extLst>
                  <a:ext uri="{FF2B5EF4-FFF2-40B4-BE49-F238E27FC236}">
                    <a16:creationId xmlns:a16="http://schemas.microsoft.com/office/drawing/2014/main" id="{76737160-0DC2-B70D-C18E-F0720B9FCB23}"/>
                  </a:ext>
                </a:extLst>
              </p:cNvPr>
              <p:cNvSpPr/>
              <p:nvPr/>
            </p:nvSpPr>
            <p:spPr>
              <a:xfrm>
                <a:off x="6647087" y="2984026"/>
                <a:ext cx="1801170" cy="292324"/>
              </a:xfrm>
              <a:custGeom>
                <a:avLst/>
                <a:gdLst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21079 w 7761768"/>
                  <a:gd name="connsiteY11" fmla="*/ 3585213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21079 w 7761768"/>
                  <a:gd name="connsiteY11" fmla="*/ 3585213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898605 w 7761768"/>
                  <a:gd name="connsiteY8" fmla="*/ 2805493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898605 w 7761768"/>
                  <a:gd name="connsiteY8" fmla="*/ 2805493 h 4308227"/>
                  <a:gd name="connsiteX9" fmla="*/ 4423145 w 7761768"/>
                  <a:gd name="connsiteY9" fmla="*/ 3046496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69489 w 7761768"/>
                  <a:gd name="connsiteY8" fmla="*/ 3301679 h 4308227"/>
                  <a:gd name="connsiteX9" fmla="*/ 4423145 w 7761768"/>
                  <a:gd name="connsiteY9" fmla="*/ 3046496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3893403 h 3914668"/>
                  <a:gd name="connsiteX1" fmla="*/ 425302 w 7761768"/>
                  <a:gd name="connsiteY1" fmla="*/ 3787078 h 3914668"/>
                  <a:gd name="connsiteX2" fmla="*/ 843516 w 7761768"/>
                  <a:gd name="connsiteY2" fmla="*/ 3489366 h 3914668"/>
                  <a:gd name="connsiteX3" fmla="*/ 1212112 w 7761768"/>
                  <a:gd name="connsiteY3" fmla="*/ 2815971 h 3914668"/>
                  <a:gd name="connsiteX4" fmla="*/ 2062716 w 7761768"/>
                  <a:gd name="connsiteY4" fmla="*/ 299599 h 3914668"/>
                  <a:gd name="connsiteX5" fmla="*/ 2480930 w 7761768"/>
                  <a:gd name="connsiteY5" fmla="*/ 3879226 h 3914668"/>
                  <a:gd name="connsiteX6" fmla="*/ 2955851 w 7761768"/>
                  <a:gd name="connsiteY6" fmla="*/ 65682 h 3914668"/>
                  <a:gd name="connsiteX7" fmla="*/ 3565451 w 7761768"/>
                  <a:gd name="connsiteY7" fmla="*/ 1568417 h 3914668"/>
                  <a:gd name="connsiteX8" fmla="*/ 3969489 w 7761768"/>
                  <a:gd name="connsiteY8" fmla="*/ 2908120 h 3914668"/>
                  <a:gd name="connsiteX9" fmla="*/ 4423145 w 7761768"/>
                  <a:gd name="connsiteY9" fmla="*/ 2652937 h 3914668"/>
                  <a:gd name="connsiteX10" fmla="*/ 4968949 w 7761768"/>
                  <a:gd name="connsiteY10" fmla="*/ 2681292 h 3914668"/>
                  <a:gd name="connsiteX11" fmla="*/ 5684875 w 7761768"/>
                  <a:gd name="connsiteY11" fmla="*/ 3241273 h 3914668"/>
                  <a:gd name="connsiteX12" fmla="*/ 6542568 w 7761768"/>
                  <a:gd name="connsiteY12" fmla="*/ 3794166 h 3914668"/>
                  <a:gd name="connsiteX13" fmla="*/ 7761768 w 7761768"/>
                  <a:gd name="connsiteY13" fmla="*/ 3914668 h 3914668"/>
                  <a:gd name="connsiteX0" fmla="*/ 0 w 7761768"/>
                  <a:gd name="connsiteY0" fmla="*/ 3604100 h 3629630"/>
                  <a:gd name="connsiteX1" fmla="*/ 425302 w 7761768"/>
                  <a:gd name="connsiteY1" fmla="*/ 3497775 h 3629630"/>
                  <a:gd name="connsiteX2" fmla="*/ 843516 w 7761768"/>
                  <a:gd name="connsiteY2" fmla="*/ 3200063 h 3629630"/>
                  <a:gd name="connsiteX3" fmla="*/ 1212112 w 7761768"/>
                  <a:gd name="connsiteY3" fmla="*/ 2526668 h 3629630"/>
                  <a:gd name="connsiteX4" fmla="*/ 2062716 w 7761768"/>
                  <a:gd name="connsiteY4" fmla="*/ 10296 h 3629630"/>
                  <a:gd name="connsiteX5" fmla="*/ 2480930 w 7761768"/>
                  <a:gd name="connsiteY5" fmla="*/ 3589923 h 3629630"/>
                  <a:gd name="connsiteX6" fmla="*/ 3352800 w 7761768"/>
                  <a:gd name="connsiteY6" fmla="*/ 1888714 h 3629630"/>
                  <a:gd name="connsiteX7" fmla="*/ 3565451 w 7761768"/>
                  <a:gd name="connsiteY7" fmla="*/ 1279114 h 3629630"/>
                  <a:gd name="connsiteX8" fmla="*/ 3969489 w 7761768"/>
                  <a:gd name="connsiteY8" fmla="*/ 2618817 h 3629630"/>
                  <a:gd name="connsiteX9" fmla="*/ 4423145 w 7761768"/>
                  <a:gd name="connsiteY9" fmla="*/ 2363634 h 3629630"/>
                  <a:gd name="connsiteX10" fmla="*/ 4968949 w 7761768"/>
                  <a:gd name="connsiteY10" fmla="*/ 2391989 h 3629630"/>
                  <a:gd name="connsiteX11" fmla="*/ 5684875 w 7761768"/>
                  <a:gd name="connsiteY11" fmla="*/ 2951970 h 3629630"/>
                  <a:gd name="connsiteX12" fmla="*/ 6542568 w 7761768"/>
                  <a:gd name="connsiteY12" fmla="*/ 3504863 h 3629630"/>
                  <a:gd name="connsiteX13" fmla="*/ 7761768 w 7761768"/>
                  <a:gd name="connsiteY13" fmla="*/ 3625365 h 3629630"/>
                  <a:gd name="connsiteX0" fmla="*/ 0 w 7761768"/>
                  <a:gd name="connsiteY0" fmla="*/ 3604100 h 3625365"/>
                  <a:gd name="connsiteX1" fmla="*/ 425302 w 7761768"/>
                  <a:gd name="connsiteY1" fmla="*/ 3497775 h 3625365"/>
                  <a:gd name="connsiteX2" fmla="*/ 843516 w 7761768"/>
                  <a:gd name="connsiteY2" fmla="*/ 3200063 h 3625365"/>
                  <a:gd name="connsiteX3" fmla="*/ 1212112 w 7761768"/>
                  <a:gd name="connsiteY3" fmla="*/ 2526668 h 3625365"/>
                  <a:gd name="connsiteX4" fmla="*/ 2062716 w 7761768"/>
                  <a:gd name="connsiteY4" fmla="*/ 10296 h 3625365"/>
                  <a:gd name="connsiteX5" fmla="*/ 2480930 w 7761768"/>
                  <a:gd name="connsiteY5" fmla="*/ 3589923 h 3625365"/>
                  <a:gd name="connsiteX6" fmla="*/ 3352800 w 7761768"/>
                  <a:gd name="connsiteY6" fmla="*/ 1888714 h 3625365"/>
                  <a:gd name="connsiteX7" fmla="*/ 3444948 w 7761768"/>
                  <a:gd name="connsiteY7" fmla="*/ 3072472 h 3625365"/>
                  <a:gd name="connsiteX8" fmla="*/ 3969489 w 7761768"/>
                  <a:gd name="connsiteY8" fmla="*/ 2618817 h 3625365"/>
                  <a:gd name="connsiteX9" fmla="*/ 4423145 w 7761768"/>
                  <a:gd name="connsiteY9" fmla="*/ 2363634 h 3625365"/>
                  <a:gd name="connsiteX10" fmla="*/ 4968949 w 7761768"/>
                  <a:gd name="connsiteY10" fmla="*/ 2391989 h 3625365"/>
                  <a:gd name="connsiteX11" fmla="*/ 5684875 w 7761768"/>
                  <a:gd name="connsiteY11" fmla="*/ 2951970 h 3625365"/>
                  <a:gd name="connsiteX12" fmla="*/ 6542568 w 7761768"/>
                  <a:gd name="connsiteY12" fmla="*/ 3504863 h 3625365"/>
                  <a:gd name="connsiteX13" fmla="*/ 7761768 w 7761768"/>
                  <a:gd name="connsiteY13" fmla="*/ 3625365 h 3625365"/>
                  <a:gd name="connsiteX0" fmla="*/ 0 w 7761768"/>
                  <a:gd name="connsiteY0" fmla="*/ 3604100 h 3625365"/>
                  <a:gd name="connsiteX1" fmla="*/ 425302 w 7761768"/>
                  <a:gd name="connsiteY1" fmla="*/ 3497775 h 3625365"/>
                  <a:gd name="connsiteX2" fmla="*/ 843516 w 7761768"/>
                  <a:gd name="connsiteY2" fmla="*/ 3200063 h 3625365"/>
                  <a:gd name="connsiteX3" fmla="*/ 1212112 w 7761768"/>
                  <a:gd name="connsiteY3" fmla="*/ 2526668 h 3625365"/>
                  <a:gd name="connsiteX4" fmla="*/ 2062716 w 7761768"/>
                  <a:gd name="connsiteY4" fmla="*/ 10296 h 3625365"/>
                  <a:gd name="connsiteX5" fmla="*/ 2480930 w 7761768"/>
                  <a:gd name="connsiteY5" fmla="*/ 3589923 h 3625365"/>
                  <a:gd name="connsiteX6" fmla="*/ 3352800 w 7761768"/>
                  <a:gd name="connsiteY6" fmla="*/ 1888714 h 3625365"/>
                  <a:gd name="connsiteX7" fmla="*/ 3444948 w 7761768"/>
                  <a:gd name="connsiteY7" fmla="*/ 3072472 h 3625365"/>
                  <a:gd name="connsiteX8" fmla="*/ 3990754 w 7761768"/>
                  <a:gd name="connsiteY8" fmla="*/ 2661347 h 3625365"/>
                  <a:gd name="connsiteX9" fmla="*/ 4423145 w 7761768"/>
                  <a:gd name="connsiteY9" fmla="*/ 2363634 h 3625365"/>
                  <a:gd name="connsiteX10" fmla="*/ 4968949 w 7761768"/>
                  <a:gd name="connsiteY10" fmla="*/ 2391989 h 3625365"/>
                  <a:gd name="connsiteX11" fmla="*/ 5684875 w 7761768"/>
                  <a:gd name="connsiteY11" fmla="*/ 2951970 h 3625365"/>
                  <a:gd name="connsiteX12" fmla="*/ 6542568 w 7761768"/>
                  <a:gd name="connsiteY12" fmla="*/ 3504863 h 3625365"/>
                  <a:gd name="connsiteX13" fmla="*/ 7761768 w 7761768"/>
                  <a:gd name="connsiteY13" fmla="*/ 3625365 h 3625365"/>
                  <a:gd name="connsiteX0" fmla="*/ 0 w 7761768"/>
                  <a:gd name="connsiteY0" fmla="*/ 3604100 h 3625365"/>
                  <a:gd name="connsiteX1" fmla="*/ 425302 w 7761768"/>
                  <a:gd name="connsiteY1" fmla="*/ 3497775 h 3625365"/>
                  <a:gd name="connsiteX2" fmla="*/ 843516 w 7761768"/>
                  <a:gd name="connsiteY2" fmla="*/ 3200063 h 3625365"/>
                  <a:gd name="connsiteX3" fmla="*/ 1212112 w 7761768"/>
                  <a:gd name="connsiteY3" fmla="*/ 2526668 h 3625365"/>
                  <a:gd name="connsiteX4" fmla="*/ 2062716 w 7761768"/>
                  <a:gd name="connsiteY4" fmla="*/ 10296 h 3625365"/>
                  <a:gd name="connsiteX5" fmla="*/ 2480930 w 7761768"/>
                  <a:gd name="connsiteY5" fmla="*/ 3589923 h 3625365"/>
                  <a:gd name="connsiteX6" fmla="*/ 3352800 w 7761768"/>
                  <a:gd name="connsiteY6" fmla="*/ 1888714 h 3625365"/>
                  <a:gd name="connsiteX7" fmla="*/ 3444948 w 7761768"/>
                  <a:gd name="connsiteY7" fmla="*/ 3072472 h 3625365"/>
                  <a:gd name="connsiteX8" fmla="*/ 3990754 w 7761768"/>
                  <a:gd name="connsiteY8" fmla="*/ 2661347 h 3625365"/>
                  <a:gd name="connsiteX9" fmla="*/ 4423145 w 7761768"/>
                  <a:gd name="connsiteY9" fmla="*/ 2399076 h 3625365"/>
                  <a:gd name="connsiteX10" fmla="*/ 4968949 w 7761768"/>
                  <a:gd name="connsiteY10" fmla="*/ 2391989 h 3625365"/>
                  <a:gd name="connsiteX11" fmla="*/ 5684875 w 7761768"/>
                  <a:gd name="connsiteY11" fmla="*/ 2951970 h 3625365"/>
                  <a:gd name="connsiteX12" fmla="*/ 6542568 w 7761768"/>
                  <a:gd name="connsiteY12" fmla="*/ 3504863 h 3625365"/>
                  <a:gd name="connsiteX13" fmla="*/ 7761768 w 7761768"/>
                  <a:gd name="connsiteY13" fmla="*/ 3625365 h 3625365"/>
                  <a:gd name="connsiteX0" fmla="*/ 0 w 7761768"/>
                  <a:gd name="connsiteY0" fmla="*/ 3604100 h 3625365"/>
                  <a:gd name="connsiteX1" fmla="*/ 425302 w 7761768"/>
                  <a:gd name="connsiteY1" fmla="*/ 3497775 h 3625365"/>
                  <a:gd name="connsiteX2" fmla="*/ 843516 w 7761768"/>
                  <a:gd name="connsiteY2" fmla="*/ 3200063 h 3625365"/>
                  <a:gd name="connsiteX3" fmla="*/ 1212112 w 7761768"/>
                  <a:gd name="connsiteY3" fmla="*/ 2526668 h 3625365"/>
                  <a:gd name="connsiteX4" fmla="*/ 2062716 w 7761768"/>
                  <a:gd name="connsiteY4" fmla="*/ 10296 h 3625365"/>
                  <a:gd name="connsiteX5" fmla="*/ 2480930 w 7761768"/>
                  <a:gd name="connsiteY5" fmla="*/ 3589923 h 3625365"/>
                  <a:gd name="connsiteX6" fmla="*/ 3352800 w 7761768"/>
                  <a:gd name="connsiteY6" fmla="*/ 1888714 h 3625365"/>
                  <a:gd name="connsiteX7" fmla="*/ 3444948 w 7761768"/>
                  <a:gd name="connsiteY7" fmla="*/ 3072472 h 3625365"/>
                  <a:gd name="connsiteX8" fmla="*/ 3990754 w 7761768"/>
                  <a:gd name="connsiteY8" fmla="*/ 2661347 h 3625365"/>
                  <a:gd name="connsiteX9" fmla="*/ 4423145 w 7761768"/>
                  <a:gd name="connsiteY9" fmla="*/ 2399076 h 3625365"/>
                  <a:gd name="connsiteX10" fmla="*/ 4961861 w 7761768"/>
                  <a:gd name="connsiteY10" fmla="*/ 2413254 h 3625365"/>
                  <a:gd name="connsiteX11" fmla="*/ 5684875 w 7761768"/>
                  <a:gd name="connsiteY11" fmla="*/ 2951970 h 3625365"/>
                  <a:gd name="connsiteX12" fmla="*/ 6542568 w 7761768"/>
                  <a:gd name="connsiteY12" fmla="*/ 3504863 h 3625365"/>
                  <a:gd name="connsiteX13" fmla="*/ 7761768 w 7761768"/>
                  <a:gd name="connsiteY13" fmla="*/ 3625365 h 3625365"/>
                  <a:gd name="connsiteX0" fmla="*/ 0 w 7761768"/>
                  <a:gd name="connsiteY0" fmla="*/ 3604100 h 3625365"/>
                  <a:gd name="connsiteX1" fmla="*/ 425302 w 7761768"/>
                  <a:gd name="connsiteY1" fmla="*/ 3497775 h 3625365"/>
                  <a:gd name="connsiteX2" fmla="*/ 843516 w 7761768"/>
                  <a:gd name="connsiteY2" fmla="*/ 3200063 h 3625365"/>
                  <a:gd name="connsiteX3" fmla="*/ 1212112 w 7761768"/>
                  <a:gd name="connsiteY3" fmla="*/ 2526668 h 3625365"/>
                  <a:gd name="connsiteX4" fmla="*/ 2062716 w 7761768"/>
                  <a:gd name="connsiteY4" fmla="*/ 10296 h 3625365"/>
                  <a:gd name="connsiteX5" fmla="*/ 2480930 w 7761768"/>
                  <a:gd name="connsiteY5" fmla="*/ 3589923 h 3625365"/>
                  <a:gd name="connsiteX6" fmla="*/ 3352800 w 7761768"/>
                  <a:gd name="connsiteY6" fmla="*/ 1888714 h 3625365"/>
                  <a:gd name="connsiteX7" fmla="*/ 3444948 w 7761768"/>
                  <a:gd name="connsiteY7" fmla="*/ 3072472 h 3625365"/>
                  <a:gd name="connsiteX8" fmla="*/ 3990754 w 7761768"/>
                  <a:gd name="connsiteY8" fmla="*/ 2661347 h 3625365"/>
                  <a:gd name="connsiteX9" fmla="*/ 4423145 w 7761768"/>
                  <a:gd name="connsiteY9" fmla="*/ 2399076 h 3625365"/>
                  <a:gd name="connsiteX10" fmla="*/ 4961861 w 7761768"/>
                  <a:gd name="connsiteY10" fmla="*/ 2413254 h 3625365"/>
                  <a:gd name="connsiteX11" fmla="*/ 5684875 w 7761768"/>
                  <a:gd name="connsiteY11" fmla="*/ 2951970 h 3625365"/>
                  <a:gd name="connsiteX12" fmla="*/ 6542568 w 7761768"/>
                  <a:gd name="connsiteY12" fmla="*/ 3504863 h 3625365"/>
                  <a:gd name="connsiteX13" fmla="*/ 7761768 w 7761768"/>
                  <a:gd name="connsiteY13" fmla="*/ 3625365 h 3625365"/>
                  <a:gd name="connsiteX0" fmla="*/ 0 w 7761768"/>
                  <a:gd name="connsiteY0" fmla="*/ 3604100 h 3625365"/>
                  <a:gd name="connsiteX1" fmla="*/ 425302 w 7761768"/>
                  <a:gd name="connsiteY1" fmla="*/ 3497775 h 3625365"/>
                  <a:gd name="connsiteX2" fmla="*/ 843516 w 7761768"/>
                  <a:gd name="connsiteY2" fmla="*/ 3200063 h 3625365"/>
                  <a:gd name="connsiteX3" fmla="*/ 1212112 w 7761768"/>
                  <a:gd name="connsiteY3" fmla="*/ 2526668 h 3625365"/>
                  <a:gd name="connsiteX4" fmla="*/ 2062716 w 7761768"/>
                  <a:gd name="connsiteY4" fmla="*/ 10296 h 3625365"/>
                  <a:gd name="connsiteX5" fmla="*/ 2480930 w 7761768"/>
                  <a:gd name="connsiteY5" fmla="*/ 3589923 h 3625365"/>
                  <a:gd name="connsiteX6" fmla="*/ 3352800 w 7761768"/>
                  <a:gd name="connsiteY6" fmla="*/ 1888714 h 3625365"/>
                  <a:gd name="connsiteX7" fmla="*/ 3444948 w 7761768"/>
                  <a:gd name="connsiteY7" fmla="*/ 3072472 h 3625365"/>
                  <a:gd name="connsiteX8" fmla="*/ 3997843 w 7761768"/>
                  <a:gd name="connsiteY8" fmla="*/ 2675524 h 3625365"/>
                  <a:gd name="connsiteX9" fmla="*/ 4423145 w 7761768"/>
                  <a:gd name="connsiteY9" fmla="*/ 2399076 h 3625365"/>
                  <a:gd name="connsiteX10" fmla="*/ 4961861 w 7761768"/>
                  <a:gd name="connsiteY10" fmla="*/ 2413254 h 3625365"/>
                  <a:gd name="connsiteX11" fmla="*/ 5684875 w 7761768"/>
                  <a:gd name="connsiteY11" fmla="*/ 2951970 h 3625365"/>
                  <a:gd name="connsiteX12" fmla="*/ 6542568 w 7761768"/>
                  <a:gd name="connsiteY12" fmla="*/ 3504863 h 3625365"/>
                  <a:gd name="connsiteX13" fmla="*/ 7761768 w 7761768"/>
                  <a:gd name="connsiteY13" fmla="*/ 3625365 h 3625365"/>
                  <a:gd name="connsiteX0" fmla="*/ 0 w 7761768"/>
                  <a:gd name="connsiteY0" fmla="*/ 3604100 h 3625365"/>
                  <a:gd name="connsiteX1" fmla="*/ 425302 w 7761768"/>
                  <a:gd name="connsiteY1" fmla="*/ 3497775 h 3625365"/>
                  <a:gd name="connsiteX2" fmla="*/ 843516 w 7761768"/>
                  <a:gd name="connsiteY2" fmla="*/ 3200063 h 3625365"/>
                  <a:gd name="connsiteX3" fmla="*/ 1212112 w 7761768"/>
                  <a:gd name="connsiteY3" fmla="*/ 2526668 h 3625365"/>
                  <a:gd name="connsiteX4" fmla="*/ 2062716 w 7761768"/>
                  <a:gd name="connsiteY4" fmla="*/ 10296 h 3625365"/>
                  <a:gd name="connsiteX5" fmla="*/ 2480930 w 7761768"/>
                  <a:gd name="connsiteY5" fmla="*/ 3589923 h 3625365"/>
                  <a:gd name="connsiteX6" fmla="*/ 3352800 w 7761768"/>
                  <a:gd name="connsiteY6" fmla="*/ 1888714 h 3625365"/>
                  <a:gd name="connsiteX7" fmla="*/ 3444948 w 7761768"/>
                  <a:gd name="connsiteY7" fmla="*/ 3072472 h 3625365"/>
                  <a:gd name="connsiteX8" fmla="*/ 3997843 w 7761768"/>
                  <a:gd name="connsiteY8" fmla="*/ 2675524 h 3625365"/>
                  <a:gd name="connsiteX9" fmla="*/ 4416056 w 7761768"/>
                  <a:gd name="connsiteY9" fmla="*/ 2406164 h 3625365"/>
                  <a:gd name="connsiteX10" fmla="*/ 4961861 w 7761768"/>
                  <a:gd name="connsiteY10" fmla="*/ 2413254 h 3625365"/>
                  <a:gd name="connsiteX11" fmla="*/ 5684875 w 7761768"/>
                  <a:gd name="connsiteY11" fmla="*/ 2951970 h 3625365"/>
                  <a:gd name="connsiteX12" fmla="*/ 6542568 w 7761768"/>
                  <a:gd name="connsiteY12" fmla="*/ 3504863 h 3625365"/>
                  <a:gd name="connsiteX13" fmla="*/ 7761768 w 7761768"/>
                  <a:gd name="connsiteY13" fmla="*/ 3625365 h 3625365"/>
                  <a:gd name="connsiteX0" fmla="*/ 0 w 7761768"/>
                  <a:gd name="connsiteY0" fmla="*/ 3604100 h 3826270"/>
                  <a:gd name="connsiteX1" fmla="*/ 425302 w 7761768"/>
                  <a:gd name="connsiteY1" fmla="*/ 3497775 h 3826270"/>
                  <a:gd name="connsiteX2" fmla="*/ 843516 w 7761768"/>
                  <a:gd name="connsiteY2" fmla="*/ 3200063 h 3826270"/>
                  <a:gd name="connsiteX3" fmla="*/ 1212112 w 7761768"/>
                  <a:gd name="connsiteY3" fmla="*/ 2526668 h 3826270"/>
                  <a:gd name="connsiteX4" fmla="*/ 2062716 w 7761768"/>
                  <a:gd name="connsiteY4" fmla="*/ 10296 h 3826270"/>
                  <a:gd name="connsiteX5" fmla="*/ 2480930 w 7761768"/>
                  <a:gd name="connsiteY5" fmla="*/ 3589923 h 3826270"/>
                  <a:gd name="connsiteX6" fmla="*/ 2941674 w 7761768"/>
                  <a:gd name="connsiteY6" fmla="*/ 3441067 h 3826270"/>
                  <a:gd name="connsiteX7" fmla="*/ 3444948 w 7761768"/>
                  <a:gd name="connsiteY7" fmla="*/ 3072472 h 3826270"/>
                  <a:gd name="connsiteX8" fmla="*/ 3997843 w 7761768"/>
                  <a:gd name="connsiteY8" fmla="*/ 2675524 h 3826270"/>
                  <a:gd name="connsiteX9" fmla="*/ 4416056 w 7761768"/>
                  <a:gd name="connsiteY9" fmla="*/ 2406164 h 3826270"/>
                  <a:gd name="connsiteX10" fmla="*/ 4961861 w 7761768"/>
                  <a:gd name="connsiteY10" fmla="*/ 2413254 h 3826270"/>
                  <a:gd name="connsiteX11" fmla="*/ 5684875 w 7761768"/>
                  <a:gd name="connsiteY11" fmla="*/ 2951970 h 3826270"/>
                  <a:gd name="connsiteX12" fmla="*/ 6542568 w 7761768"/>
                  <a:gd name="connsiteY12" fmla="*/ 3504863 h 3826270"/>
                  <a:gd name="connsiteX13" fmla="*/ 7761768 w 7761768"/>
                  <a:gd name="connsiteY13" fmla="*/ 3625365 h 3826270"/>
                  <a:gd name="connsiteX0" fmla="*/ 0 w 7761768"/>
                  <a:gd name="connsiteY0" fmla="*/ 3600361 h 3648169"/>
                  <a:gd name="connsiteX1" fmla="*/ 425302 w 7761768"/>
                  <a:gd name="connsiteY1" fmla="*/ 3494036 h 3648169"/>
                  <a:gd name="connsiteX2" fmla="*/ 843516 w 7761768"/>
                  <a:gd name="connsiteY2" fmla="*/ 3196324 h 3648169"/>
                  <a:gd name="connsiteX3" fmla="*/ 1212112 w 7761768"/>
                  <a:gd name="connsiteY3" fmla="*/ 2522929 h 3648169"/>
                  <a:gd name="connsiteX4" fmla="*/ 2062716 w 7761768"/>
                  <a:gd name="connsiteY4" fmla="*/ 6557 h 3648169"/>
                  <a:gd name="connsiteX5" fmla="*/ 1899683 w 7761768"/>
                  <a:gd name="connsiteY5" fmla="*/ 3359357 h 3648169"/>
                  <a:gd name="connsiteX6" fmla="*/ 2941674 w 7761768"/>
                  <a:gd name="connsiteY6" fmla="*/ 3437328 h 3648169"/>
                  <a:gd name="connsiteX7" fmla="*/ 3444948 w 7761768"/>
                  <a:gd name="connsiteY7" fmla="*/ 3068733 h 3648169"/>
                  <a:gd name="connsiteX8" fmla="*/ 3997843 w 7761768"/>
                  <a:gd name="connsiteY8" fmla="*/ 2671785 h 3648169"/>
                  <a:gd name="connsiteX9" fmla="*/ 4416056 w 7761768"/>
                  <a:gd name="connsiteY9" fmla="*/ 2402425 h 3648169"/>
                  <a:gd name="connsiteX10" fmla="*/ 4961861 w 7761768"/>
                  <a:gd name="connsiteY10" fmla="*/ 2409515 h 3648169"/>
                  <a:gd name="connsiteX11" fmla="*/ 5684875 w 7761768"/>
                  <a:gd name="connsiteY11" fmla="*/ 2948231 h 3648169"/>
                  <a:gd name="connsiteX12" fmla="*/ 6542568 w 7761768"/>
                  <a:gd name="connsiteY12" fmla="*/ 3501124 h 3648169"/>
                  <a:gd name="connsiteX13" fmla="*/ 7761768 w 7761768"/>
                  <a:gd name="connsiteY13" fmla="*/ 3621626 h 3648169"/>
                  <a:gd name="connsiteX0" fmla="*/ 0 w 7761768"/>
                  <a:gd name="connsiteY0" fmla="*/ 1245631 h 1266896"/>
                  <a:gd name="connsiteX1" fmla="*/ 425302 w 7761768"/>
                  <a:gd name="connsiteY1" fmla="*/ 1139306 h 1266896"/>
                  <a:gd name="connsiteX2" fmla="*/ 843516 w 7761768"/>
                  <a:gd name="connsiteY2" fmla="*/ 841594 h 1266896"/>
                  <a:gd name="connsiteX3" fmla="*/ 1212112 w 7761768"/>
                  <a:gd name="connsiteY3" fmla="*/ 168199 h 1266896"/>
                  <a:gd name="connsiteX4" fmla="*/ 928577 w 7761768"/>
                  <a:gd name="connsiteY4" fmla="*/ 1181836 h 1266896"/>
                  <a:gd name="connsiteX5" fmla="*/ 1899683 w 7761768"/>
                  <a:gd name="connsiteY5" fmla="*/ 1004627 h 1266896"/>
                  <a:gd name="connsiteX6" fmla="*/ 2941674 w 7761768"/>
                  <a:gd name="connsiteY6" fmla="*/ 1082598 h 1266896"/>
                  <a:gd name="connsiteX7" fmla="*/ 3444948 w 7761768"/>
                  <a:gd name="connsiteY7" fmla="*/ 714003 h 1266896"/>
                  <a:gd name="connsiteX8" fmla="*/ 3997843 w 7761768"/>
                  <a:gd name="connsiteY8" fmla="*/ 317055 h 1266896"/>
                  <a:gd name="connsiteX9" fmla="*/ 4416056 w 7761768"/>
                  <a:gd name="connsiteY9" fmla="*/ 47695 h 1266896"/>
                  <a:gd name="connsiteX10" fmla="*/ 4961861 w 7761768"/>
                  <a:gd name="connsiteY10" fmla="*/ 54785 h 1266896"/>
                  <a:gd name="connsiteX11" fmla="*/ 5684875 w 7761768"/>
                  <a:gd name="connsiteY11" fmla="*/ 593501 h 1266896"/>
                  <a:gd name="connsiteX12" fmla="*/ 6542568 w 7761768"/>
                  <a:gd name="connsiteY12" fmla="*/ 1146394 h 1266896"/>
                  <a:gd name="connsiteX13" fmla="*/ 7761768 w 7761768"/>
                  <a:gd name="connsiteY13" fmla="*/ 1266896 h 1266896"/>
                  <a:gd name="connsiteX0" fmla="*/ 0 w 7761768"/>
                  <a:gd name="connsiteY0" fmla="*/ 1245631 h 1266896"/>
                  <a:gd name="connsiteX1" fmla="*/ 425302 w 7761768"/>
                  <a:gd name="connsiteY1" fmla="*/ 1139306 h 1266896"/>
                  <a:gd name="connsiteX2" fmla="*/ 843516 w 7761768"/>
                  <a:gd name="connsiteY2" fmla="*/ 841594 h 1266896"/>
                  <a:gd name="connsiteX3" fmla="*/ 928577 w 7761768"/>
                  <a:gd name="connsiteY3" fmla="*/ 1181836 h 1266896"/>
                  <a:gd name="connsiteX4" fmla="*/ 1899683 w 7761768"/>
                  <a:gd name="connsiteY4" fmla="*/ 1004627 h 1266896"/>
                  <a:gd name="connsiteX5" fmla="*/ 2941674 w 7761768"/>
                  <a:gd name="connsiteY5" fmla="*/ 1082598 h 1266896"/>
                  <a:gd name="connsiteX6" fmla="*/ 3444948 w 7761768"/>
                  <a:gd name="connsiteY6" fmla="*/ 714003 h 1266896"/>
                  <a:gd name="connsiteX7" fmla="*/ 3997843 w 7761768"/>
                  <a:gd name="connsiteY7" fmla="*/ 317055 h 1266896"/>
                  <a:gd name="connsiteX8" fmla="*/ 4416056 w 7761768"/>
                  <a:gd name="connsiteY8" fmla="*/ 47695 h 1266896"/>
                  <a:gd name="connsiteX9" fmla="*/ 4961861 w 7761768"/>
                  <a:gd name="connsiteY9" fmla="*/ 54785 h 1266896"/>
                  <a:gd name="connsiteX10" fmla="*/ 5684875 w 7761768"/>
                  <a:gd name="connsiteY10" fmla="*/ 593501 h 1266896"/>
                  <a:gd name="connsiteX11" fmla="*/ 6542568 w 7761768"/>
                  <a:gd name="connsiteY11" fmla="*/ 1146394 h 1266896"/>
                  <a:gd name="connsiteX12" fmla="*/ 7761768 w 7761768"/>
                  <a:gd name="connsiteY12" fmla="*/ 1266896 h 1266896"/>
                  <a:gd name="connsiteX0" fmla="*/ 0 w 7761768"/>
                  <a:gd name="connsiteY0" fmla="*/ 1245631 h 1266896"/>
                  <a:gd name="connsiteX1" fmla="*/ 425302 w 7761768"/>
                  <a:gd name="connsiteY1" fmla="*/ 1139306 h 1266896"/>
                  <a:gd name="connsiteX2" fmla="*/ 843516 w 7761768"/>
                  <a:gd name="connsiteY2" fmla="*/ 841594 h 1266896"/>
                  <a:gd name="connsiteX3" fmla="*/ 1254642 w 7761768"/>
                  <a:gd name="connsiteY3" fmla="*/ 1174748 h 1266896"/>
                  <a:gd name="connsiteX4" fmla="*/ 1899683 w 7761768"/>
                  <a:gd name="connsiteY4" fmla="*/ 1004627 h 1266896"/>
                  <a:gd name="connsiteX5" fmla="*/ 2941674 w 7761768"/>
                  <a:gd name="connsiteY5" fmla="*/ 1082598 h 1266896"/>
                  <a:gd name="connsiteX6" fmla="*/ 3444948 w 7761768"/>
                  <a:gd name="connsiteY6" fmla="*/ 714003 h 1266896"/>
                  <a:gd name="connsiteX7" fmla="*/ 3997843 w 7761768"/>
                  <a:gd name="connsiteY7" fmla="*/ 317055 h 1266896"/>
                  <a:gd name="connsiteX8" fmla="*/ 4416056 w 7761768"/>
                  <a:gd name="connsiteY8" fmla="*/ 47695 h 1266896"/>
                  <a:gd name="connsiteX9" fmla="*/ 4961861 w 7761768"/>
                  <a:gd name="connsiteY9" fmla="*/ 54785 h 1266896"/>
                  <a:gd name="connsiteX10" fmla="*/ 5684875 w 7761768"/>
                  <a:gd name="connsiteY10" fmla="*/ 593501 h 1266896"/>
                  <a:gd name="connsiteX11" fmla="*/ 6542568 w 7761768"/>
                  <a:gd name="connsiteY11" fmla="*/ 1146394 h 1266896"/>
                  <a:gd name="connsiteX12" fmla="*/ 7761768 w 7761768"/>
                  <a:gd name="connsiteY12" fmla="*/ 1266896 h 1266896"/>
                  <a:gd name="connsiteX0" fmla="*/ 0 w 7761768"/>
                  <a:gd name="connsiteY0" fmla="*/ 1245631 h 1266896"/>
                  <a:gd name="connsiteX1" fmla="*/ 425302 w 7761768"/>
                  <a:gd name="connsiteY1" fmla="*/ 1139306 h 1266896"/>
                  <a:gd name="connsiteX2" fmla="*/ 843516 w 7761768"/>
                  <a:gd name="connsiteY2" fmla="*/ 841594 h 1266896"/>
                  <a:gd name="connsiteX3" fmla="*/ 1899683 w 7761768"/>
                  <a:gd name="connsiteY3" fmla="*/ 1004627 h 1266896"/>
                  <a:gd name="connsiteX4" fmla="*/ 2941674 w 7761768"/>
                  <a:gd name="connsiteY4" fmla="*/ 1082598 h 1266896"/>
                  <a:gd name="connsiteX5" fmla="*/ 3444948 w 7761768"/>
                  <a:gd name="connsiteY5" fmla="*/ 714003 h 1266896"/>
                  <a:gd name="connsiteX6" fmla="*/ 3997843 w 7761768"/>
                  <a:gd name="connsiteY6" fmla="*/ 317055 h 1266896"/>
                  <a:gd name="connsiteX7" fmla="*/ 4416056 w 7761768"/>
                  <a:gd name="connsiteY7" fmla="*/ 47695 h 1266896"/>
                  <a:gd name="connsiteX8" fmla="*/ 4961861 w 7761768"/>
                  <a:gd name="connsiteY8" fmla="*/ 54785 h 1266896"/>
                  <a:gd name="connsiteX9" fmla="*/ 5684875 w 7761768"/>
                  <a:gd name="connsiteY9" fmla="*/ 593501 h 1266896"/>
                  <a:gd name="connsiteX10" fmla="*/ 6542568 w 7761768"/>
                  <a:gd name="connsiteY10" fmla="*/ 1146394 h 1266896"/>
                  <a:gd name="connsiteX11" fmla="*/ 7761768 w 7761768"/>
                  <a:gd name="connsiteY11" fmla="*/ 1266896 h 1266896"/>
                  <a:gd name="connsiteX0" fmla="*/ 0 w 7761768"/>
                  <a:gd name="connsiteY0" fmla="*/ 1245631 h 1266896"/>
                  <a:gd name="connsiteX1" fmla="*/ 1013637 w 7761768"/>
                  <a:gd name="connsiteY1" fmla="*/ 1188925 h 1266896"/>
                  <a:gd name="connsiteX2" fmla="*/ 843516 w 7761768"/>
                  <a:gd name="connsiteY2" fmla="*/ 841594 h 1266896"/>
                  <a:gd name="connsiteX3" fmla="*/ 1899683 w 7761768"/>
                  <a:gd name="connsiteY3" fmla="*/ 1004627 h 1266896"/>
                  <a:gd name="connsiteX4" fmla="*/ 2941674 w 7761768"/>
                  <a:gd name="connsiteY4" fmla="*/ 1082598 h 1266896"/>
                  <a:gd name="connsiteX5" fmla="*/ 3444948 w 7761768"/>
                  <a:gd name="connsiteY5" fmla="*/ 714003 h 1266896"/>
                  <a:gd name="connsiteX6" fmla="*/ 3997843 w 7761768"/>
                  <a:gd name="connsiteY6" fmla="*/ 317055 h 1266896"/>
                  <a:gd name="connsiteX7" fmla="*/ 4416056 w 7761768"/>
                  <a:gd name="connsiteY7" fmla="*/ 47695 h 1266896"/>
                  <a:gd name="connsiteX8" fmla="*/ 4961861 w 7761768"/>
                  <a:gd name="connsiteY8" fmla="*/ 54785 h 1266896"/>
                  <a:gd name="connsiteX9" fmla="*/ 5684875 w 7761768"/>
                  <a:gd name="connsiteY9" fmla="*/ 593501 h 1266896"/>
                  <a:gd name="connsiteX10" fmla="*/ 6542568 w 7761768"/>
                  <a:gd name="connsiteY10" fmla="*/ 1146394 h 1266896"/>
                  <a:gd name="connsiteX11" fmla="*/ 7761768 w 7761768"/>
                  <a:gd name="connsiteY11" fmla="*/ 1266896 h 1266896"/>
                  <a:gd name="connsiteX0" fmla="*/ 0 w 7761768"/>
                  <a:gd name="connsiteY0" fmla="*/ 1245631 h 1266896"/>
                  <a:gd name="connsiteX1" fmla="*/ 1013637 w 7761768"/>
                  <a:gd name="connsiteY1" fmla="*/ 1188925 h 1266896"/>
                  <a:gd name="connsiteX2" fmla="*/ 2069804 w 7761768"/>
                  <a:gd name="connsiteY2" fmla="*/ 1167659 h 1266896"/>
                  <a:gd name="connsiteX3" fmla="*/ 1899683 w 7761768"/>
                  <a:gd name="connsiteY3" fmla="*/ 1004627 h 1266896"/>
                  <a:gd name="connsiteX4" fmla="*/ 2941674 w 7761768"/>
                  <a:gd name="connsiteY4" fmla="*/ 1082598 h 1266896"/>
                  <a:gd name="connsiteX5" fmla="*/ 3444948 w 7761768"/>
                  <a:gd name="connsiteY5" fmla="*/ 714003 h 1266896"/>
                  <a:gd name="connsiteX6" fmla="*/ 3997843 w 7761768"/>
                  <a:gd name="connsiteY6" fmla="*/ 317055 h 1266896"/>
                  <a:gd name="connsiteX7" fmla="*/ 4416056 w 7761768"/>
                  <a:gd name="connsiteY7" fmla="*/ 47695 h 1266896"/>
                  <a:gd name="connsiteX8" fmla="*/ 4961861 w 7761768"/>
                  <a:gd name="connsiteY8" fmla="*/ 54785 h 1266896"/>
                  <a:gd name="connsiteX9" fmla="*/ 5684875 w 7761768"/>
                  <a:gd name="connsiteY9" fmla="*/ 593501 h 1266896"/>
                  <a:gd name="connsiteX10" fmla="*/ 6542568 w 7761768"/>
                  <a:gd name="connsiteY10" fmla="*/ 1146394 h 1266896"/>
                  <a:gd name="connsiteX11" fmla="*/ 7761768 w 7761768"/>
                  <a:gd name="connsiteY11" fmla="*/ 1266896 h 1266896"/>
                  <a:gd name="connsiteX0" fmla="*/ 0 w 7761768"/>
                  <a:gd name="connsiteY0" fmla="*/ 1245631 h 1266896"/>
                  <a:gd name="connsiteX1" fmla="*/ 1070344 w 7761768"/>
                  <a:gd name="connsiteY1" fmla="*/ 1231455 h 1266896"/>
                  <a:gd name="connsiteX2" fmla="*/ 2069804 w 7761768"/>
                  <a:gd name="connsiteY2" fmla="*/ 1167659 h 1266896"/>
                  <a:gd name="connsiteX3" fmla="*/ 1899683 w 7761768"/>
                  <a:gd name="connsiteY3" fmla="*/ 1004627 h 1266896"/>
                  <a:gd name="connsiteX4" fmla="*/ 2941674 w 7761768"/>
                  <a:gd name="connsiteY4" fmla="*/ 1082598 h 1266896"/>
                  <a:gd name="connsiteX5" fmla="*/ 3444948 w 7761768"/>
                  <a:gd name="connsiteY5" fmla="*/ 714003 h 1266896"/>
                  <a:gd name="connsiteX6" fmla="*/ 3997843 w 7761768"/>
                  <a:gd name="connsiteY6" fmla="*/ 317055 h 1266896"/>
                  <a:gd name="connsiteX7" fmla="*/ 4416056 w 7761768"/>
                  <a:gd name="connsiteY7" fmla="*/ 47695 h 1266896"/>
                  <a:gd name="connsiteX8" fmla="*/ 4961861 w 7761768"/>
                  <a:gd name="connsiteY8" fmla="*/ 54785 h 1266896"/>
                  <a:gd name="connsiteX9" fmla="*/ 5684875 w 7761768"/>
                  <a:gd name="connsiteY9" fmla="*/ 593501 h 1266896"/>
                  <a:gd name="connsiteX10" fmla="*/ 6542568 w 7761768"/>
                  <a:gd name="connsiteY10" fmla="*/ 1146394 h 1266896"/>
                  <a:gd name="connsiteX11" fmla="*/ 7761768 w 7761768"/>
                  <a:gd name="connsiteY11" fmla="*/ 1266896 h 1266896"/>
                  <a:gd name="connsiteX0" fmla="*/ 0 w 7761768"/>
                  <a:gd name="connsiteY0" fmla="*/ 1245631 h 1266896"/>
                  <a:gd name="connsiteX1" fmla="*/ 1070344 w 7761768"/>
                  <a:gd name="connsiteY1" fmla="*/ 1231455 h 1266896"/>
                  <a:gd name="connsiteX2" fmla="*/ 2069804 w 7761768"/>
                  <a:gd name="connsiteY2" fmla="*/ 1167659 h 1266896"/>
                  <a:gd name="connsiteX3" fmla="*/ 2268278 w 7761768"/>
                  <a:gd name="connsiteY3" fmla="*/ 1110953 h 1266896"/>
                  <a:gd name="connsiteX4" fmla="*/ 2941674 w 7761768"/>
                  <a:gd name="connsiteY4" fmla="*/ 1082598 h 1266896"/>
                  <a:gd name="connsiteX5" fmla="*/ 3444948 w 7761768"/>
                  <a:gd name="connsiteY5" fmla="*/ 714003 h 1266896"/>
                  <a:gd name="connsiteX6" fmla="*/ 3997843 w 7761768"/>
                  <a:gd name="connsiteY6" fmla="*/ 317055 h 1266896"/>
                  <a:gd name="connsiteX7" fmla="*/ 4416056 w 7761768"/>
                  <a:gd name="connsiteY7" fmla="*/ 47695 h 1266896"/>
                  <a:gd name="connsiteX8" fmla="*/ 4961861 w 7761768"/>
                  <a:gd name="connsiteY8" fmla="*/ 54785 h 1266896"/>
                  <a:gd name="connsiteX9" fmla="*/ 5684875 w 7761768"/>
                  <a:gd name="connsiteY9" fmla="*/ 593501 h 1266896"/>
                  <a:gd name="connsiteX10" fmla="*/ 6542568 w 7761768"/>
                  <a:gd name="connsiteY10" fmla="*/ 1146394 h 1266896"/>
                  <a:gd name="connsiteX11" fmla="*/ 7761768 w 7761768"/>
                  <a:gd name="connsiteY11" fmla="*/ 1266896 h 1266896"/>
                  <a:gd name="connsiteX0" fmla="*/ 0 w 7761768"/>
                  <a:gd name="connsiteY0" fmla="*/ 1245631 h 1266896"/>
                  <a:gd name="connsiteX1" fmla="*/ 1070344 w 7761768"/>
                  <a:gd name="connsiteY1" fmla="*/ 1231455 h 1266896"/>
                  <a:gd name="connsiteX2" fmla="*/ 2069804 w 7761768"/>
                  <a:gd name="connsiteY2" fmla="*/ 1167659 h 1266896"/>
                  <a:gd name="connsiteX3" fmla="*/ 2941674 w 7761768"/>
                  <a:gd name="connsiteY3" fmla="*/ 1082598 h 1266896"/>
                  <a:gd name="connsiteX4" fmla="*/ 3444948 w 7761768"/>
                  <a:gd name="connsiteY4" fmla="*/ 714003 h 1266896"/>
                  <a:gd name="connsiteX5" fmla="*/ 3997843 w 7761768"/>
                  <a:gd name="connsiteY5" fmla="*/ 317055 h 1266896"/>
                  <a:gd name="connsiteX6" fmla="*/ 4416056 w 7761768"/>
                  <a:gd name="connsiteY6" fmla="*/ 47695 h 1266896"/>
                  <a:gd name="connsiteX7" fmla="*/ 4961861 w 7761768"/>
                  <a:gd name="connsiteY7" fmla="*/ 54785 h 1266896"/>
                  <a:gd name="connsiteX8" fmla="*/ 5684875 w 7761768"/>
                  <a:gd name="connsiteY8" fmla="*/ 593501 h 1266896"/>
                  <a:gd name="connsiteX9" fmla="*/ 6542568 w 7761768"/>
                  <a:gd name="connsiteY9" fmla="*/ 1146394 h 1266896"/>
                  <a:gd name="connsiteX10" fmla="*/ 7761768 w 7761768"/>
                  <a:gd name="connsiteY10" fmla="*/ 1266896 h 1266896"/>
                  <a:gd name="connsiteX0" fmla="*/ 0 w 7761768"/>
                  <a:gd name="connsiteY0" fmla="*/ 1245631 h 1266896"/>
                  <a:gd name="connsiteX1" fmla="*/ 1070344 w 7761768"/>
                  <a:gd name="connsiteY1" fmla="*/ 1231455 h 1266896"/>
                  <a:gd name="connsiteX2" fmla="*/ 2268278 w 7761768"/>
                  <a:gd name="connsiteY2" fmla="*/ 1238543 h 1266896"/>
                  <a:gd name="connsiteX3" fmla="*/ 2941674 w 7761768"/>
                  <a:gd name="connsiteY3" fmla="*/ 1082598 h 1266896"/>
                  <a:gd name="connsiteX4" fmla="*/ 3444948 w 7761768"/>
                  <a:gd name="connsiteY4" fmla="*/ 714003 h 1266896"/>
                  <a:gd name="connsiteX5" fmla="*/ 3997843 w 7761768"/>
                  <a:gd name="connsiteY5" fmla="*/ 317055 h 1266896"/>
                  <a:gd name="connsiteX6" fmla="*/ 4416056 w 7761768"/>
                  <a:gd name="connsiteY6" fmla="*/ 47695 h 1266896"/>
                  <a:gd name="connsiteX7" fmla="*/ 4961861 w 7761768"/>
                  <a:gd name="connsiteY7" fmla="*/ 54785 h 1266896"/>
                  <a:gd name="connsiteX8" fmla="*/ 5684875 w 7761768"/>
                  <a:gd name="connsiteY8" fmla="*/ 593501 h 1266896"/>
                  <a:gd name="connsiteX9" fmla="*/ 6542568 w 7761768"/>
                  <a:gd name="connsiteY9" fmla="*/ 1146394 h 1266896"/>
                  <a:gd name="connsiteX10" fmla="*/ 7761768 w 7761768"/>
                  <a:gd name="connsiteY10" fmla="*/ 1266896 h 1266896"/>
                  <a:gd name="connsiteX0" fmla="*/ 0 w 7761768"/>
                  <a:gd name="connsiteY0" fmla="*/ 1245631 h 1266896"/>
                  <a:gd name="connsiteX1" fmla="*/ 1077432 w 7761768"/>
                  <a:gd name="connsiteY1" fmla="*/ 1238544 h 1266896"/>
                  <a:gd name="connsiteX2" fmla="*/ 2268278 w 7761768"/>
                  <a:gd name="connsiteY2" fmla="*/ 1238543 h 1266896"/>
                  <a:gd name="connsiteX3" fmla="*/ 2941674 w 7761768"/>
                  <a:gd name="connsiteY3" fmla="*/ 1082598 h 1266896"/>
                  <a:gd name="connsiteX4" fmla="*/ 3444948 w 7761768"/>
                  <a:gd name="connsiteY4" fmla="*/ 714003 h 1266896"/>
                  <a:gd name="connsiteX5" fmla="*/ 3997843 w 7761768"/>
                  <a:gd name="connsiteY5" fmla="*/ 317055 h 1266896"/>
                  <a:gd name="connsiteX6" fmla="*/ 4416056 w 7761768"/>
                  <a:gd name="connsiteY6" fmla="*/ 47695 h 1266896"/>
                  <a:gd name="connsiteX7" fmla="*/ 4961861 w 7761768"/>
                  <a:gd name="connsiteY7" fmla="*/ 54785 h 1266896"/>
                  <a:gd name="connsiteX8" fmla="*/ 5684875 w 7761768"/>
                  <a:gd name="connsiteY8" fmla="*/ 593501 h 1266896"/>
                  <a:gd name="connsiteX9" fmla="*/ 6542568 w 7761768"/>
                  <a:gd name="connsiteY9" fmla="*/ 1146394 h 1266896"/>
                  <a:gd name="connsiteX10" fmla="*/ 7761768 w 7761768"/>
                  <a:gd name="connsiteY10" fmla="*/ 1266896 h 1266896"/>
                  <a:gd name="connsiteX0" fmla="*/ 0 w 7761768"/>
                  <a:gd name="connsiteY0" fmla="*/ 1245631 h 1266896"/>
                  <a:gd name="connsiteX1" fmla="*/ 1077432 w 7761768"/>
                  <a:gd name="connsiteY1" fmla="*/ 1238544 h 1266896"/>
                  <a:gd name="connsiteX2" fmla="*/ 2268278 w 7761768"/>
                  <a:gd name="connsiteY2" fmla="*/ 1238543 h 1266896"/>
                  <a:gd name="connsiteX3" fmla="*/ 2941674 w 7761768"/>
                  <a:gd name="connsiteY3" fmla="*/ 1082598 h 1266896"/>
                  <a:gd name="connsiteX4" fmla="*/ 3466213 w 7761768"/>
                  <a:gd name="connsiteY4" fmla="*/ 735268 h 1266896"/>
                  <a:gd name="connsiteX5" fmla="*/ 3997843 w 7761768"/>
                  <a:gd name="connsiteY5" fmla="*/ 317055 h 1266896"/>
                  <a:gd name="connsiteX6" fmla="*/ 4416056 w 7761768"/>
                  <a:gd name="connsiteY6" fmla="*/ 47695 h 1266896"/>
                  <a:gd name="connsiteX7" fmla="*/ 4961861 w 7761768"/>
                  <a:gd name="connsiteY7" fmla="*/ 54785 h 1266896"/>
                  <a:gd name="connsiteX8" fmla="*/ 5684875 w 7761768"/>
                  <a:gd name="connsiteY8" fmla="*/ 593501 h 1266896"/>
                  <a:gd name="connsiteX9" fmla="*/ 6542568 w 7761768"/>
                  <a:gd name="connsiteY9" fmla="*/ 1146394 h 1266896"/>
                  <a:gd name="connsiteX10" fmla="*/ 7761768 w 7761768"/>
                  <a:gd name="connsiteY10" fmla="*/ 1266896 h 1266896"/>
                  <a:gd name="connsiteX0" fmla="*/ 0 w 7761768"/>
                  <a:gd name="connsiteY0" fmla="*/ 1241187 h 1262452"/>
                  <a:gd name="connsiteX1" fmla="*/ 1077432 w 7761768"/>
                  <a:gd name="connsiteY1" fmla="*/ 1234100 h 1262452"/>
                  <a:gd name="connsiteX2" fmla="*/ 2268278 w 7761768"/>
                  <a:gd name="connsiteY2" fmla="*/ 1234099 h 1262452"/>
                  <a:gd name="connsiteX3" fmla="*/ 2941674 w 7761768"/>
                  <a:gd name="connsiteY3" fmla="*/ 1078154 h 1262452"/>
                  <a:gd name="connsiteX4" fmla="*/ 3466213 w 7761768"/>
                  <a:gd name="connsiteY4" fmla="*/ 730824 h 1262452"/>
                  <a:gd name="connsiteX5" fmla="*/ 3997843 w 7761768"/>
                  <a:gd name="connsiteY5" fmla="*/ 312611 h 1262452"/>
                  <a:gd name="connsiteX6" fmla="*/ 4416056 w 7761768"/>
                  <a:gd name="connsiteY6" fmla="*/ 43251 h 1262452"/>
                  <a:gd name="connsiteX7" fmla="*/ 4954772 w 7761768"/>
                  <a:gd name="connsiteY7" fmla="*/ 57429 h 1262452"/>
                  <a:gd name="connsiteX8" fmla="*/ 5684875 w 7761768"/>
                  <a:gd name="connsiteY8" fmla="*/ 589057 h 1262452"/>
                  <a:gd name="connsiteX9" fmla="*/ 6542568 w 7761768"/>
                  <a:gd name="connsiteY9" fmla="*/ 1141950 h 1262452"/>
                  <a:gd name="connsiteX10" fmla="*/ 7761768 w 7761768"/>
                  <a:gd name="connsiteY10" fmla="*/ 1262452 h 1262452"/>
                  <a:gd name="connsiteX0" fmla="*/ 0 w 7761768"/>
                  <a:gd name="connsiteY0" fmla="*/ 1237669 h 1258934"/>
                  <a:gd name="connsiteX1" fmla="*/ 1077432 w 7761768"/>
                  <a:gd name="connsiteY1" fmla="*/ 1230582 h 1258934"/>
                  <a:gd name="connsiteX2" fmla="*/ 2268278 w 7761768"/>
                  <a:gd name="connsiteY2" fmla="*/ 1230581 h 1258934"/>
                  <a:gd name="connsiteX3" fmla="*/ 2941674 w 7761768"/>
                  <a:gd name="connsiteY3" fmla="*/ 1074636 h 1258934"/>
                  <a:gd name="connsiteX4" fmla="*/ 3466213 w 7761768"/>
                  <a:gd name="connsiteY4" fmla="*/ 727306 h 1258934"/>
                  <a:gd name="connsiteX5" fmla="*/ 3997843 w 7761768"/>
                  <a:gd name="connsiteY5" fmla="*/ 309093 h 1258934"/>
                  <a:gd name="connsiteX6" fmla="*/ 4437321 w 7761768"/>
                  <a:gd name="connsiteY6" fmla="*/ 46821 h 1258934"/>
                  <a:gd name="connsiteX7" fmla="*/ 4954772 w 7761768"/>
                  <a:gd name="connsiteY7" fmla="*/ 53911 h 1258934"/>
                  <a:gd name="connsiteX8" fmla="*/ 5684875 w 7761768"/>
                  <a:gd name="connsiteY8" fmla="*/ 585539 h 1258934"/>
                  <a:gd name="connsiteX9" fmla="*/ 6542568 w 7761768"/>
                  <a:gd name="connsiteY9" fmla="*/ 1138432 h 1258934"/>
                  <a:gd name="connsiteX10" fmla="*/ 7761768 w 7761768"/>
                  <a:gd name="connsiteY10" fmla="*/ 1258934 h 1258934"/>
                  <a:gd name="connsiteX0" fmla="*/ 0 w 7761768"/>
                  <a:gd name="connsiteY0" fmla="*/ 1238443 h 1259708"/>
                  <a:gd name="connsiteX1" fmla="*/ 1077432 w 7761768"/>
                  <a:gd name="connsiteY1" fmla="*/ 1231356 h 1259708"/>
                  <a:gd name="connsiteX2" fmla="*/ 2268278 w 7761768"/>
                  <a:gd name="connsiteY2" fmla="*/ 1231355 h 1259708"/>
                  <a:gd name="connsiteX3" fmla="*/ 2941674 w 7761768"/>
                  <a:gd name="connsiteY3" fmla="*/ 1075410 h 1259708"/>
                  <a:gd name="connsiteX4" fmla="*/ 3466213 w 7761768"/>
                  <a:gd name="connsiteY4" fmla="*/ 728080 h 1259708"/>
                  <a:gd name="connsiteX5" fmla="*/ 4012020 w 7761768"/>
                  <a:gd name="connsiteY5" fmla="*/ 324044 h 1259708"/>
                  <a:gd name="connsiteX6" fmla="*/ 4437321 w 7761768"/>
                  <a:gd name="connsiteY6" fmla="*/ 47595 h 1259708"/>
                  <a:gd name="connsiteX7" fmla="*/ 4954772 w 7761768"/>
                  <a:gd name="connsiteY7" fmla="*/ 54685 h 1259708"/>
                  <a:gd name="connsiteX8" fmla="*/ 5684875 w 7761768"/>
                  <a:gd name="connsiteY8" fmla="*/ 586313 h 1259708"/>
                  <a:gd name="connsiteX9" fmla="*/ 6542568 w 7761768"/>
                  <a:gd name="connsiteY9" fmla="*/ 1139206 h 1259708"/>
                  <a:gd name="connsiteX10" fmla="*/ 7761768 w 7761768"/>
                  <a:gd name="connsiteY10" fmla="*/ 1259708 h 1259708"/>
                  <a:gd name="connsiteX0" fmla="*/ 0 w 7761768"/>
                  <a:gd name="connsiteY0" fmla="*/ 1238443 h 1259708"/>
                  <a:gd name="connsiteX1" fmla="*/ 1077432 w 7761768"/>
                  <a:gd name="connsiteY1" fmla="*/ 1231356 h 1259708"/>
                  <a:gd name="connsiteX2" fmla="*/ 2268278 w 7761768"/>
                  <a:gd name="connsiteY2" fmla="*/ 1231355 h 1259708"/>
                  <a:gd name="connsiteX3" fmla="*/ 2941674 w 7761768"/>
                  <a:gd name="connsiteY3" fmla="*/ 1075410 h 1259708"/>
                  <a:gd name="connsiteX4" fmla="*/ 3473301 w 7761768"/>
                  <a:gd name="connsiteY4" fmla="*/ 770611 h 1259708"/>
                  <a:gd name="connsiteX5" fmla="*/ 4012020 w 7761768"/>
                  <a:gd name="connsiteY5" fmla="*/ 324044 h 1259708"/>
                  <a:gd name="connsiteX6" fmla="*/ 4437321 w 7761768"/>
                  <a:gd name="connsiteY6" fmla="*/ 47595 h 1259708"/>
                  <a:gd name="connsiteX7" fmla="*/ 4954772 w 7761768"/>
                  <a:gd name="connsiteY7" fmla="*/ 54685 h 1259708"/>
                  <a:gd name="connsiteX8" fmla="*/ 5684875 w 7761768"/>
                  <a:gd name="connsiteY8" fmla="*/ 586313 h 1259708"/>
                  <a:gd name="connsiteX9" fmla="*/ 6542568 w 7761768"/>
                  <a:gd name="connsiteY9" fmla="*/ 1139206 h 1259708"/>
                  <a:gd name="connsiteX10" fmla="*/ 7761768 w 7761768"/>
                  <a:gd name="connsiteY10" fmla="*/ 1259708 h 1259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761768" h="1259708">
                    <a:moveTo>
                      <a:pt x="0" y="1238443"/>
                    </a:moveTo>
                    <a:cubicBezTo>
                      <a:pt x="142358" y="1218950"/>
                      <a:pt x="699386" y="1232537"/>
                      <a:pt x="1077432" y="1231356"/>
                    </a:cubicBezTo>
                    <a:cubicBezTo>
                      <a:pt x="1455478" y="1230175"/>
                      <a:pt x="1957571" y="1257346"/>
                      <a:pt x="2268278" y="1231355"/>
                    </a:cubicBezTo>
                    <a:cubicBezTo>
                      <a:pt x="2578985" y="1205364"/>
                      <a:pt x="2740837" y="1152201"/>
                      <a:pt x="2941674" y="1075410"/>
                    </a:cubicBezTo>
                    <a:cubicBezTo>
                      <a:pt x="3142511" y="998619"/>
                      <a:pt x="3294910" y="895839"/>
                      <a:pt x="3473301" y="770611"/>
                    </a:cubicBezTo>
                    <a:cubicBezTo>
                      <a:pt x="3651692" y="645383"/>
                      <a:pt x="3851350" y="444547"/>
                      <a:pt x="4012020" y="324044"/>
                    </a:cubicBezTo>
                    <a:cubicBezTo>
                      <a:pt x="4172690" y="203541"/>
                      <a:pt x="4280196" y="92488"/>
                      <a:pt x="4437321" y="47595"/>
                    </a:cubicBezTo>
                    <a:cubicBezTo>
                      <a:pt x="4594446" y="2702"/>
                      <a:pt x="4746846" y="-35101"/>
                      <a:pt x="4954772" y="54685"/>
                    </a:cubicBezTo>
                    <a:cubicBezTo>
                      <a:pt x="5162698" y="144471"/>
                      <a:pt x="5420242" y="405560"/>
                      <a:pt x="5684875" y="586313"/>
                    </a:cubicBezTo>
                    <a:cubicBezTo>
                      <a:pt x="5949508" y="767066"/>
                      <a:pt x="6196419" y="1026974"/>
                      <a:pt x="6542568" y="1139206"/>
                    </a:cubicBezTo>
                    <a:cubicBezTo>
                      <a:pt x="6888717" y="1251439"/>
                      <a:pt x="7299252" y="1232536"/>
                      <a:pt x="7761768" y="1259708"/>
                    </a:cubicBezTo>
                  </a:path>
                </a:pathLst>
              </a:custGeom>
              <a:noFill/>
              <a:ln w="19050" cap="flat" cmpd="sng" algn="ctr">
                <a:solidFill>
                  <a:srgbClr val="FFC000"/>
                </a:solidFill>
                <a:prstDash val="lgDashDot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66" name="Straight Connector 552">
                <a:extLst>
                  <a:ext uri="{FF2B5EF4-FFF2-40B4-BE49-F238E27FC236}">
                    <a16:creationId xmlns:a16="http://schemas.microsoft.com/office/drawing/2014/main" id="{E0D32EF4-11D7-68A0-0844-BF8C35FE51C4}"/>
                  </a:ext>
                </a:extLst>
              </p:cNvPr>
              <p:cNvCxnSpPr/>
              <p:nvPr/>
            </p:nvCxnSpPr>
            <p:spPr>
              <a:xfrm>
                <a:off x="7607711" y="2583856"/>
                <a:ext cx="0" cy="692493"/>
              </a:xfrm>
              <a:prstGeom prst="line">
                <a:avLst/>
              </a:prstGeom>
              <a:noFill/>
              <a:ln w="19050" cap="flat" cmpd="sng" algn="ctr">
                <a:solidFill>
                  <a:srgbClr val="E7E6E6">
                    <a:lumMod val="75000"/>
                  </a:srgbClr>
                </a:solidFill>
                <a:prstDash val="dash"/>
                <a:miter lim="800000"/>
              </a:ln>
              <a:effectLst/>
            </p:spPr>
          </p:cxnSp>
          <p:sp>
            <p:nvSpPr>
              <p:cNvPr id="267" name="Freeform 96">
                <a:extLst>
                  <a:ext uri="{FF2B5EF4-FFF2-40B4-BE49-F238E27FC236}">
                    <a16:creationId xmlns:a16="http://schemas.microsoft.com/office/drawing/2014/main" id="{882CC499-9341-87CF-7C8A-6DA2896D38BE}"/>
                  </a:ext>
                </a:extLst>
              </p:cNvPr>
              <p:cNvSpPr/>
              <p:nvPr/>
            </p:nvSpPr>
            <p:spPr>
              <a:xfrm>
                <a:off x="6647087" y="2276596"/>
                <a:ext cx="1801170" cy="994959"/>
              </a:xfrm>
              <a:custGeom>
                <a:avLst/>
                <a:gdLst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21079 w 7761768"/>
                  <a:gd name="connsiteY11" fmla="*/ 3585213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21079 w 7761768"/>
                  <a:gd name="connsiteY11" fmla="*/ 3585213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286962"/>
                  <a:gd name="connsiteX1" fmla="*/ 425302 w 7761768"/>
                  <a:gd name="connsiteY1" fmla="*/ 4180637 h 4286962"/>
                  <a:gd name="connsiteX2" fmla="*/ 843516 w 7761768"/>
                  <a:gd name="connsiteY2" fmla="*/ 3882925 h 4286962"/>
                  <a:gd name="connsiteX3" fmla="*/ 1212112 w 7761768"/>
                  <a:gd name="connsiteY3" fmla="*/ 3209530 h 4286962"/>
                  <a:gd name="connsiteX4" fmla="*/ 2062716 w 7761768"/>
                  <a:gd name="connsiteY4" fmla="*/ 693158 h 4286962"/>
                  <a:gd name="connsiteX5" fmla="*/ 2516372 w 7761768"/>
                  <a:gd name="connsiteY5" fmla="*/ 5585 h 4286962"/>
                  <a:gd name="connsiteX6" fmla="*/ 2955851 w 7761768"/>
                  <a:gd name="connsiteY6" fmla="*/ 459241 h 4286962"/>
                  <a:gd name="connsiteX7" fmla="*/ 3565451 w 7761768"/>
                  <a:gd name="connsiteY7" fmla="*/ 1961976 h 4286962"/>
                  <a:gd name="connsiteX8" fmla="*/ 3948223 w 7761768"/>
                  <a:gd name="connsiteY8" fmla="*/ 2621195 h 4286962"/>
                  <a:gd name="connsiteX9" fmla="*/ 4494028 w 7761768"/>
                  <a:gd name="connsiteY9" fmla="*/ 2883464 h 4286962"/>
                  <a:gd name="connsiteX10" fmla="*/ 4968949 w 7761768"/>
                  <a:gd name="connsiteY10" fmla="*/ 3074851 h 4286962"/>
                  <a:gd name="connsiteX11" fmla="*/ 5684875 w 7761768"/>
                  <a:gd name="connsiteY11" fmla="*/ 3634832 h 4286962"/>
                  <a:gd name="connsiteX12" fmla="*/ 6542568 w 7761768"/>
                  <a:gd name="connsiteY12" fmla="*/ 4187725 h 4286962"/>
                  <a:gd name="connsiteX13" fmla="*/ 7761768 w 7761768"/>
                  <a:gd name="connsiteY13" fmla="*/ 4286961 h 4286962"/>
                  <a:gd name="connsiteX0" fmla="*/ 0 w 7761768"/>
                  <a:gd name="connsiteY0" fmla="*/ 4286962 h 4287568"/>
                  <a:gd name="connsiteX1" fmla="*/ 425302 w 7761768"/>
                  <a:gd name="connsiteY1" fmla="*/ 4180637 h 4287568"/>
                  <a:gd name="connsiteX2" fmla="*/ 843516 w 7761768"/>
                  <a:gd name="connsiteY2" fmla="*/ 3882925 h 4287568"/>
                  <a:gd name="connsiteX3" fmla="*/ 1212112 w 7761768"/>
                  <a:gd name="connsiteY3" fmla="*/ 3209530 h 4287568"/>
                  <a:gd name="connsiteX4" fmla="*/ 2062716 w 7761768"/>
                  <a:gd name="connsiteY4" fmla="*/ 693158 h 4287568"/>
                  <a:gd name="connsiteX5" fmla="*/ 2516372 w 7761768"/>
                  <a:gd name="connsiteY5" fmla="*/ 5585 h 4287568"/>
                  <a:gd name="connsiteX6" fmla="*/ 2955851 w 7761768"/>
                  <a:gd name="connsiteY6" fmla="*/ 459241 h 4287568"/>
                  <a:gd name="connsiteX7" fmla="*/ 3565451 w 7761768"/>
                  <a:gd name="connsiteY7" fmla="*/ 1961976 h 4287568"/>
                  <a:gd name="connsiteX8" fmla="*/ 3948223 w 7761768"/>
                  <a:gd name="connsiteY8" fmla="*/ 2621195 h 4287568"/>
                  <a:gd name="connsiteX9" fmla="*/ 4494028 w 7761768"/>
                  <a:gd name="connsiteY9" fmla="*/ 2883464 h 4287568"/>
                  <a:gd name="connsiteX10" fmla="*/ 4968949 w 7761768"/>
                  <a:gd name="connsiteY10" fmla="*/ 3074851 h 4287568"/>
                  <a:gd name="connsiteX11" fmla="*/ 5684875 w 7761768"/>
                  <a:gd name="connsiteY11" fmla="*/ 3634832 h 4287568"/>
                  <a:gd name="connsiteX12" fmla="*/ 6542568 w 7761768"/>
                  <a:gd name="connsiteY12" fmla="*/ 4187725 h 4287568"/>
                  <a:gd name="connsiteX13" fmla="*/ 7761768 w 7761768"/>
                  <a:gd name="connsiteY13" fmla="*/ 4286961 h 4287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761768" h="4287568">
                    <a:moveTo>
                      <a:pt x="0" y="4286962"/>
                    </a:moveTo>
                    <a:cubicBezTo>
                      <a:pt x="142358" y="4267469"/>
                      <a:pt x="284716" y="4247976"/>
                      <a:pt x="425302" y="4180637"/>
                    </a:cubicBezTo>
                    <a:cubicBezTo>
                      <a:pt x="565888" y="4113298"/>
                      <a:pt x="712381" y="4044776"/>
                      <a:pt x="843516" y="3882925"/>
                    </a:cubicBezTo>
                    <a:cubicBezTo>
                      <a:pt x="974651" y="3721074"/>
                      <a:pt x="1008912" y="3741158"/>
                      <a:pt x="1212112" y="3209530"/>
                    </a:cubicBezTo>
                    <a:cubicBezTo>
                      <a:pt x="1415312" y="2677902"/>
                      <a:pt x="1845339" y="1227149"/>
                      <a:pt x="2062716" y="693158"/>
                    </a:cubicBezTo>
                    <a:cubicBezTo>
                      <a:pt x="2280093" y="159167"/>
                      <a:pt x="2367516" y="44571"/>
                      <a:pt x="2516372" y="5585"/>
                    </a:cubicBezTo>
                    <a:cubicBezTo>
                      <a:pt x="2665228" y="-33401"/>
                      <a:pt x="2781005" y="133176"/>
                      <a:pt x="2955851" y="459241"/>
                    </a:cubicBezTo>
                    <a:cubicBezTo>
                      <a:pt x="3130698" y="785306"/>
                      <a:pt x="3400056" y="1601650"/>
                      <a:pt x="3565451" y="1961976"/>
                    </a:cubicBezTo>
                    <a:cubicBezTo>
                      <a:pt x="3730846" y="2322302"/>
                      <a:pt x="3793460" y="2467614"/>
                      <a:pt x="3948223" y="2621195"/>
                    </a:cubicBezTo>
                    <a:cubicBezTo>
                      <a:pt x="4102986" y="2774776"/>
                      <a:pt x="4309730" y="2814944"/>
                      <a:pt x="4494028" y="2883464"/>
                    </a:cubicBezTo>
                    <a:cubicBezTo>
                      <a:pt x="4678326" y="2951984"/>
                      <a:pt x="4770475" y="2949623"/>
                      <a:pt x="4968949" y="3074851"/>
                    </a:cubicBezTo>
                    <a:cubicBezTo>
                      <a:pt x="5167424" y="3200079"/>
                      <a:pt x="5422605" y="3442265"/>
                      <a:pt x="5684875" y="3634832"/>
                    </a:cubicBezTo>
                    <a:cubicBezTo>
                      <a:pt x="5947145" y="3827399"/>
                      <a:pt x="6196419" y="4079037"/>
                      <a:pt x="6542568" y="4187725"/>
                    </a:cubicBezTo>
                    <a:cubicBezTo>
                      <a:pt x="6888717" y="4296413"/>
                      <a:pt x="7299252" y="4288142"/>
                      <a:pt x="7761768" y="4286961"/>
                    </a:cubicBezTo>
                  </a:path>
                </a:pathLst>
              </a:custGeom>
              <a:noFill/>
              <a:ln w="19050" cap="flat" cmpd="sng" algn="ctr">
                <a:solidFill>
                  <a:srgbClr val="0BB5DD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68" name="Straight Arrow Connector 554">
                <a:extLst>
                  <a:ext uri="{FF2B5EF4-FFF2-40B4-BE49-F238E27FC236}">
                    <a16:creationId xmlns:a16="http://schemas.microsoft.com/office/drawing/2014/main" id="{38B26612-91D0-512B-38C8-E8EEA43198A8}"/>
                  </a:ext>
                </a:extLst>
              </p:cNvPr>
              <p:cNvCxnSpPr/>
              <p:nvPr/>
            </p:nvCxnSpPr>
            <p:spPr>
              <a:xfrm>
                <a:off x="6647087" y="3279639"/>
                <a:ext cx="1866632" cy="0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bg2">
                    <a:lumMod val="75000"/>
                  </a:schemeClr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269" name="Freeform 101">
                <a:extLst>
                  <a:ext uri="{FF2B5EF4-FFF2-40B4-BE49-F238E27FC236}">
                    <a16:creationId xmlns:a16="http://schemas.microsoft.com/office/drawing/2014/main" id="{5553B8A1-68C0-41E2-8DA9-CCE5B294EE36}"/>
                  </a:ext>
                </a:extLst>
              </p:cNvPr>
              <p:cNvSpPr/>
              <p:nvPr/>
            </p:nvSpPr>
            <p:spPr>
              <a:xfrm>
                <a:off x="6653666" y="2277350"/>
                <a:ext cx="1769917" cy="982045"/>
              </a:xfrm>
              <a:custGeom>
                <a:avLst/>
                <a:gdLst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21079 w 7761768"/>
                  <a:gd name="connsiteY11" fmla="*/ 3585213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21079 w 7761768"/>
                  <a:gd name="connsiteY11" fmla="*/ 3585213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4376 h 4305641"/>
                  <a:gd name="connsiteX1" fmla="*/ 425302 w 7761768"/>
                  <a:gd name="connsiteY1" fmla="*/ 4178051 h 4305641"/>
                  <a:gd name="connsiteX2" fmla="*/ 843516 w 7761768"/>
                  <a:gd name="connsiteY2" fmla="*/ 3880339 h 4305641"/>
                  <a:gd name="connsiteX3" fmla="*/ 1212112 w 7761768"/>
                  <a:gd name="connsiteY3" fmla="*/ 3206944 h 4305641"/>
                  <a:gd name="connsiteX4" fmla="*/ 2062716 w 7761768"/>
                  <a:gd name="connsiteY4" fmla="*/ 690572 h 4305641"/>
                  <a:gd name="connsiteX5" fmla="*/ 2516372 w 7761768"/>
                  <a:gd name="connsiteY5" fmla="*/ 2999 h 4305641"/>
                  <a:gd name="connsiteX6" fmla="*/ 2899144 w 7761768"/>
                  <a:gd name="connsiteY6" fmla="*/ 506274 h 4305641"/>
                  <a:gd name="connsiteX7" fmla="*/ 3565451 w 7761768"/>
                  <a:gd name="connsiteY7" fmla="*/ 1959390 h 4305641"/>
                  <a:gd name="connsiteX8" fmla="*/ 3948223 w 7761768"/>
                  <a:gd name="connsiteY8" fmla="*/ 2618609 h 4305641"/>
                  <a:gd name="connsiteX9" fmla="*/ 4494028 w 7761768"/>
                  <a:gd name="connsiteY9" fmla="*/ 2880878 h 4305641"/>
                  <a:gd name="connsiteX10" fmla="*/ 4968949 w 7761768"/>
                  <a:gd name="connsiteY10" fmla="*/ 3072265 h 4305641"/>
                  <a:gd name="connsiteX11" fmla="*/ 5684875 w 7761768"/>
                  <a:gd name="connsiteY11" fmla="*/ 3632246 h 4305641"/>
                  <a:gd name="connsiteX12" fmla="*/ 6542568 w 7761768"/>
                  <a:gd name="connsiteY12" fmla="*/ 4185139 h 4305641"/>
                  <a:gd name="connsiteX13" fmla="*/ 7761768 w 7761768"/>
                  <a:gd name="connsiteY13" fmla="*/ 4305641 h 4305641"/>
                  <a:gd name="connsiteX0" fmla="*/ 0 w 7761768"/>
                  <a:gd name="connsiteY0" fmla="*/ 4214443 h 4235708"/>
                  <a:gd name="connsiteX1" fmla="*/ 425302 w 7761768"/>
                  <a:gd name="connsiteY1" fmla="*/ 4108118 h 4235708"/>
                  <a:gd name="connsiteX2" fmla="*/ 843516 w 7761768"/>
                  <a:gd name="connsiteY2" fmla="*/ 3810406 h 4235708"/>
                  <a:gd name="connsiteX3" fmla="*/ 1212112 w 7761768"/>
                  <a:gd name="connsiteY3" fmla="*/ 3137011 h 4235708"/>
                  <a:gd name="connsiteX4" fmla="*/ 2062716 w 7761768"/>
                  <a:gd name="connsiteY4" fmla="*/ 620639 h 4235708"/>
                  <a:gd name="connsiteX5" fmla="*/ 2509284 w 7761768"/>
                  <a:gd name="connsiteY5" fmla="*/ 3950 h 4235708"/>
                  <a:gd name="connsiteX6" fmla="*/ 2899144 w 7761768"/>
                  <a:gd name="connsiteY6" fmla="*/ 436341 h 4235708"/>
                  <a:gd name="connsiteX7" fmla="*/ 3565451 w 7761768"/>
                  <a:gd name="connsiteY7" fmla="*/ 1889457 h 4235708"/>
                  <a:gd name="connsiteX8" fmla="*/ 3948223 w 7761768"/>
                  <a:gd name="connsiteY8" fmla="*/ 2548676 h 4235708"/>
                  <a:gd name="connsiteX9" fmla="*/ 4494028 w 7761768"/>
                  <a:gd name="connsiteY9" fmla="*/ 2810945 h 4235708"/>
                  <a:gd name="connsiteX10" fmla="*/ 4968949 w 7761768"/>
                  <a:gd name="connsiteY10" fmla="*/ 3002332 h 4235708"/>
                  <a:gd name="connsiteX11" fmla="*/ 5684875 w 7761768"/>
                  <a:gd name="connsiteY11" fmla="*/ 3562313 h 4235708"/>
                  <a:gd name="connsiteX12" fmla="*/ 6542568 w 7761768"/>
                  <a:gd name="connsiteY12" fmla="*/ 4115206 h 4235708"/>
                  <a:gd name="connsiteX13" fmla="*/ 7761768 w 7761768"/>
                  <a:gd name="connsiteY13" fmla="*/ 4235708 h 4235708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565451 w 7761768"/>
                  <a:gd name="connsiteY7" fmla="*/ 1885665 h 4231916"/>
                  <a:gd name="connsiteX8" fmla="*/ 3948223 w 7761768"/>
                  <a:gd name="connsiteY8" fmla="*/ 2544884 h 4231916"/>
                  <a:gd name="connsiteX9" fmla="*/ 4494028 w 7761768"/>
                  <a:gd name="connsiteY9" fmla="*/ 2807153 h 4231916"/>
                  <a:gd name="connsiteX10" fmla="*/ 4968949 w 7761768"/>
                  <a:gd name="connsiteY10" fmla="*/ 2998540 h 4231916"/>
                  <a:gd name="connsiteX11" fmla="*/ 5684875 w 7761768"/>
                  <a:gd name="connsiteY11" fmla="*/ 3558521 h 4231916"/>
                  <a:gd name="connsiteX12" fmla="*/ 6542568 w 7761768"/>
                  <a:gd name="connsiteY12" fmla="*/ 4111414 h 4231916"/>
                  <a:gd name="connsiteX13" fmla="*/ 7761768 w 7761768"/>
                  <a:gd name="connsiteY13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30772 w 7761768"/>
                  <a:gd name="connsiteY7" fmla="*/ 1949461 h 4231916"/>
                  <a:gd name="connsiteX8" fmla="*/ 3948223 w 7761768"/>
                  <a:gd name="connsiteY8" fmla="*/ 2544884 h 4231916"/>
                  <a:gd name="connsiteX9" fmla="*/ 4494028 w 7761768"/>
                  <a:gd name="connsiteY9" fmla="*/ 2807153 h 4231916"/>
                  <a:gd name="connsiteX10" fmla="*/ 4968949 w 7761768"/>
                  <a:gd name="connsiteY10" fmla="*/ 2998540 h 4231916"/>
                  <a:gd name="connsiteX11" fmla="*/ 5684875 w 7761768"/>
                  <a:gd name="connsiteY11" fmla="*/ 3558521 h 4231916"/>
                  <a:gd name="connsiteX12" fmla="*/ 6542568 w 7761768"/>
                  <a:gd name="connsiteY12" fmla="*/ 4111414 h 4231916"/>
                  <a:gd name="connsiteX13" fmla="*/ 7761768 w 7761768"/>
                  <a:gd name="connsiteY13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30772 w 7761768"/>
                  <a:gd name="connsiteY7" fmla="*/ 1949461 h 4231916"/>
                  <a:gd name="connsiteX8" fmla="*/ 3806455 w 7761768"/>
                  <a:gd name="connsiteY8" fmla="*/ 3076512 h 4231916"/>
                  <a:gd name="connsiteX9" fmla="*/ 4494028 w 7761768"/>
                  <a:gd name="connsiteY9" fmla="*/ 2807153 h 4231916"/>
                  <a:gd name="connsiteX10" fmla="*/ 4968949 w 7761768"/>
                  <a:gd name="connsiteY10" fmla="*/ 2998540 h 4231916"/>
                  <a:gd name="connsiteX11" fmla="*/ 5684875 w 7761768"/>
                  <a:gd name="connsiteY11" fmla="*/ 3558521 h 4231916"/>
                  <a:gd name="connsiteX12" fmla="*/ 6542568 w 7761768"/>
                  <a:gd name="connsiteY12" fmla="*/ 4111414 h 4231916"/>
                  <a:gd name="connsiteX13" fmla="*/ 7761768 w 7761768"/>
                  <a:gd name="connsiteY13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30772 w 7761768"/>
                  <a:gd name="connsiteY7" fmla="*/ 1949461 h 4231916"/>
                  <a:gd name="connsiteX8" fmla="*/ 3806455 w 7761768"/>
                  <a:gd name="connsiteY8" fmla="*/ 3076512 h 4231916"/>
                  <a:gd name="connsiteX9" fmla="*/ 4245935 w 7761768"/>
                  <a:gd name="connsiteY9" fmla="*/ 3764083 h 4231916"/>
                  <a:gd name="connsiteX10" fmla="*/ 4968949 w 7761768"/>
                  <a:gd name="connsiteY10" fmla="*/ 2998540 h 4231916"/>
                  <a:gd name="connsiteX11" fmla="*/ 5684875 w 7761768"/>
                  <a:gd name="connsiteY11" fmla="*/ 3558521 h 4231916"/>
                  <a:gd name="connsiteX12" fmla="*/ 6542568 w 7761768"/>
                  <a:gd name="connsiteY12" fmla="*/ 4111414 h 4231916"/>
                  <a:gd name="connsiteX13" fmla="*/ 7761768 w 7761768"/>
                  <a:gd name="connsiteY13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30772 w 7761768"/>
                  <a:gd name="connsiteY7" fmla="*/ 1949461 h 4231916"/>
                  <a:gd name="connsiteX8" fmla="*/ 3806455 w 7761768"/>
                  <a:gd name="connsiteY8" fmla="*/ 3076512 h 4231916"/>
                  <a:gd name="connsiteX9" fmla="*/ 4245935 w 7761768"/>
                  <a:gd name="connsiteY9" fmla="*/ 3764083 h 4231916"/>
                  <a:gd name="connsiteX10" fmla="*/ 5046921 w 7761768"/>
                  <a:gd name="connsiteY10" fmla="*/ 4111415 h 4231916"/>
                  <a:gd name="connsiteX11" fmla="*/ 5684875 w 7761768"/>
                  <a:gd name="connsiteY11" fmla="*/ 3558521 h 4231916"/>
                  <a:gd name="connsiteX12" fmla="*/ 6542568 w 7761768"/>
                  <a:gd name="connsiteY12" fmla="*/ 4111414 h 4231916"/>
                  <a:gd name="connsiteX13" fmla="*/ 7761768 w 7761768"/>
                  <a:gd name="connsiteY13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3806455 w 7761768"/>
                  <a:gd name="connsiteY8" fmla="*/ 3076512 h 4231916"/>
                  <a:gd name="connsiteX9" fmla="*/ 4245935 w 7761768"/>
                  <a:gd name="connsiteY9" fmla="*/ 3764083 h 4231916"/>
                  <a:gd name="connsiteX10" fmla="*/ 5046921 w 7761768"/>
                  <a:gd name="connsiteY10" fmla="*/ 4111415 h 4231916"/>
                  <a:gd name="connsiteX11" fmla="*/ 5684875 w 7761768"/>
                  <a:gd name="connsiteY11" fmla="*/ 3558521 h 4231916"/>
                  <a:gd name="connsiteX12" fmla="*/ 6542568 w 7761768"/>
                  <a:gd name="connsiteY12" fmla="*/ 4111414 h 4231916"/>
                  <a:gd name="connsiteX13" fmla="*/ 7761768 w 7761768"/>
                  <a:gd name="connsiteY13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3806455 w 7761768"/>
                  <a:gd name="connsiteY8" fmla="*/ 3076512 h 4231916"/>
                  <a:gd name="connsiteX9" fmla="*/ 4245935 w 7761768"/>
                  <a:gd name="connsiteY9" fmla="*/ 3764083 h 4231916"/>
                  <a:gd name="connsiteX10" fmla="*/ 5046921 w 7761768"/>
                  <a:gd name="connsiteY10" fmla="*/ 4111415 h 4231916"/>
                  <a:gd name="connsiteX11" fmla="*/ 6542568 w 7761768"/>
                  <a:gd name="connsiteY11" fmla="*/ 4111414 h 4231916"/>
                  <a:gd name="connsiteX12" fmla="*/ 7761768 w 7761768"/>
                  <a:gd name="connsiteY12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3806455 w 7761768"/>
                  <a:gd name="connsiteY8" fmla="*/ 3076512 h 4231916"/>
                  <a:gd name="connsiteX9" fmla="*/ 4245935 w 7761768"/>
                  <a:gd name="connsiteY9" fmla="*/ 3764083 h 4231916"/>
                  <a:gd name="connsiteX10" fmla="*/ 5046921 w 7761768"/>
                  <a:gd name="connsiteY10" fmla="*/ 4111415 h 4231916"/>
                  <a:gd name="connsiteX11" fmla="*/ 7761768 w 7761768"/>
                  <a:gd name="connsiteY11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3806455 w 7761768"/>
                  <a:gd name="connsiteY8" fmla="*/ 3076512 h 4231916"/>
                  <a:gd name="connsiteX9" fmla="*/ 4245935 w 7761768"/>
                  <a:gd name="connsiteY9" fmla="*/ 3764083 h 4231916"/>
                  <a:gd name="connsiteX10" fmla="*/ 5025656 w 7761768"/>
                  <a:gd name="connsiteY10" fmla="*/ 4175210 h 4231916"/>
                  <a:gd name="connsiteX11" fmla="*/ 7761768 w 7761768"/>
                  <a:gd name="connsiteY11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3806455 w 7761768"/>
                  <a:gd name="connsiteY8" fmla="*/ 3076512 h 4231916"/>
                  <a:gd name="connsiteX9" fmla="*/ 4210493 w 7761768"/>
                  <a:gd name="connsiteY9" fmla="*/ 3806613 h 4231916"/>
                  <a:gd name="connsiteX10" fmla="*/ 5025656 w 7761768"/>
                  <a:gd name="connsiteY10" fmla="*/ 4175210 h 4231916"/>
                  <a:gd name="connsiteX11" fmla="*/ 7761768 w 7761768"/>
                  <a:gd name="connsiteY11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3806455 w 7761768"/>
                  <a:gd name="connsiteY8" fmla="*/ 3076512 h 4231916"/>
                  <a:gd name="connsiteX9" fmla="*/ 4210493 w 7761768"/>
                  <a:gd name="connsiteY9" fmla="*/ 3806613 h 4231916"/>
                  <a:gd name="connsiteX10" fmla="*/ 5025656 w 7761768"/>
                  <a:gd name="connsiteY10" fmla="*/ 4175210 h 4231916"/>
                  <a:gd name="connsiteX11" fmla="*/ 7761768 w 7761768"/>
                  <a:gd name="connsiteY11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4210493 w 7761768"/>
                  <a:gd name="connsiteY8" fmla="*/ 3806613 h 4231916"/>
                  <a:gd name="connsiteX9" fmla="*/ 5025656 w 7761768"/>
                  <a:gd name="connsiteY9" fmla="*/ 4175210 h 4231916"/>
                  <a:gd name="connsiteX10" fmla="*/ 7761768 w 7761768"/>
                  <a:gd name="connsiteY10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4132521 w 7761768"/>
                  <a:gd name="connsiteY8" fmla="*/ 3671934 h 4231916"/>
                  <a:gd name="connsiteX9" fmla="*/ 5025656 w 7761768"/>
                  <a:gd name="connsiteY9" fmla="*/ 4175210 h 4231916"/>
                  <a:gd name="connsiteX10" fmla="*/ 7761768 w 7761768"/>
                  <a:gd name="connsiteY10" fmla="*/ 4231916 h 4231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761768" h="4231916">
                    <a:moveTo>
                      <a:pt x="0" y="4210651"/>
                    </a:moveTo>
                    <a:cubicBezTo>
                      <a:pt x="142358" y="4191158"/>
                      <a:pt x="284716" y="4171665"/>
                      <a:pt x="425302" y="4104326"/>
                    </a:cubicBezTo>
                    <a:cubicBezTo>
                      <a:pt x="565888" y="4036987"/>
                      <a:pt x="712381" y="3968465"/>
                      <a:pt x="843516" y="3806614"/>
                    </a:cubicBezTo>
                    <a:cubicBezTo>
                      <a:pt x="974651" y="3644763"/>
                      <a:pt x="1008912" y="3664847"/>
                      <a:pt x="1212112" y="3133219"/>
                    </a:cubicBezTo>
                    <a:cubicBezTo>
                      <a:pt x="1415312" y="2601591"/>
                      <a:pt x="1846521" y="1139024"/>
                      <a:pt x="2062716" y="616847"/>
                    </a:cubicBezTo>
                    <a:cubicBezTo>
                      <a:pt x="2278911" y="94670"/>
                      <a:pt x="2369879" y="-4568"/>
                      <a:pt x="2509284" y="158"/>
                    </a:cubicBezTo>
                    <a:cubicBezTo>
                      <a:pt x="2648689" y="4884"/>
                      <a:pt x="2750288" y="108847"/>
                      <a:pt x="2899144" y="432549"/>
                    </a:cubicBezTo>
                    <a:cubicBezTo>
                      <a:pt x="3048000" y="756251"/>
                      <a:pt x="3196855" y="1402475"/>
                      <a:pt x="3402418" y="1942373"/>
                    </a:cubicBezTo>
                    <a:cubicBezTo>
                      <a:pt x="3607981" y="2482271"/>
                      <a:pt x="3861981" y="3299795"/>
                      <a:pt x="4132521" y="3671934"/>
                    </a:cubicBezTo>
                    <a:cubicBezTo>
                      <a:pt x="4321544" y="3876315"/>
                      <a:pt x="4420782" y="4081880"/>
                      <a:pt x="5025656" y="4175210"/>
                    </a:cubicBezTo>
                    <a:cubicBezTo>
                      <a:pt x="5630531" y="4268540"/>
                      <a:pt x="7196175" y="4206812"/>
                      <a:pt x="7761768" y="4231916"/>
                    </a:cubicBezTo>
                  </a:path>
                </a:pathLst>
              </a:custGeom>
              <a:noFill/>
              <a:ln w="19050" cap="flat" cmpd="sng" algn="ctr">
                <a:solidFill>
                  <a:srgbClr val="1FC2A7"/>
                </a:solidFill>
                <a:prstDash val="sysDot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14420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7" name="Straight Connector 336">
            <a:extLst>
              <a:ext uri="{FF2B5EF4-FFF2-40B4-BE49-F238E27FC236}">
                <a16:creationId xmlns:a16="http://schemas.microsoft.com/office/drawing/2014/main" id="{27441693-15DD-FCDD-74A3-CD9FCE9E2775}"/>
              </a:ext>
            </a:extLst>
          </p:cNvPr>
          <p:cNvCxnSpPr>
            <a:cxnSpLocks/>
          </p:cNvCxnSpPr>
          <p:nvPr/>
        </p:nvCxnSpPr>
        <p:spPr>
          <a:xfrm flipH="1">
            <a:off x="1836296" y="684561"/>
            <a:ext cx="0" cy="57895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6" name="Gruppieren 415">
            <a:extLst>
              <a:ext uri="{FF2B5EF4-FFF2-40B4-BE49-F238E27FC236}">
                <a16:creationId xmlns:a16="http://schemas.microsoft.com/office/drawing/2014/main" id="{056BC4B1-08EC-E825-B9DC-1028D094E96D}"/>
              </a:ext>
            </a:extLst>
          </p:cNvPr>
          <p:cNvGrpSpPr/>
          <p:nvPr/>
        </p:nvGrpSpPr>
        <p:grpSpPr>
          <a:xfrm>
            <a:off x="2530615" y="1188884"/>
            <a:ext cx="6125928" cy="1103328"/>
            <a:chOff x="5386439" y="892367"/>
            <a:chExt cx="6125928" cy="1103328"/>
          </a:xfrm>
        </p:grpSpPr>
        <p:grpSp>
          <p:nvGrpSpPr>
            <p:cNvPr id="362" name="Gruppieren 361">
              <a:extLst>
                <a:ext uri="{FF2B5EF4-FFF2-40B4-BE49-F238E27FC236}">
                  <a16:creationId xmlns:a16="http://schemas.microsoft.com/office/drawing/2014/main" id="{5F8DE83A-8D78-478C-5FF4-8437F2941E02}"/>
                </a:ext>
              </a:extLst>
            </p:cNvPr>
            <p:cNvGrpSpPr/>
            <p:nvPr/>
          </p:nvGrpSpPr>
          <p:grpSpPr>
            <a:xfrm>
              <a:off x="5906322" y="1509201"/>
              <a:ext cx="1492339" cy="311657"/>
              <a:chOff x="-1392391" y="5397974"/>
              <a:chExt cx="3127804" cy="653204"/>
            </a:xfrm>
          </p:grpSpPr>
          <p:cxnSp>
            <p:nvCxnSpPr>
              <p:cNvPr id="368" name="Straight Connector 337">
                <a:extLst>
                  <a:ext uri="{FF2B5EF4-FFF2-40B4-BE49-F238E27FC236}">
                    <a16:creationId xmlns:a16="http://schemas.microsoft.com/office/drawing/2014/main" id="{DC2D30E9-9A58-6113-A9BC-D45E4B5C55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392391" y="5724576"/>
                <a:ext cx="90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9" name="TextBox 338">
                <a:extLst>
                  <a:ext uri="{FF2B5EF4-FFF2-40B4-BE49-F238E27FC236}">
                    <a16:creationId xmlns:a16="http://schemas.microsoft.com/office/drawing/2014/main" id="{E2D48424-8CF8-7ED4-E6A1-1E6239ABBBD3}"/>
                  </a:ext>
                </a:extLst>
              </p:cNvPr>
              <p:cNvSpPr txBox="1"/>
              <p:nvPr/>
            </p:nvSpPr>
            <p:spPr>
              <a:xfrm>
                <a:off x="2" y="5401411"/>
                <a:ext cx="1735411" cy="5805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Protocols</a:t>
                </a:r>
                <a:endParaRPr lang="de-DE" sz="1200" dirty="0"/>
              </a:p>
            </p:txBody>
          </p:sp>
          <p:pic>
            <p:nvPicPr>
              <p:cNvPr id="370" name="Graphic 324" descr="Open folder with solid fill">
                <a:extLst>
                  <a:ext uri="{FF2B5EF4-FFF2-40B4-BE49-F238E27FC236}">
                    <a16:creationId xmlns:a16="http://schemas.microsoft.com/office/drawing/2014/main" id="{AE07B404-DBE6-ADB4-E8F6-7C66A2AC3B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-571191" y="5397974"/>
                <a:ext cx="653204" cy="653204"/>
              </a:xfrm>
              <a:prstGeom prst="rect">
                <a:avLst/>
              </a:prstGeom>
            </p:spPr>
          </p:pic>
        </p:grpSp>
        <p:grpSp>
          <p:nvGrpSpPr>
            <p:cNvPr id="406" name="Gruppieren 405">
              <a:extLst>
                <a:ext uri="{FF2B5EF4-FFF2-40B4-BE49-F238E27FC236}">
                  <a16:creationId xmlns:a16="http://schemas.microsoft.com/office/drawing/2014/main" id="{75D64410-8ADA-AA71-8127-8DF0F4E86F9E}"/>
                </a:ext>
              </a:extLst>
            </p:cNvPr>
            <p:cNvGrpSpPr/>
            <p:nvPr/>
          </p:nvGrpSpPr>
          <p:grpSpPr>
            <a:xfrm>
              <a:off x="5386439" y="892367"/>
              <a:ext cx="6125928" cy="1103328"/>
              <a:chOff x="5386439" y="892367"/>
              <a:chExt cx="6125928" cy="1103328"/>
            </a:xfrm>
          </p:grpSpPr>
          <p:cxnSp>
            <p:nvCxnSpPr>
              <p:cNvPr id="357" name="Straight Connector 336">
                <a:extLst>
                  <a:ext uri="{FF2B5EF4-FFF2-40B4-BE49-F238E27FC236}">
                    <a16:creationId xmlns:a16="http://schemas.microsoft.com/office/drawing/2014/main" id="{7C9F59C0-B97C-3100-56BE-D2D170F14B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6279" y="1147228"/>
                <a:ext cx="0" cy="79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31">
                <a:extLst>
                  <a:ext uri="{FF2B5EF4-FFF2-40B4-BE49-F238E27FC236}">
                    <a16:creationId xmlns:a16="http://schemas.microsoft.com/office/drawing/2014/main" id="{57AB1EFC-383F-6D1C-32A2-8E62A1C165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6439" y="1070094"/>
                <a:ext cx="4294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9" name="TextBox 332">
                <a:extLst>
                  <a:ext uri="{FF2B5EF4-FFF2-40B4-BE49-F238E27FC236}">
                    <a16:creationId xmlns:a16="http://schemas.microsoft.com/office/drawing/2014/main" id="{A42C68DC-64CE-89F7-94C5-E84EA5E7476B}"/>
                  </a:ext>
                </a:extLst>
              </p:cNvPr>
              <p:cNvSpPr txBox="1"/>
              <p:nvPr/>
            </p:nvSpPr>
            <p:spPr>
              <a:xfrm>
                <a:off x="6040243" y="892367"/>
                <a:ext cx="2121225" cy="215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&lt;Study Name&gt;</a:t>
                </a:r>
                <a:endParaRPr lang="de-DE" sz="1200" dirty="0"/>
              </a:p>
            </p:txBody>
          </p:sp>
          <p:pic>
            <p:nvPicPr>
              <p:cNvPr id="360" name="Graphic 320" descr="Open folder with solid fill">
                <a:extLst>
                  <a:ext uri="{FF2B5EF4-FFF2-40B4-BE49-F238E27FC236}">
                    <a16:creationId xmlns:a16="http://schemas.microsoft.com/office/drawing/2014/main" id="{360EA507-85A6-0E22-028D-0A83F33A49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773308" y="910544"/>
                <a:ext cx="311657" cy="311657"/>
              </a:xfrm>
              <a:prstGeom prst="rect">
                <a:avLst/>
              </a:prstGeom>
            </p:spPr>
          </p:pic>
          <p:grpSp>
            <p:nvGrpSpPr>
              <p:cNvPr id="361" name="Gruppieren 360">
                <a:extLst>
                  <a:ext uri="{FF2B5EF4-FFF2-40B4-BE49-F238E27FC236}">
                    <a16:creationId xmlns:a16="http://schemas.microsoft.com/office/drawing/2014/main" id="{77FF2D48-C9C5-2B44-CA67-5B09AB986F3E}"/>
                  </a:ext>
                </a:extLst>
              </p:cNvPr>
              <p:cNvGrpSpPr/>
              <p:nvPr/>
            </p:nvGrpSpPr>
            <p:grpSpPr>
              <a:xfrm>
                <a:off x="5906322" y="1224578"/>
                <a:ext cx="5606045" cy="311657"/>
                <a:chOff x="-1392391" y="3457935"/>
                <a:chExt cx="11749746" cy="653204"/>
              </a:xfrm>
            </p:grpSpPr>
            <p:cxnSp>
              <p:nvCxnSpPr>
                <p:cNvPr id="371" name="Straight Connector 337">
                  <a:extLst>
                    <a:ext uri="{FF2B5EF4-FFF2-40B4-BE49-F238E27FC236}">
                      <a16:creationId xmlns:a16="http://schemas.microsoft.com/office/drawing/2014/main" id="{D8CCED99-2E08-2BDB-BB8C-8C336A5D19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392391" y="3784537"/>
                  <a:ext cx="900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2" name="TextBox 338">
                  <a:extLst>
                    <a:ext uri="{FF2B5EF4-FFF2-40B4-BE49-F238E27FC236}">
                      <a16:creationId xmlns:a16="http://schemas.microsoft.com/office/drawing/2014/main" id="{D33C2E71-33B5-9652-E114-06A1D4AA39E1}"/>
                    </a:ext>
                  </a:extLst>
                </p:cNvPr>
                <p:cNvSpPr txBox="1"/>
                <p:nvPr/>
              </p:nvSpPr>
              <p:spPr>
                <a:xfrm>
                  <a:off x="1" y="3461372"/>
                  <a:ext cx="10357354" cy="4520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dirty="0"/>
                    <a:t>Resources</a:t>
                  </a:r>
                  <a:endParaRPr lang="de-DE" sz="1200" i="1" dirty="0">
                    <a:solidFill>
                      <a:srgbClr val="B4CE82"/>
                    </a:solidFill>
                  </a:endParaRPr>
                </a:p>
              </p:txBody>
            </p:sp>
            <p:pic>
              <p:nvPicPr>
                <p:cNvPr id="373" name="Graphic 324" descr="Open folder with solid fill">
                  <a:extLst>
                    <a:ext uri="{FF2B5EF4-FFF2-40B4-BE49-F238E27FC236}">
                      <a16:creationId xmlns:a16="http://schemas.microsoft.com/office/drawing/2014/main" id="{C56125F6-DB74-53A9-AC86-40F0AB8D9E7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571191" y="3457935"/>
                  <a:ext cx="653204" cy="653204"/>
                </a:xfrm>
                <a:prstGeom prst="rect">
                  <a:avLst/>
                </a:prstGeom>
              </p:spPr>
            </p:pic>
          </p:grpSp>
          <p:grpSp>
            <p:nvGrpSpPr>
              <p:cNvPr id="363" name="Gruppieren 362">
                <a:extLst>
                  <a:ext uri="{FF2B5EF4-FFF2-40B4-BE49-F238E27FC236}">
                    <a16:creationId xmlns:a16="http://schemas.microsoft.com/office/drawing/2014/main" id="{81B8BE4D-4C53-18D6-6419-89DC5869AD0C}"/>
                  </a:ext>
                </a:extLst>
              </p:cNvPr>
              <p:cNvGrpSpPr/>
              <p:nvPr/>
            </p:nvGrpSpPr>
            <p:grpSpPr>
              <a:xfrm>
                <a:off x="5906322" y="1780012"/>
                <a:ext cx="5065867" cy="215683"/>
                <a:chOff x="-1388066" y="6837107"/>
                <a:chExt cx="10617585" cy="452052"/>
              </a:xfrm>
            </p:grpSpPr>
            <p:sp>
              <p:nvSpPr>
                <p:cNvPr id="366" name="TextBox 447">
                  <a:extLst>
                    <a:ext uri="{FF2B5EF4-FFF2-40B4-BE49-F238E27FC236}">
                      <a16:creationId xmlns:a16="http://schemas.microsoft.com/office/drawing/2014/main" id="{73D1580A-7CB6-F439-F258-FB574BE71AB4}"/>
                    </a:ext>
                  </a:extLst>
                </p:cNvPr>
                <p:cNvSpPr txBox="1"/>
                <p:nvPr/>
              </p:nvSpPr>
              <p:spPr>
                <a:xfrm>
                  <a:off x="-174384" y="6837107"/>
                  <a:ext cx="9403903" cy="4520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dirty="0"/>
                    <a:t>isa.study.xlsx</a:t>
                  </a:r>
                  <a:endParaRPr lang="de-DE" sz="1200" dirty="0">
                    <a:solidFill>
                      <a:srgbClr val="B4CE82"/>
                    </a:solidFill>
                  </a:endParaRPr>
                </a:p>
              </p:txBody>
            </p:sp>
            <p:cxnSp>
              <p:nvCxnSpPr>
                <p:cNvPr id="367" name="Straight Connector 337">
                  <a:extLst>
                    <a:ext uri="{FF2B5EF4-FFF2-40B4-BE49-F238E27FC236}">
                      <a16:creationId xmlns:a16="http://schemas.microsoft.com/office/drawing/2014/main" id="{EF47E0EB-4A71-ECEB-6747-AEB067D8C9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388066" y="7160272"/>
                  <a:ext cx="900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417" name="Gruppieren 416">
            <a:extLst>
              <a:ext uri="{FF2B5EF4-FFF2-40B4-BE49-F238E27FC236}">
                <a16:creationId xmlns:a16="http://schemas.microsoft.com/office/drawing/2014/main" id="{0A37A971-4712-9B74-D7BD-A160A42946F9}"/>
              </a:ext>
            </a:extLst>
          </p:cNvPr>
          <p:cNvGrpSpPr/>
          <p:nvPr/>
        </p:nvGrpSpPr>
        <p:grpSpPr>
          <a:xfrm>
            <a:off x="2530615" y="2686336"/>
            <a:ext cx="6093147" cy="1102716"/>
            <a:chOff x="5386439" y="2322850"/>
            <a:chExt cx="6093147" cy="1102716"/>
          </a:xfrm>
        </p:grpSpPr>
        <p:grpSp>
          <p:nvGrpSpPr>
            <p:cNvPr id="344" name="Gruppieren 343">
              <a:extLst>
                <a:ext uri="{FF2B5EF4-FFF2-40B4-BE49-F238E27FC236}">
                  <a16:creationId xmlns:a16="http://schemas.microsoft.com/office/drawing/2014/main" id="{0945929E-62EF-C164-B716-AB4D1DEB6ABB}"/>
                </a:ext>
              </a:extLst>
            </p:cNvPr>
            <p:cNvGrpSpPr/>
            <p:nvPr/>
          </p:nvGrpSpPr>
          <p:grpSpPr>
            <a:xfrm>
              <a:off x="5906502" y="2932472"/>
              <a:ext cx="1492340" cy="311657"/>
              <a:chOff x="-1392391" y="10791619"/>
              <a:chExt cx="3127806" cy="653204"/>
            </a:xfrm>
          </p:grpSpPr>
          <p:cxnSp>
            <p:nvCxnSpPr>
              <p:cNvPr id="351" name="Straight Connector 337">
                <a:extLst>
                  <a:ext uri="{FF2B5EF4-FFF2-40B4-BE49-F238E27FC236}">
                    <a16:creationId xmlns:a16="http://schemas.microsoft.com/office/drawing/2014/main" id="{C2867C0E-51F6-D8EB-DEE0-DA7B1D9B2F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392391" y="11118221"/>
                <a:ext cx="90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2" name="TextBox 338">
                <a:extLst>
                  <a:ext uri="{FF2B5EF4-FFF2-40B4-BE49-F238E27FC236}">
                    <a16:creationId xmlns:a16="http://schemas.microsoft.com/office/drawing/2014/main" id="{2999D8DE-2B8E-335B-4E06-8EE7648B2E69}"/>
                  </a:ext>
                </a:extLst>
              </p:cNvPr>
              <p:cNvSpPr txBox="1"/>
              <p:nvPr/>
            </p:nvSpPr>
            <p:spPr>
              <a:xfrm>
                <a:off x="4" y="10795056"/>
                <a:ext cx="1735411" cy="5805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Protocols</a:t>
                </a:r>
                <a:endParaRPr lang="de-DE" sz="1200" dirty="0">
                  <a:solidFill>
                    <a:srgbClr val="FFC000"/>
                  </a:solidFill>
                </a:endParaRPr>
              </a:p>
            </p:txBody>
          </p:sp>
          <p:pic>
            <p:nvPicPr>
              <p:cNvPr id="353" name="Graphic 324" descr="Open folder with solid fill">
                <a:extLst>
                  <a:ext uri="{FF2B5EF4-FFF2-40B4-BE49-F238E27FC236}">
                    <a16:creationId xmlns:a16="http://schemas.microsoft.com/office/drawing/2014/main" id="{1E65DE12-9303-0F05-40B1-5E4308E171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-571191" y="10791619"/>
                <a:ext cx="653204" cy="653204"/>
              </a:xfrm>
              <a:prstGeom prst="rect">
                <a:avLst/>
              </a:prstGeom>
            </p:spPr>
          </p:pic>
        </p:grpSp>
        <p:grpSp>
          <p:nvGrpSpPr>
            <p:cNvPr id="405" name="Gruppieren 404">
              <a:extLst>
                <a:ext uri="{FF2B5EF4-FFF2-40B4-BE49-F238E27FC236}">
                  <a16:creationId xmlns:a16="http://schemas.microsoft.com/office/drawing/2014/main" id="{3865F160-97BA-7636-AA37-98F94C61EB1B}"/>
                </a:ext>
              </a:extLst>
            </p:cNvPr>
            <p:cNvGrpSpPr/>
            <p:nvPr/>
          </p:nvGrpSpPr>
          <p:grpSpPr>
            <a:xfrm>
              <a:off x="5386439" y="2322850"/>
              <a:ext cx="6093147" cy="1102716"/>
              <a:chOff x="5386439" y="2322850"/>
              <a:chExt cx="6093147" cy="1102716"/>
            </a:xfrm>
          </p:grpSpPr>
          <p:cxnSp>
            <p:nvCxnSpPr>
              <p:cNvPr id="339" name="Straight Connector 336">
                <a:extLst>
                  <a:ext uri="{FF2B5EF4-FFF2-40B4-BE49-F238E27FC236}">
                    <a16:creationId xmlns:a16="http://schemas.microsoft.com/office/drawing/2014/main" id="{434CC442-377B-2F92-2B56-FA4478816E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6279" y="2572238"/>
                <a:ext cx="0" cy="79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1">
                <a:extLst>
                  <a:ext uri="{FF2B5EF4-FFF2-40B4-BE49-F238E27FC236}">
                    <a16:creationId xmlns:a16="http://schemas.microsoft.com/office/drawing/2014/main" id="{E2A6BA05-ABB2-B3FB-A1AE-797ABD6C2E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6439" y="2500577"/>
                <a:ext cx="4294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1" name="TextBox 332">
                <a:extLst>
                  <a:ext uri="{FF2B5EF4-FFF2-40B4-BE49-F238E27FC236}">
                    <a16:creationId xmlns:a16="http://schemas.microsoft.com/office/drawing/2014/main" id="{CCBD24DD-558F-BFA6-03E0-79F2BD80A647}"/>
                  </a:ext>
                </a:extLst>
              </p:cNvPr>
              <p:cNvSpPr txBox="1"/>
              <p:nvPr/>
            </p:nvSpPr>
            <p:spPr>
              <a:xfrm>
                <a:off x="6040243" y="2322850"/>
                <a:ext cx="2121225" cy="215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&lt;Assay Name&gt;</a:t>
                </a:r>
                <a:endParaRPr lang="de-DE" sz="1200" dirty="0"/>
              </a:p>
            </p:txBody>
          </p:sp>
          <p:pic>
            <p:nvPicPr>
              <p:cNvPr id="342" name="Graphic 320" descr="Open folder with solid fill">
                <a:extLst>
                  <a:ext uri="{FF2B5EF4-FFF2-40B4-BE49-F238E27FC236}">
                    <a16:creationId xmlns:a16="http://schemas.microsoft.com/office/drawing/2014/main" id="{63ED4371-D7A9-FD2D-2ADA-BF5041B190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773308" y="2341027"/>
                <a:ext cx="311657" cy="311657"/>
              </a:xfrm>
              <a:prstGeom prst="rect">
                <a:avLst/>
              </a:prstGeom>
            </p:spPr>
          </p:pic>
          <p:grpSp>
            <p:nvGrpSpPr>
              <p:cNvPr id="343" name="Gruppieren 342">
                <a:extLst>
                  <a:ext uri="{FF2B5EF4-FFF2-40B4-BE49-F238E27FC236}">
                    <a16:creationId xmlns:a16="http://schemas.microsoft.com/office/drawing/2014/main" id="{1256207B-9F96-D23A-5EAE-9FF0786F4EC6}"/>
                  </a:ext>
                </a:extLst>
              </p:cNvPr>
              <p:cNvGrpSpPr/>
              <p:nvPr/>
            </p:nvGrpSpPr>
            <p:grpSpPr>
              <a:xfrm>
                <a:off x="5906502" y="2655061"/>
                <a:ext cx="5573084" cy="311657"/>
                <a:chOff x="-1392391" y="9392882"/>
                <a:chExt cx="11680664" cy="653204"/>
              </a:xfrm>
            </p:grpSpPr>
            <p:cxnSp>
              <p:nvCxnSpPr>
                <p:cNvPr id="354" name="Straight Connector 337">
                  <a:extLst>
                    <a:ext uri="{FF2B5EF4-FFF2-40B4-BE49-F238E27FC236}">
                      <a16:creationId xmlns:a16="http://schemas.microsoft.com/office/drawing/2014/main" id="{D1306E44-F61D-8B07-5804-6855028B52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392391" y="9719484"/>
                  <a:ext cx="900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5" name="TextBox 338">
                  <a:extLst>
                    <a:ext uri="{FF2B5EF4-FFF2-40B4-BE49-F238E27FC236}">
                      <a16:creationId xmlns:a16="http://schemas.microsoft.com/office/drawing/2014/main" id="{F5903CF2-7D6B-8A1A-A46A-520F43935979}"/>
                    </a:ext>
                  </a:extLst>
                </p:cNvPr>
                <p:cNvSpPr txBox="1"/>
                <p:nvPr/>
              </p:nvSpPr>
              <p:spPr>
                <a:xfrm>
                  <a:off x="1" y="9396319"/>
                  <a:ext cx="10288272" cy="4520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dirty="0"/>
                    <a:t>Dataset</a:t>
                  </a:r>
                  <a:endParaRPr lang="de-DE" sz="1200" dirty="0">
                    <a:solidFill>
                      <a:srgbClr val="FFC000"/>
                    </a:solidFill>
                  </a:endParaRPr>
                </a:p>
              </p:txBody>
            </p:sp>
            <p:pic>
              <p:nvPicPr>
                <p:cNvPr id="356" name="Graphic 324" descr="Open folder with solid fill">
                  <a:extLst>
                    <a:ext uri="{FF2B5EF4-FFF2-40B4-BE49-F238E27FC236}">
                      <a16:creationId xmlns:a16="http://schemas.microsoft.com/office/drawing/2014/main" id="{34FBCD53-6E26-5D40-FAC3-6060F9BCA8B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571191" y="9392882"/>
                  <a:ext cx="653204" cy="653204"/>
                </a:xfrm>
                <a:prstGeom prst="rect">
                  <a:avLst/>
                </a:prstGeom>
              </p:spPr>
            </p:pic>
          </p:grpSp>
          <p:grpSp>
            <p:nvGrpSpPr>
              <p:cNvPr id="347" name="Gruppieren 346">
                <a:extLst>
                  <a:ext uri="{FF2B5EF4-FFF2-40B4-BE49-F238E27FC236}">
                    <a16:creationId xmlns:a16="http://schemas.microsoft.com/office/drawing/2014/main" id="{F580AEE3-B56F-D3C7-462A-EF621DAEBF6B}"/>
                  </a:ext>
                </a:extLst>
              </p:cNvPr>
              <p:cNvGrpSpPr/>
              <p:nvPr/>
            </p:nvGrpSpPr>
            <p:grpSpPr>
              <a:xfrm>
                <a:off x="5906502" y="3209883"/>
                <a:ext cx="5065867" cy="215683"/>
                <a:chOff x="-1388066" y="12267970"/>
                <a:chExt cx="10617585" cy="452052"/>
              </a:xfrm>
            </p:grpSpPr>
            <p:sp>
              <p:nvSpPr>
                <p:cNvPr id="349" name="TextBox 447">
                  <a:extLst>
                    <a:ext uri="{FF2B5EF4-FFF2-40B4-BE49-F238E27FC236}">
                      <a16:creationId xmlns:a16="http://schemas.microsoft.com/office/drawing/2014/main" id="{B608C775-BDC2-06A5-E400-116E66C47638}"/>
                    </a:ext>
                  </a:extLst>
                </p:cNvPr>
                <p:cNvSpPr txBox="1"/>
                <p:nvPr/>
              </p:nvSpPr>
              <p:spPr>
                <a:xfrm>
                  <a:off x="-174384" y="12267970"/>
                  <a:ext cx="9403903" cy="4520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dirty="0"/>
                    <a:t>isa.assay.xlsx</a:t>
                  </a:r>
                  <a:endParaRPr lang="de-DE" sz="1200" i="1" dirty="0">
                    <a:solidFill>
                      <a:srgbClr val="FFC000"/>
                    </a:solidFill>
                  </a:endParaRPr>
                </a:p>
              </p:txBody>
            </p:sp>
            <p:cxnSp>
              <p:nvCxnSpPr>
                <p:cNvPr id="350" name="Straight Connector 337">
                  <a:extLst>
                    <a:ext uri="{FF2B5EF4-FFF2-40B4-BE49-F238E27FC236}">
                      <a16:creationId xmlns:a16="http://schemas.microsoft.com/office/drawing/2014/main" id="{DB6443C6-AECA-0438-4615-7463B0ECCA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388066" y="12591135"/>
                  <a:ext cx="900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38" name="TextBox 447">
            <a:extLst>
              <a:ext uri="{FF2B5EF4-FFF2-40B4-BE49-F238E27FC236}">
                <a16:creationId xmlns:a16="http://schemas.microsoft.com/office/drawing/2014/main" id="{AD1FD6AF-B537-A0F5-3B60-A5C79AC6DE97}"/>
              </a:ext>
            </a:extLst>
          </p:cNvPr>
          <p:cNvSpPr txBox="1"/>
          <p:nvPr/>
        </p:nvSpPr>
        <p:spPr>
          <a:xfrm>
            <a:off x="2804461" y="6353214"/>
            <a:ext cx="4985726" cy="215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isa.investigation.xlsx</a:t>
            </a:r>
            <a:endParaRPr lang="de-DE" sz="1200" dirty="0">
              <a:solidFill>
                <a:srgbClr val="1FC2A7"/>
              </a:solidFill>
            </a:endParaRPr>
          </a:p>
        </p:txBody>
      </p:sp>
      <p:grpSp>
        <p:nvGrpSpPr>
          <p:cNvPr id="404" name="Gruppieren 403">
            <a:extLst>
              <a:ext uri="{FF2B5EF4-FFF2-40B4-BE49-F238E27FC236}">
                <a16:creationId xmlns:a16="http://schemas.microsoft.com/office/drawing/2014/main" id="{768D2DF3-86B9-BB25-A953-714ECA70BAD4}"/>
              </a:ext>
            </a:extLst>
          </p:cNvPr>
          <p:cNvGrpSpPr/>
          <p:nvPr/>
        </p:nvGrpSpPr>
        <p:grpSpPr>
          <a:xfrm>
            <a:off x="2530615" y="4213118"/>
            <a:ext cx="5042728" cy="944073"/>
            <a:chOff x="5386439" y="3752716"/>
            <a:chExt cx="5042728" cy="944073"/>
          </a:xfrm>
        </p:grpSpPr>
        <p:cxnSp>
          <p:nvCxnSpPr>
            <p:cNvPr id="324" name="Straight Connector 336">
              <a:extLst>
                <a:ext uri="{FF2B5EF4-FFF2-40B4-BE49-F238E27FC236}">
                  <a16:creationId xmlns:a16="http://schemas.microsoft.com/office/drawing/2014/main" id="{70BAA87F-C7E1-4445-2CD2-75DC2F049D76}"/>
                </a:ext>
              </a:extLst>
            </p:cNvPr>
            <p:cNvCxnSpPr>
              <a:cxnSpLocks/>
            </p:cNvCxnSpPr>
            <p:nvPr/>
          </p:nvCxnSpPr>
          <p:spPr>
            <a:xfrm>
              <a:off x="5906279" y="3999732"/>
              <a:ext cx="0" cy="504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31">
              <a:extLst>
                <a:ext uri="{FF2B5EF4-FFF2-40B4-BE49-F238E27FC236}">
                  <a16:creationId xmlns:a16="http://schemas.microsoft.com/office/drawing/2014/main" id="{0A4DEC3B-F975-FFE2-8EA7-268B6C433988}"/>
                </a:ext>
              </a:extLst>
            </p:cNvPr>
            <p:cNvCxnSpPr>
              <a:cxnSpLocks/>
            </p:cNvCxnSpPr>
            <p:nvPr/>
          </p:nvCxnSpPr>
          <p:spPr>
            <a:xfrm>
              <a:off x="5386439" y="3908545"/>
              <a:ext cx="42940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TextBox 332">
              <a:extLst>
                <a:ext uri="{FF2B5EF4-FFF2-40B4-BE49-F238E27FC236}">
                  <a16:creationId xmlns:a16="http://schemas.microsoft.com/office/drawing/2014/main" id="{3A0E38C4-FA8D-FA6F-7995-B4FAFD1F7417}"/>
                </a:ext>
              </a:extLst>
            </p:cNvPr>
            <p:cNvSpPr txBox="1"/>
            <p:nvPr/>
          </p:nvSpPr>
          <p:spPr>
            <a:xfrm>
              <a:off x="6040243" y="3754356"/>
              <a:ext cx="2121224" cy="215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&lt;Workflow Name&gt;</a:t>
              </a:r>
              <a:endParaRPr lang="de-DE" sz="1200" dirty="0"/>
            </a:p>
          </p:txBody>
        </p:sp>
        <p:pic>
          <p:nvPicPr>
            <p:cNvPr id="328" name="Graphic 320" descr="Open folder with solid fill">
              <a:extLst>
                <a:ext uri="{FF2B5EF4-FFF2-40B4-BE49-F238E27FC236}">
                  <a16:creationId xmlns:a16="http://schemas.microsoft.com/office/drawing/2014/main" id="{3EA1F66E-491D-E596-6922-317F4850442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773308" y="3752716"/>
              <a:ext cx="311657" cy="311657"/>
            </a:xfrm>
            <a:prstGeom prst="rect">
              <a:avLst/>
            </a:prstGeom>
          </p:spPr>
        </p:pic>
        <p:grpSp>
          <p:nvGrpSpPr>
            <p:cNvPr id="398" name="Gruppieren 397">
              <a:extLst>
                <a:ext uri="{FF2B5EF4-FFF2-40B4-BE49-F238E27FC236}">
                  <a16:creationId xmlns:a16="http://schemas.microsoft.com/office/drawing/2014/main" id="{41D54E59-B389-E575-702E-02C71C686221}"/>
                </a:ext>
              </a:extLst>
            </p:cNvPr>
            <p:cNvGrpSpPr/>
            <p:nvPr/>
          </p:nvGrpSpPr>
          <p:grpSpPr>
            <a:xfrm>
              <a:off x="5906502" y="4075701"/>
              <a:ext cx="1680094" cy="286434"/>
              <a:chOff x="5906502" y="4122836"/>
              <a:chExt cx="1680094" cy="286434"/>
            </a:xfrm>
          </p:grpSpPr>
          <p:cxnSp>
            <p:nvCxnSpPr>
              <p:cNvPr id="327" name="Straight Connector 337">
                <a:extLst>
                  <a:ext uri="{FF2B5EF4-FFF2-40B4-BE49-F238E27FC236}">
                    <a16:creationId xmlns:a16="http://schemas.microsoft.com/office/drawing/2014/main" id="{43DD9E15-CB51-FEF7-4903-E49488A6CD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6502" y="4263833"/>
                <a:ext cx="4294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9" name="TextBox 447">
                <a:extLst>
                  <a:ext uri="{FF2B5EF4-FFF2-40B4-BE49-F238E27FC236}">
                    <a16:creationId xmlns:a16="http://schemas.microsoft.com/office/drawing/2014/main" id="{E662424E-2CC6-DEA5-2BE3-A73E6EFF0C12}"/>
                  </a:ext>
                </a:extLst>
              </p:cNvPr>
              <p:cNvSpPr txBox="1"/>
              <p:nvPr/>
            </p:nvSpPr>
            <p:spPr>
              <a:xfrm>
                <a:off x="6434596" y="4124668"/>
                <a:ext cx="1152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Script/Code/…</a:t>
                </a:r>
                <a:endParaRPr lang="de-DE" sz="1200" dirty="0"/>
              </a:p>
            </p:txBody>
          </p:sp>
          <p:sp>
            <p:nvSpPr>
              <p:cNvPr id="331" name="Freeform: Shape 450">
                <a:extLst>
                  <a:ext uri="{FF2B5EF4-FFF2-40B4-BE49-F238E27FC236}">
                    <a16:creationId xmlns:a16="http://schemas.microsoft.com/office/drawing/2014/main" id="{D1BE75B1-568F-67FA-AD86-7148EE433013}"/>
                  </a:ext>
                </a:extLst>
              </p:cNvPr>
              <p:cNvSpPr/>
              <p:nvPr/>
            </p:nvSpPr>
            <p:spPr>
              <a:xfrm>
                <a:off x="6237427" y="4176861"/>
                <a:ext cx="179460" cy="173945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 sz="1200"/>
              </a:p>
            </p:txBody>
          </p:sp>
          <p:pic>
            <p:nvPicPr>
              <p:cNvPr id="332" name="Graphic 358" descr="Web design outline">
                <a:extLst>
                  <a:ext uri="{FF2B5EF4-FFF2-40B4-BE49-F238E27FC236}">
                    <a16:creationId xmlns:a16="http://schemas.microsoft.com/office/drawing/2014/main" id="{3F7A24AF-9DC1-843A-9E21-16A86BAD2C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211714" y="4122836"/>
                <a:ext cx="232192" cy="286434"/>
              </a:xfrm>
              <a:prstGeom prst="rect">
                <a:avLst/>
              </a:prstGeom>
            </p:spPr>
          </p:pic>
        </p:grpSp>
        <p:grpSp>
          <p:nvGrpSpPr>
            <p:cNvPr id="399" name="Gruppieren 398">
              <a:extLst>
                <a:ext uri="{FF2B5EF4-FFF2-40B4-BE49-F238E27FC236}">
                  <a16:creationId xmlns:a16="http://schemas.microsoft.com/office/drawing/2014/main" id="{5E0B51E6-E319-9E2B-F8C6-FC8E3C900725}"/>
                </a:ext>
              </a:extLst>
            </p:cNvPr>
            <p:cNvGrpSpPr/>
            <p:nvPr/>
          </p:nvGrpSpPr>
          <p:grpSpPr>
            <a:xfrm>
              <a:off x="5903862" y="4310215"/>
              <a:ext cx="4525305" cy="386574"/>
              <a:chOff x="5903862" y="4404485"/>
              <a:chExt cx="4525305" cy="386574"/>
            </a:xfrm>
          </p:grpSpPr>
          <p:sp>
            <p:nvSpPr>
              <p:cNvPr id="330" name="TextBox 447">
                <a:extLst>
                  <a:ext uri="{FF2B5EF4-FFF2-40B4-BE49-F238E27FC236}">
                    <a16:creationId xmlns:a16="http://schemas.microsoft.com/office/drawing/2014/main" id="{94EB6E73-358C-5EB8-F92B-F7379E462484}"/>
                  </a:ext>
                </a:extLst>
              </p:cNvPr>
              <p:cNvSpPr txBox="1"/>
              <p:nvPr/>
            </p:nvSpPr>
            <p:spPr>
              <a:xfrm>
                <a:off x="6434596" y="4471077"/>
                <a:ext cx="3994571" cy="215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CWL</a:t>
                </a:r>
                <a:endParaRPr lang="de-DE" sz="1200" dirty="0"/>
              </a:p>
            </p:txBody>
          </p:sp>
          <p:cxnSp>
            <p:nvCxnSpPr>
              <p:cNvPr id="334" name="Straight Connector 344">
                <a:extLst>
                  <a:ext uri="{FF2B5EF4-FFF2-40B4-BE49-F238E27FC236}">
                    <a16:creationId xmlns:a16="http://schemas.microsoft.com/office/drawing/2014/main" id="{C527A9AD-2953-2078-6620-C679D5D4DE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3862" y="4597772"/>
                <a:ext cx="4122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33" name="Picture 2">
                <a:extLst>
                  <a:ext uri="{FF2B5EF4-FFF2-40B4-BE49-F238E27FC236}">
                    <a16:creationId xmlns:a16="http://schemas.microsoft.com/office/drawing/2014/main" id="{45C8BE60-4298-5870-6E24-23D468714A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</a:blip>
              <a:srcRect l="62968" t="81511" r="32410" b="11197"/>
              <a:stretch/>
            </p:blipFill>
            <p:spPr>
              <a:xfrm>
                <a:off x="6238101" y="4404485"/>
                <a:ext cx="181536" cy="386574"/>
              </a:xfrm>
              <a:prstGeom prst="rect">
                <a:avLst/>
              </a:prstGeom>
            </p:spPr>
          </p:pic>
        </p:grpSp>
      </p:grpSp>
      <p:grpSp>
        <p:nvGrpSpPr>
          <p:cNvPr id="403" name="Gruppieren 402">
            <a:extLst>
              <a:ext uri="{FF2B5EF4-FFF2-40B4-BE49-F238E27FC236}">
                <a16:creationId xmlns:a16="http://schemas.microsoft.com/office/drawing/2014/main" id="{2CBF20FD-F4E2-496A-7B4A-BA6FCE0272C8}"/>
              </a:ext>
            </a:extLst>
          </p:cNvPr>
          <p:cNvGrpSpPr/>
          <p:nvPr/>
        </p:nvGrpSpPr>
        <p:grpSpPr>
          <a:xfrm>
            <a:off x="2530615" y="5408736"/>
            <a:ext cx="5047742" cy="939331"/>
            <a:chOff x="5386439" y="4884109"/>
            <a:chExt cx="5047742" cy="939331"/>
          </a:xfrm>
        </p:grpSpPr>
        <p:cxnSp>
          <p:nvCxnSpPr>
            <p:cNvPr id="313" name="Straight Connector 336">
              <a:extLst>
                <a:ext uri="{FF2B5EF4-FFF2-40B4-BE49-F238E27FC236}">
                  <a16:creationId xmlns:a16="http://schemas.microsoft.com/office/drawing/2014/main" id="{8A43543A-6DC6-15BA-24B6-76C0E1A123F6}"/>
                </a:ext>
              </a:extLst>
            </p:cNvPr>
            <p:cNvCxnSpPr>
              <a:cxnSpLocks/>
            </p:cNvCxnSpPr>
            <p:nvPr/>
          </p:nvCxnSpPr>
          <p:spPr>
            <a:xfrm>
              <a:off x="5906279" y="5131671"/>
              <a:ext cx="0" cy="504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31">
              <a:extLst>
                <a:ext uri="{FF2B5EF4-FFF2-40B4-BE49-F238E27FC236}">
                  <a16:creationId xmlns:a16="http://schemas.microsoft.com/office/drawing/2014/main" id="{E25ECA5A-B255-FF7D-1219-5BA3267E41E9}"/>
                </a:ext>
              </a:extLst>
            </p:cNvPr>
            <p:cNvCxnSpPr>
              <a:cxnSpLocks/>
            </p:cNvCxnSpPr>
            <p:nvPr/>
          </p:nvCxnSpPr>
          <p:spPr>
            <a:xfrm>
              <a:off x="5386439" y="5048202"/>
              <a:ext cx="42940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5" name="TextBox 332">
              <a:extLst>
                <a:ext uri="{FF2B5EF4-FFF2-40B4-BE49-F238E27FC236}">
                  <a16:creationId xmlns:a16="http://schemas.microsoft.com/office/drawing/2014/main" id="{32D96287-6168-27AF-F405-0B0AF7061A5F}"/>
                </a:ext>
              </a:extLst>
            </p:cNvPr>
            <p:cNvSpPr txBox="1"/>
            <p:nvPr/>
          </p:nvSpPr>
          <p:spPr>
            <a:xfrm>
              <a:off x="6044788" y="4884109"/>
              <a:ext cx="2121225" cy="215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&lt;Run Name&gt;</a:t>
              </a:r>
              <a:endParaRPr lang="de-DE" sz="1200" dirty="0"/>
            </a:p>
          </p:txBody>
        </p:sp>
        <p:pic>
          <p:nvPicPr>
            <p:cNvPr id="318" name="Graphic 320" descr="Open folder with solid fill">
              <a:extLst>
                <a:ext uri="{FF2B5EF4-FFF2-40B4-BE49-F238E27FC236}">
                  <a16:creationId xmlns:a16="http://schemas.microsoft.com/office/drawing/2014/main" id="{814576F7-0FD9-3235-3B58-CA29A5C2A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773308" y="4888653"/>
              <a:ext cx="311657" cy="311657"/>
            </a:xfrm>
            <a:prstGeom prst="rect">
              <a:avLst/>
            </a:prstGeom>
          </p:spPr>
        </p:pic>
        <p:grpSp>
          <p:nvGrpSpPr>
            <p:cNvPr id="400" name="Gruppieren 399">
              <a:extLst>
                <a:ext uri="{FF2B5EF4-FFF2-40B4-BE49-F238E27FC236}">
                  <a16:creationId xmlns:a16="http://schemas.microsoft.com/office/drawing/2014/main" id="{C08263F3-8CC9-BDA5-1775-BB69C5F35452}"/>
                </a:ext>
              </a:extLst>
            </p:cNvPr>
            <p:cNvGrpSpPr/>
            <p:nvPr/>
          </p:nvGrpSpPr>
          <p:grpSpPr>
            <a:xfrm>
              <a:off x="5906502" y="5200920"/>
              <a:ext cx="1671075" cy="276999"/>
              <a:chOff x="5906502" y="5248055"/>
              <a:chExt cx="1671075" cy="276999"/>
            </a:xfrm>
          </p:grpSpPr>
          <p:cxnSp>
            <p:nvCxnSpPr>
              <p:cNvPr id="316" name="Straight Connector 337">
                <a:extLst>
                  <a:ext uri="{FF2B5EF4-FFF2-40B4-BE49-F238E27FC236}">
                    <a16:creationId xmlns:a16="http://schemas.microsoft.com/office/drawing/2014/main" id="{0B33F662-C72A-99B7-EDD3-033488EADF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6502" y="5384177"/>
                <a:ext cx="4294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9" name="Freeform: Shape 450">
                <a:extLst>
                  <a:ext uri="{FF2B5EF4-FFF2-40B4-BE49-F238E27FC236}">
                    <a16:creationId xmlns:a16="http://schemas.microsoft.com/office/drawing/2014/main" id="{D74C8F2C-D098-34DF-BD63-F3F9C59515AB}"/>
                  </a:ext>
                </a:extLst>
              </p:cNvPr>
              <p:cNvSpPr/>
              <p:nvPr/>
            </p:nvSpPr>
            <p:spPr>
              <a:xfrm>
                <a:off x="6257748" y="5289500"/>
                <a:ext cx="143141" cy="189355"/>
              </a:xfrm>
              <a:custGeom>
                <a:avLst/>
                <a:gdLst>
                  <a:gd name="connsiteX0" fmla="*/ 0 w 300011"/>
                  <a:gd name="connsiteY0" fmla="*/ 0 h 396870"/>
                  <a:gd name="connsiteX1" fmla="*/ 187596 w 300011"/>
                  <a:gd name="connsiteY1" fmla="*/ 0 h 396870"/>
                  <a:gd name="connsiteX2" fmla="*/ 300011 w 300011"/>
                  <a:gd name="connsiteY2" fmla="*/ 111088 h 396870"/>
                  <a:gd name="connsiteX3" fmla="*/ 300011 w 300011"/>
                  <a:gd name="connsiteY3" fmla="*/ 396870 h 396870"/>
                  <a:gd name="connsiteX4" fmla="*/ 0 w 300011"/>
                  <a:gd name="connsiteY4" fmla="*/ 396870 h 396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011" h="396870">
                    <a:moveTo>
                      <a:pt x="0" y="0"/>
                    </a:moveTo>
                    <a:lnTo>
                      <a:pt x="187596" y="0"/>
                    </a:lnTo>
                    <a:lnTo>
                      <a:pt x="300011" y="111088"/>
                    </a:lnTo>
                    <a:lnTo>
                      <a:pt x="300011" y="396870"/>
                    </a:lnTo>
                    <a:lnTo>
                      <a:pt x="0" y="396870"/>
                    </a:lnTo>
                    <a:close/>
                  </a:path>
                </a:pathLst>
              </a:custGeom>
              <a:solidFill>
                <a:srgbClr val="C21F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 sz="1200"/>
              </a:p>
            </p:txBody>
          </p:sp>
          <p:pic>
            <p:nvPicPr>
              <p:cNvPr id="320" name="Graphic 13" descr="Paper outline">
                <a:extLst>
                  <a:ext uri="{FF2B5EF4-FFF2-40B4-BE49-F238E27FC236}">
                    <a16:creationId xmlns:a16="http://schemas.microsoft.com/office/drawing/2014/main" id="{A6CD20C8-E972-9B86-734A-2BFEDFBA02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211714" y="5270218"/>
                <a:ext cx="235759" cy="235759"/>
              </a:xfrm>
              <a:prstGeom prst="rect">
                <a:avLst/>
              </a:prstGeom>
            </p:spPr>
          </p:pic>
          <p:sp>
            <p:nvSpPr>
              <p:cNvPr id="321" name="TextBox 447">
                <a:extLst>
                  <a:ext uri="{FF2B5EF4-FFF2-40B4-BE49-F238E27FC236}">
                    <a16:creationId xmlns:a16="http://schemas.microsoft.com/office/drawing/2014/main" id="{E51DCA34-92AC-B8F1-63F6-00964348636E}"/>
                  </a:ext>
                </a:extLst>
              </p:cNvPr>
              <p:cNvSpPr txBox="1"/>
              <p:nvPr/>
            </p:nvSpPr>
            <p:spPr>
              <a:xfrm>
                <a:off x="6425577" y="5248055"/>
                <a:ext cx="1152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Run Result</a:t>
                </a:r>
                <a:endParaRPr lang="de-DE" sz="1200" dirty="0"/>
              </a:p>
            </p:txBody>
          </p:sp>
        </p:grpSp>
        <p:grpSp>
          <p:nvGrpSpPr>
            <p:cNvPr id="401" name="Gruppieren 400">
              <a:extLst>
                <a:ext uri="{FF2B5EF4-FFF2-40B4-BE49-F238E27FC236}">
                  <a16:creationId xmlns:a16="http://schemas.microsoft.com/office/drawing/2014/main" id="{0E1414E5-B155-5ED2-3440-BE62E4816669}"/>
                </a:ext>
              </a:extLst>
            </p:cNvPr>
            <p:cNvGrpSpPr/>
            <p:nvPr/>
          </p:nvGrpSpPr>
          <p:grpSpPr>
            <a:xfrm>
              <a:off x="5903862" y="5436867"/>
              <a:ext cx="4530319" cy="386573"/>
              <a:chOff x="5903862" y="5531137"/>
              <a:chExt cx="4530319" cy="386573"/>
            </a:xfrm>
          </p:grpSpPr>
          <p:cxnSp>
            <p:nvCxnSpPr>
              <p:cNvPr id="317" name="Straight Connector 344">
                <a:extLst>
                  <a:ext uri="{FF2B5EF4-FFF2-40B4-BE49-F238E27FC236}">
                    <a16:creationId xmlns:a16="http://schemas.microsoft.com/office/drawing/2014/main" id="{E6219E80-D789-3A1F-8198-12F7B2605E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3862" y="5729037"/>
                <a:ext cx="4122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2" name="TextBox 447">
                <a:extLst>
                  <a:ext uri="{FF2B5EF4-FFF2-40B4-BE49-F238E27FC236}">
                    <a16:creationId xmlns:a16="http://schemas.microsoft.com/office/drawing/2014/main" id="{E5F8F17F-2FE6-EA66-035C-D8D835C0C7E7}"/>
                  </a:ext>
                </a:extLst>
              </p:cNvPr>
              <p:cNvSpPr txBox="1"/>
              <p:nvPr/>
            </p:nvSpPr>
            <p:spPr>
              <a:xfrm>
                <a:off x="6439610" y="5602807"/>
                <a:ext cx="3994571" cy="215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CWL</a:t>
                </a:r>
                <a:endParaRPr lang="de-DE" sz="1200" dirty="0"/>
              </a:p>
            </p:txBody>
          </p:sp>
          <p:pic>
            <p:nvPicPr>
              <p:cNvPr id="323" name="Picture 2">
                <a:extLst>
                  <a:ext uri="{FF2B5EF4-FFF2-40B4-BE49-F238E27FC236}">
                    <a16:creationId xmlns:a16="http://schemas.microsoft.com/office/drawing/2014/main" id="{561CE59A-EB7A-9B92-88C3-2696D92AA2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>
                <a:duotone>
                  <a:prstClr val="black"/>
                  <a:srgbClr val="C21F3A">
                    <a:tint val="45000"/>
                    <a:satMod val="400000"/>
                  </a:srgbClr>
                </a:duotone>
              </a:blip>
              <a:srcRect l="62968" t="81511" r="32410" b="11197"/>
              <a:stretch/>
            </p:blipFill>
            <p:spPr>
              <a:xfrm>
                <a:off x="6246974" y="5531137"/>
                <a:ext cx="181536" cy="386573"/>
              </a:xfrm>
              <a:prstGeom prst="rect">
                <a:avLst/>
              </a:prstGeom>
            </p:spPr>
          </p:pic>
        </p:grpSp>
      </p:grpSp>
      <p:grpSp>
        <p:nvGrpSpPr>
          <p:cNvPr id="411" name="Gruppieren 410">
            <a:extLst>
              <a:ext uri="{FF2B5EF4-FFF2-40B4-BE49-F238E27FC236}">
                <a16:creationId xmlns:a16="http://schemas.microsoft.com/office/drawing/2014/main" id="{5149C65E-1035-BAD1-0F72-002DF5DC5FDA}"/>
              </a:ext>
            </a:extLst>
          </p:cNvPr>
          <p:cNvGrpSpPr/>
          <p:nvPr/>
        </p:nvGrpSpPr>
        <p:grpSpPr>
          <a:xfrm>
            <a:off x="2196296" y="844204"/>
            <a:ext cx="1255231" cy="761073"/>
            <a:chOff x="2196296" y="755304"/>
            <a:chExt cx="1255231" cy="761073"/>
          </a:xfrm>
        </p:grpSpPr>
        <p:grpSp>
          <p:nvGrpSpPr>
            <p:cNvPr id="395" name="Gruppieren 394">
              <a:extLst>
                <a:ext uri="{FF2B5EF4-FFF2-40B4-BE49-F238E27FC236}">
                  <a16:creationId xmlns:a16="http://schemas.microsoft.com/office/drawing/2014/main" id="{577BE826-D31B-D413-7780-F32B5CE1617A}"/>
                </a:ext>
              </a:extLst>
            </p:cNvPr>
            <p:cNvGrpSpPr/>
            <p:nvPr/>
          </p:nvGrpSpPr>
          <p:grpSpPr>
            <a:xfrm>
              <a:off x="2196296" y="755304"/>
              <a:ext cx="1255231" cy="412361"/>
              <a:chOff x="2196296" y="755304"/>
              <a:chExt cx="1255231" cy="412361"/>
            </a:xfrm>
          </p:grpSpPr>
          <p:grpSp>
            <p:nvGrpSpPr>
              <p:cNvPr id="3" name="Group 321">
                <a:extLst>
                  <a:ext uri="{FF2B5EF4-FFF2-40B4-BE49-F238E27FC236}">
                    <a16:creationId xmlns:a16="http://schemas.microsoft.com/office/drawing/2014/main" id="{A9013F7B-1677-29AE-B5D0-D85BA9BE2FA2}"/>
                  </a:ext>
                </a:extLst>
              </p:cNvPr>
              <p:cNvGrpSpPr/>
              <p:nvPr/>
            </p:nvGrpSpPr>
            <p:grpSpPr>
              <a:xfrm>
                <a:off x="2359551" y="871477"/>
                <a:ext cx="286601" cy="237165"/>
                <a:chOff x="5085481" y="2862781"/>
                <a:chExt cx="1227461" cy="1168495"/>
              </a:xfrm>
            </p:grpSpPr>
            <p:sp>
              <p:nvSpPr>
                <p:cNvPr id="4" name="Freeform: Shape 322">
                  <a:extLst>
                    <a:ext uri="{FF2B5EF4-FFF2-40B4-BE49-F238E27FC236}">
                      <a16:creationId xmlns:a16="http://schemas.microsoft.com/office/drawing/2014/main" id="{C72B389C-E653-AE1E-1547-9C8CF4F05FE8}"/>
                    </a:ext>
                  </a:extLst>
                </p:cNvPr>
                <p:cNvSpPr/>
                <p:nvPr/>
              </p:nvSpPr>
              <p:spPr>
                <a:xfrm>
                  <a:off x="5185521" y="2862781"/>
                  <a:ext cx="1127421" cy="1018228"/>
                </a:xfrm>
                <a:custGeom>
                  <a:avLst/>
                  <a:gdLst>
                    <a:gd name="connsiteX0" fmla="*/ 68184 w 2589719"/>
                    <a:gd name="connsiteY0" fmla="*/ 1745002 h 2136997"/>
                    <a:gd name="connsiteX1" fmla="*/ 2870 w 2589719"/>
                    <a:gd name="connsiteY1" fmla="*/ 1745002 h 2136997"/>
                    <a:gd name="connsiteX2" fmla="*/ 161490 w 2589719"/>
                    <a:gd name="connsiteY2" fmla="*/ 905247 h 2136997"/>
                    <a:gd name="connsiteX3" fmla="*/ 609359 w 2589719"/>
                    <a:gd name="connsiteY3" fmla="*/ 364072 h 2136997"/>
                    <a:gd name="connsiteX4" fmla="*/ 1299825 w 2589719"/>
                    <a:gd name="connsiteY4" fmla="*/ 205451 h 2136997"/>
                    <a:gd name="connsiteX5" fmla="*/ 1999621 w 2589719"/>
                    <a:gd name="connsiteY5" fmla="*/ 186790 h 2136997"/>
                    <a:gd name="connsiteX6" fmla="*/ 2522135 w 2589719"/>
                    <a:gd name="connsiteY6" fmla="*/ 178 h 2136997"/>
                    <a:gd name="connsiteX7" fmla="*/ 2578119 w 2589719"/>
                    <a:gd name="connsiteY7" fmla="*/ 224112 h 2136997"/>
                    <a:gd name="connsiteX8" fmla="*/ 2475482 w 2589719"/>
                    <a:gd name="connsiteY8" fmla="*/ 765288 h 2136997"/>
                    <a:gd name="connsiteX9" fmla="*/ 2074265 w 2589719"/>
                    <a:gd name="connsiteY9" fmla="*/ 1605043 h 2136997"/>
                    <a:gd name="connsiteX10" fmla="*/ 1579743 w 2589719"/>
                    <a:gd name="connsiteY10" fmla="*/ 1987598 h 2136997"/>
                    <a:gd name="connsiteX11" fmla="*/ 870616 w 2589719"/>
                    <a:gd name="connsiteY11" fmla="*/ 2136888 h 2136997"/>
                    <a:gd name="connsiteX12" fmla="*/ 180151 w 2589719"/>
                    <a:gd name="connsiteY12" fmla="*/ 1968937 h 2136997"/>
                    <a:gd name="connsiteX13" fmla="*/ 68184 w 2589719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329 w 2528864"/>
                    <a:gd name="connsiteY0" fmla="*/ 1745002 h 2136997"/>
                    <a:gd name="connsiteX1" fmla="*/ 7329 w 2528864"/>
                    <a:gd name="connsiteY1" fmla="*/ 1418431 h 2136997"/>
                    <a:gd name="connsiteX2" fmla="*/ 100635 w 2528864"/>
                    <a:gd name="connsiteY2" fmla="*/ 905247 h 2136997"/>
                    <a:gd name="connsiteX3" fmla="*/ 548504 w 2528864"/>
                    <a:gd name="connsiteY3" fmla="*/ 364072 h 2136997"/>
                    <a:gd name="connsiteX4" fmla="*/ 1238970 w 2528864"/>
                    <a:gd name="connsiteY4" fmla="*/ 205451 h 2136997"/>
                    <a:gd name="connsiteX5" fmla="*/ 1938766 w 2528864"/>
                    <a:gd name="connsiteY5" fmla="*/ 186790 h 2136997"/>
                    <a:gd name="connsiteX6" fmla="*/ 2461280 w 2528864"/>
                    <a:gd name="connsiteY6" fmla="*/ 178 h 2136997"/>
                    <a:gd name="connsiteX7" fmla="*/ 2517264 w 2528864"/>
                    <a:gd name="connsiteY7" fmla="*/ 224112 h 2136997"/>
                    <a:gd name="connsiteX8" fmla="*/ 2414627 w 2528864"/>
                    <a:gd name="connsiteY8" fmla="*/ 765288 h 2136997"/>
                    <a:gd name="connsiteX9" fmla="*/ 2013410 w 2528864"/>
                    <a:gd name="connsiteY9" fmla="*/ 1605043 h 2136997"/>
                    <a:gd name="connsiteX10" fmla="*/ 1518888 w 2528864"/>
                    <a:gd name="connsiteY10" fmla="*/ 1987598 h 2136997"/>
                    <a:gd name="connsiteX11" fmla="*/ 809761 w 2528864"/>
                    <a:gd name="connsiteY11" fmla="*/ 2136888 h 2136997"/>
                    <a:gd name="connsiteX12" fmla="*/ 119296 w 2528864"/>
                    <a:gd name="connsiteY12" fmla="*/ 1968937 h 2136997"/>
                    <a:gd name="connsiteX13" fmla="*/ 18098 w 2528864"/>
                    <a:gd name="connsiteY13" fmla="*/ 1776899 h 2136997"/>
                    <a:gd name="connsiteX14" fmla="*/ 7329 w 2528864"/>
                    <a:gd name="connsiteY14" fmla="*/ 1745002 h 2136997"/>
                    <a:gd name="connsiteX0" fmla="*/ 77730 w 2599265"/>
                    <a:gd name="connsiteY0" fmla="*/ 1745002 h 2136997"/>
                    <a:gd name="connsiteX1" fmla="*/ 77730 w 2599265"/>
                    <a:gd name="connsiteY1" fmla="*/ 1418431 h 2136997"/>
                    <a:gd name="connsiteX2" fmla="*/ 171036 w 2599265"/>
                    <a:gd name="connsiteY2" fmla="*/ 905247 h 2136997"/>
                    <a:gd name="connsiteX3" fmla="*/ 618905 w 2599265"/>
                    <a:gd name="connsiteY3" fmla="*/ 364072 h 2136997"/>
                    <a:gd name="connsiteX4" fmla="*/ 1309371 w 2599265"/>
                    <a:gd name="connsiteY4" fmla="*/ 205451 h 2136997"/>
                    <a:gd name="connsiteX5" fmla="*/ 2009167 w 2599265"/>
                    <a:gd name="connsiteY5" fmla="*/ 186790 h 2136997"/>
                    <a:gd name="connsiteX6" fmla="*/ 2531681 w 2599265"/>
                    <a:gd name="connsiteY6" fmla="*/ 178 h 2136997"/>
                    <a:gd name="connsiteX7" fmla="*/ 2587665 w 2599265"/>
                    <a:gd name="connsiteY7" fmla="*/ 224112 h 2136997"/>
                    <a:gd name="connsiteX8" fmla="*/ 2485028 w 2599265"/>
                    <a:gd name="connsiteY8" fmla="*/ 765288 h 2136997"/>
                    <a:gd name="connsiteX9" fmla="*/ 2083811 w 2599265"/>
                    <a:gd name="connsiteY9" fmla="*/ 1605043 h 2136997"/>
                    <a:gd name="connsiteX10" fmla="*/ 1589289 w 2599265"/>
                    <a:gd name="connsiteY10" fmla="*/ 1987598 h 2136997"/>
                    <a:gd name="connsiteX11" fmla="*/ 880162 w 2599265"/>
                    <a:gd name="connsiteY11" fmla="*/ 2136888 h 2136997"/>
                    <a:gd name="connsiteX12" fmla="*/ 189697 w 2599265"/>
                    <a:gd name="connsiteY12" fmla="*/ 1968937 h 2136997"/>
                    <a:gd name="connsiteX13" fmla="*/ 2774 w 2599265"/>
                    <a:gd name="connsiteY13" fmla="*/ 1905487 h 2136997"/>
                    <a:gd name="connsiteX14" fmla="*/ 77730 w 2599265"/>
                    <a:gd name="connsiteY14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17396 w 2538931"/>
                    <a:gd name="connsiteY0" fmla="*/ 1745002 h 2136997"/>
                    <a:gd name="connsiteX1" fmla="*/ 17396 w 2538931"/>
                    <a:gd name="connsiteY1" fmla="*/ 1418431 h 2136997"/>
                    <a:gd name="connsiteX2" fmla="*/ 110702 w 2538931"/>
                    <a:gd name="connsiteY2" fmla="*/ 905247 h 2136997"/>
                    <a:gd name="connsiteX3" fmla="*/ 558571 w 2538931"/>
                    <a:gd name="connsiteY3" fmla="*/ 364072 h 2136997"/>
                    <a:gd name="connsiteX4" fmla="*/ 1249037 w 2538931"/>
                    <a:gd name="connsiteY4" fmla="*/ 205451 h 2136997"/>
                    <a:gd name="connsiteX5" fmla="*/ 1948833 w 2538931"/>
                    <a:gd name="connsiteY5" fmla="*/ 186790 h 2136997"/>
                    <a:gd name="connsiteX6" fmla="*/ 2471347 w 2538931"/>
                    <a:gd name="connsiteY6" fmla="*/ 178 h 2136997"/>
                    <a:gd name="connsiteX7" fmla="*/ 2527331 w 2538931"/>
                    <a:gd name="connsiteY7" fmla="*/ 224112 h 2136997"/>
                    <a:gd name="connsiteX8" fmla="*/ 2424694 w 2538931"/>
                    <a:gd name="connsiteY8" fmla="*/ 765288 h 2136997"/>
                    <a:gd name="connsiteX9" fmla="*/ 2023477 w 2538931"/>
                    <a:gd name="connsiteY9" fmla="*/ 1605043 h 2136997"/>
                    <a:gd name="connsiteX10" fmla="*/ 1528955 w 2538931"/>
                    <a:gd name="connsiteY10" fmla="*/ 1987598 h 2136997"/>
                    <a:gd name="connsiteX11" fmla="*/ 819828 w 2538931"/>
                    <a:gd name="connsiteY11" fmla="*/ 2136888 h 2136997"/>
                    <a:gd name="connsiteX12" fmla="*/ 196038 w 2538931"/>
                    <a:gd name="connsiteY12" fmla="*/ 2026087 h 2136997"/>
                    <a:gd name="connsiteX13" fmla="*/ 17396 w 2538931"/>
                    <a:gd name="connsiteY13" fmla="*/ 1745002 h 2136997"/>
                    <a:gd name="connsiteX0" fmla="*/ 63048 w 2584583"/>
                    <a:gd name="connsiteY0" fmla="*/ 1745002 h 2136997"/>
                    <a:gd name="connsiteX1" fmla="*/ 63048 w 2584583"/>
                    <a:gd name="connsiteY1" fmla="*/ 1418431 h 2136997"/>
                    <a:gd name="connsiteX2" fmla="*/ 156354 w 2584583"/>
                    <a:gd name="connsiteY2" fmla="*/ 905247 h 2136997"/>
                    <a:gd name="connsiteX3" fmla="*/ 604223 w 2584583"/>
                    <a:gd name="connsiteY3" fmla="*/ 364072 h 2136997"/>
                    <a:gd name="connsiteX4" fmla="*/ 1294689 w 2584583"/>
                    <a:gd name="connsiteY4" fmla="*/ 205451 h 2136997"/>
                    <a:gd name="connsiteX5" fmla="*/ 1994485 w 2584583"/>
                    <a:gd name="connsiteY5" fmla="*/ 186790 h 2136997"/>
                    <a:gd name="connsiteX6" fmla="*/ 2516999 w 2584583"/>
                    <a:gd name="connsiteY6" fmla="*/ 178 h 2136997"/>
                    <a:gd name="connsiteX7" fmla="*/ 2572983 w 2584583"/>
                    <a:gd name="connsiteY7" fmla="*/ 224112 h 2136997"/>
                    <a:gd name="connsiteX8" fmla="*/ 2470346 w 2584583"/>
                    <a:gd name="connsiteY8" fmla="*/ 765288 h 2136997"/>
                    <a:gd name="connsiteX9" fmla="*/ 2069129 w 2584583"/>
                    <a:gd name="connsiteY9" fmla="*/ 1605043 h 2136997"/>
                    <a:gd name="connsiteX10" fmla="*/ 1574607 w 2584583"/>
                    <a:gd name="connsiteY10" fmla="*/ 1987598 h 2136997"/>
                    <a:gd name="connsiteX11" fmla="*/ 865480 w 2584583"/>
                    <a:gd name="connsiteY11" fmla="*/ 2136888 h 2136997"/>
                    <a:gd name="connsiteX12" fmla="*/ 63048 w 2584583"/>
                    <a:gd name="connsiteY12" fmla="*/ 1745002 h 2136997"/>
                    <a:gd name="connsiteX0" fmla="*/ 81105 w 2545490"/>
                    <a:gd name="connsiteY0" fmla="*/ 1854540 h 2136997"/>
                    <a:gd name="connsiteX1" fmla="*/ 23955 w 2545490"/>
                    <a:gd name="connsiteY1" fmla="*/ 1418431 h 2136997"/>
                    <a:gd name="connsiteX2" fmla="*/ 117261 w 2545490"/>
                    <a:gd name="connsiteY2" fmla="*/ 905247 h 2136997"/>
                    <a:gd name="connsiteX3" fmla="*/ 565130 w 2545490"/>
                    <a:gd name="connsiteY3" fmla="*/ 364072 h 2136997"/>
                    <a:gd name="connsiteX4" fmla="*/ 1255596 w 2545490"/>
                    <a:gd name="connsiteY4" fmla="*/ 205451 h 2136997"/>
                    <a:gd name="connsiteX5" fmla="*/ 1955392 w 2545490"/>
                    <a:gd name="connsiteY5" fmla="*/ 186790 h 2136997"/>
                    <a:gd name="connsiteX6" fmla="*/ 2477906 w 2545490"/>
                    <a:gd name="connsiteY6" fmla="*/ 178 h 2136997"/>
                    <a:gd name="connsiteX7" fmla="*/ 2533890 w 2545490"/>
                    <a:gd name="connsiteY7" fmla="*/ 224112 h 2136997"/>
                    <a:gd name="connsiteX8" fmla="*/ 2431253 w 2545490"/>
                    <a:gd name="connsiteY8" fmla="*/ 765288 h 2136997"/>
                    <a:gd name="connsiteX9" fmla="*/ 2030036 w 2545490"/>
                    <a:gd name="connsiteY9" fmla="*/ 1605043 h 2136997"/>
                    <a:gd name="connsiteX10" fmla="*/ 1535514 w 2545490"/>
                    <a:gd name="connsiteY10" fmla="*/ 1987598 h 2136997"/>
                    <a:gd name="connsiteX11" fmla="*/ 826387 w 2545490"/>
                    <a:gd name="connsiteY11" fmla="*/ 2136888 h 2136997"/>
                    <a:gd name="connsiteX12" fmla="*/ 81105 w 2545490"/>
                    <a:gd name="connsiteY12" fmla="*/ 1854540 h 2136997"/>
                    <a:gd name="connsiteX0" fmla="*/ 81414 w 2545799"/>
                    <a:gd name="connsiteY0" fmla="*/ 1854540 h 2080094"/>
                    <a:gd name="connsiteX1" fmla="*/ 24264 w 2545799"/>
                    <a:gd name="connsiteY1" fmla="*/ 1418431 h 2080094"/>
                    <a:gd name="connsiteX2" fmla="*/ 117570 w 2545799"/>
                    <a:gd name="connsiteY2" fmla="*/ 905247 h 2080094"/>
                    <a:gd name="connsiteX3" fmla="*/ 565439 w 2545799"/>
                    <a:gd name="connsiteY3" fmla="*/ 364072 h 2080094"/>
                    <a:gd name="connsiteX4" fmla="*/ 1255905 w 2545799"/>
                    <a:gd name="connsiteY4" fmla="*/ 205451 h 2080094"/>
                    <a:gd name="connsiteX5" fmla="*/ 1955701 w 2545799"/>
                    <a:gd name="connsiteY5" fmla="*/ 186790 h 2080094"/>
                    <a:gd name="connsiteX6" fmla="*/ 2478215 w 2545799"/>
                    <a:gd name="connsiteY6" fmla="*/ 178 h 2080094"/>
                    <a:gd name="connsiteX7" fmla="*/ 2534199 w 2545799"/>
                    <a:gd name="connsiteY7" fmla="*/ 224112 h 2080094"/>
                    <a:gd name="connsiteX8" fmla="*/ 2431562 w 2545799"/>
                    <a:gd name="connsiteY8" fmla="*/ 765288 h 2080094"/>
                    <a:gd name="connsiteX9" fmla="*/ 2030345 w 2545799"/>
                    <a:gd name="connsiteY9" fmla="*/ 1605043 h 2080094"/>
                    <a:gd name="connsiteX10" fmla="*/ 1535823 w 2545799"/>
                    <a:gd name="connsiteY10" fmla="*/ 1987598 h 2080094"/>
                    <a:gd name="connsiteX11" fmla="*/ 831459 w 2545799"/>
                    <a:gd name="connsiteY11" fmla="*/ 2079738 h 2080094"/>
                    <a:gd name="connsiteX12" fmla="*/ 81414 w 2545799"/>
                    <a:gd name="connsiteY12" fmla="*/ 1854540 h 2080094"/>
                    <a:gd name="connsiteX0" fmla="*/ 81414 w 2545799"/>
                    <a:gd name="connsiteY0" fmla="*/ 1854540 h 2092149"/>
                    <a:gd name="connsiteX1" fmla="*/ 24264 w 2545799"/>
                    <a:gd name="connsiteY1" fmla="*/ 1418431 h 2092149"/>
                    <a:gd name="connsiteX2" fmla="*/ 117570 w 2545799"/>
                    <a:gd name="connsiteY2" fmla="*/ 905247 h 2092149"/>
                    <a:gd name="connsiteX3" fmla="*/ 565439 w 2545799"/>
                    <a:gd name="connsiteY3" fmla="*/ 364072 h 2092149"/>
                    <a:gd name="connsiteX4" fmla="*/ 1255905 w 2545799"/>
                    <a:gd name="connsiteY4" fmla="*/ 205451 h 2092149"/>
                    <a:gd name="connsiteX5" fmla="*/ 1955701 w 2545799"/>
                    <a:gd name="connsiteY5" fmla="*/ 186790 h 2092149"/>
                    <a:gd name="connsiteX6" fmla="*/ 2478215 w 2545799"/>
                    <a:gd name="connsiteY6" fmla="*/ 178 h 2092149"/>
                    <a:gd name="connsiteX7" fmla="*/ 2534199 w 2545799"/>
                    <a:gd name="connsiteY7" fmla="*/ 224112 h 2092149"/>
                    <a:gd name="connsiteX8" fmla="*/ 2431562 w 2545799"/>
                    <a:gd name="connsiteY8" fmla="*/ 765288 h 2092149"/>
                    <a:gd name="connsiteX9" fmla="*/ 2030345 w 2545799"/>
                    <a:gd name="connsiteY9" fmla="*/ 1605043 h 2092149"/>
                    <a:gd name="connsiteX10" fmla="*/ 1535823 w 2545799"/>
                    <a:gd name="connsiteY10" fmla="*/ 1987598 h 2092149"/>
                    <a:gd name="connsiteX11" fmla="*/ 831459 w 2545799"/>
                    <a:gd name="connsiteY11" fmla="*/ 2079738 h 2092149"/>
                    <a:gd name="connsiteX12" fmla="*/ 81414 w 2545799"/>
                    <a:gd name="connsiteY12" fmla="*/ 1854540 h 2092149"/>
                    <a:gd name="connsiteX0" fmla="*/ 81414 w 2545799"/>
                    <a:gd name="connsiteY0" fmla="*/ 1854540 h 2079929"/>
                    <a:gd name="connsiteX1" fmla="*/ 24264 w 2545799"/>
                    <a:gd name="connsiteY1" fmla="*/ 1418431 h 2079929"/>
                    <a:gd name="connsiteX2" fmla="*/ 117570 w 2545799"/>
                    <a:gd name="connsiteY2" fmla="*/ 905247 h 2079929"/>
                    <a:gd name="connsiteX3" fmla="*/ 565439 w 2545799"/>
                    <a:gd name="connsiteY3" fmla="*/ 364072 h 2079929"/>
                    <a:gd name="connsiteX4" fmla="*/ 1255905 w 2545799"/>
                    <a:gd name="connsiteY4" fmla="*/ 205451 h 2079929"/>
                    <a:gd name="connsiteX5" fmla="*/ 1955701 w 2545799"/>
                    <a:gd name="connsiteY5" fmla="*/ 186790 h 2079929"/>
                    <a:gd name="connsiteX6" fmla="*/ 2478215 w 2545799"/>
                    <a:gd name="connsiteY6" fmla="*/ 178 h 2079929"/>
                    <a:gd name="connsiteX7" fmla="*/ 2534199 w 2545799"/>
                    <a:gd name="connsiteY7" fmla="*/ 224112 h 2079929"/>
                    <a:gd name="connsiteX8" fmla="*/ 2431562 w 2545799"/>
                    <a:gd name="connsiteY8" fmla="*/ 765288 h 2079929"/>
                    <a:gd name="connsiteX9" fmla="*/ 2030345 w 2545799"/>
                    <a:gd name="connsiteY9" fmla="*/ 1605043 h 2079929"/>
                    <a:gd name="connsiteX10" fmla="*/ 1535823 w 2545799"/>
                    <a:gd name="connsiteY10" fmla="*/ 1987598 h 2079929"/>
                    <a:gd name="connsiteX11" fmla="*/ 831459 w 2545799"/>
                    <a:gd name="connsiteY11" fmla="*/ 2079738 h 2079929"/>
                    <a:gd name="connsiteX12" fmla="*/ 81414 w 2545799"/>
                    <a:gd name="connsiteY12" fmla="*/ 1854540 h 2079929"/>
                    <a:gd name="connsiteX0" fmla="*/ 69120 w 2533505"/>
                    <a:gd name="connsiteY0" fmla="*/ 1854540 h 2079929"/>
                    <a:gd name="connsiteX1" fmla="*/ 11970 w 2533505"/>
                    <a:gd name="connsiteY1" fmla="*/ 1418431 h 2079929"/>
                    <a:gd name="connsiteX2" fmla="*/ 105276 w 2533505"/>
                    <a:gd name="connsiteY2" fmla="*/ 905247 h 2079929"/>
                    <a:gd name="connsiteX3" fmla="*/ 553145 w 2533505"/>
                    <a:gd name="connsiteY3" fmla="*/ 364072 h 2079929"/>
                    <a:gd name="connsiteX4" fmla="*/ 1243611 w 2533505"/>
                    <a:gd name="connsiteY4" fmla="*/ 205451 h 2079929"/>
                    <a:gd name="connsiteX5" fmla="*/ 1943407 w 2533505"/>
                    <a:gd name="connsiteY5" fmla="*/ 186790 h 2079929"/>
                    <a:gd name="connsiteX6" fmla="*/ 2465921 w 2533505"/>
                    <a:gd name="connsiteY6" fmla="*/ 178 h 2079929"/>
                    <a:gd name="connsiteX7" fmla="*/ 2521905 w 2533505"/>
                    <a:gd name="connsiteY7" fmla="*/ 224112 h 2079929"/>
                    <a:gd name="connsiteX8" fmla="*/ 2419268 w 2533505"/>
                    <a:gd name="connsiteY8" fmla="*/ 765288 h 2079929"/>
                    <a:gd name="connsiteX9" fmla="*/ 2018051 w 2533505"/>
                    <a:gd name="connsiteY9" fmla="*/ 1605043 h 2079929"/>
                    <a:gd name="connsiteX10" fmla="*/ 1523529 w 2533505"/>
                    <a:gd name="connsiteY10" fmla="*/ 1987598 h 2079929"/>
                    <a:gd name="connsiteX11" fmla="*/ 819165 w 2533505"/>
                    <a:gd name="connsiteY11" fmla="*/ 2079738 h 2079929"/>
                    <a:gd name="connsiteX12" fmla="*/ 69120 w 2533505"/>
                    <a:gd name="connsiteY12" fmla="*/ 1854540 h 2079929"/>
                    <a:gd name="connsiteX0" fmla="*/ 62118 w 2526503"/>
                    <a:gd name="connsiteY0" fmla="*/ 1854540 h 2079929"/>
                    <a:gd name="connsiteX1" fmla="*/ 98274 w 2526503"/>
                    <a:gd name="connsiteY1" fmla="*/ 905247 h 2079929"/>
                    <a:gd name="connsiteX2" fmla="*/ 546143 w 2526503"/>
                    <a:gd name="connsiteY2" fmla="*/ 364072 h 2079929"/>
                    <a:gd name="connsiteX3" fmla="*/ 1236609 w 2526503"/>
                    <a:gd name="connsiteY3" fmla="*/ 205451 h 2079929"/>
                    <a:gd name="connsiteX4" fmla="*/ 1936405 w 2526503"/>
                    <a:gd name="connsiteY4" fmla="*/ 186790 h 2079929"/>
                    <a:gd name="connsiteX5" fmla="*/ 2458919 w 2526503"/>
                    <a:gd name="connsiteY5" fmla="*/ 178 h 2079929"/>
                    <a:gd name="connsiteX6" fmla="*/ 2514903 w 2526503"/>
                    <a:gd name="connsiteY6" fmla="*/ 224112 h 2079929"/>
                    <a:gd name="connsiteX7" fmla="*/ 2412266 w 2526503"/>
                    <a:gd name="connsiteY7" fmla="*/ 765288 h 2079929"/>
                    <a:gd name="connsiteX8" fmla="*/ 2011049 w 2526503"/>
                    <a:gd name="connsiteY8" fmla="*/ 1605043 h 2079929"/>
                    <a:gd name="connsiteX9" fmla="*/ 1516527 w 2526503"/>
                    <a:gd name="connsiteY9" fmla="*/ 1987598 h 2079929"/>
                    <a:gd name="connsiteX10" fmla="*/ 812163 w 2526503"/>
                    <a:gd name="connsiteY10" fmla="*/ 2079738 h 2079929"/>
                    <a:gd name="connsiteX11" fmla="*/ 62118 w 2526503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5793 w 2560178"/>
                    <a:gd name="connsiteY0" fmla="*/ 1854543 h 2079932"/>
                    <a:gd name="connsiteX1" fmla="*/ 131949 w 2560178"/>
                    <a:gd name="connsiteY1" fmla="*/ 905250 h 2079932"/>
                    <a:gd name="connsiteX2" fmla="*/ 1203609 w 2560178"/>
                    <a:gd name="connsiteY2" fmla="*/ 224504 h 2079932"/>
                    <a:gd name="connsiteX3" fmla="*/ 1970080 w 2560178"/>
                    <a:gd name="connsiteY3" fmla="*/ 186793 h 2079932"/>
                    <a:gd name="connsiteX4" fmla="*/ 2492594 w 2560178"/>
                    <a:gd name="connsiteY4" fmla="*/ 181 h 2079932"/>
                    <a:gd name="connsiteX5" fmla="*/ 2548578 w 2560178"/>
                    <a:gd name="connsiteY5" fmla="*/ 224115 h 2079932"/>
                    <a:gd name="connsiteX6" fmla="*/ 2445941 w 2560178"/>
                    <a:gd name="connsiteY6" fmla="*/ 765291 h 2079932"/>
                    <a:gd name="connsiteX7" fmla="*/ 2044724 w 2560178"/>
                    <a:gd name="connsiteY7" fmla="*/ 1605046 h 2079932"/>
                    <a:gd name="connsiteX8" fmla="*/ 1550202 w 2560178"/>
                    <a:gd name="connsiteY8" fmla="*/ 1987601 h 2079932"/>
                    <a:gd name="connsiteX9" fmla="*/ 845838 w 2560178"/>
                    <a:gd name="connsiteY9" fmla="*/ 2079741 h 2079932"/>
                    <a:gd name="connsiteX10" fmla="*/ 95793 w 2560178"/>
                    <a:gd name="connsiteY10" fmla="*/ 1854543 h 2079932"/>
                    <a:gd name="connsiteX0" fmla="*/ 90564 w 2554949"/>
                    <a:gd name="connsiteY0" fmla="*/ 1854543 h 2079932"/>
                    <a:gd name="connsiteX1" fmla="*/ 126720 w 2554949"/>
                    <a:gd name="connsiteY1" fmla="*/ 905250 h 2079932"/>
                    <a:gd name="connsiteX2" fmla="*/ 1198380 w 2554949"/>
                    <a:gd name="connsiteY2" fmla="*/ 224504 h 2079932"/>
                    <a:gd name="connsiteX3" fmla="*/ 1964851 w 2554949"/>
                    <a:gd name="connsiteY3" fmla="*/ 186793 h 2079932"/>
                    <a:gd name="connsiteX4" fmla="*/ 2487365 w 2554949"/>
                    <a:gd name="connsiteY4" fmla="*/ 181 h 2079932"/>
                    <a:gd name="connsiteX5" fmla="*/ 2543349 w 2554949"/>
                    <a:gd name="connsiteY5" fmla="*/ 224115 h 2079932"/>
                    <a:gd name="connsiteX6" fmla="*/ 2440712 w 2554949"/>
                    <a:gd name="connsiteY6" fmla="*/ 765291 h 2079932"/>
                    <a:gd name="connsiteX7" fmla="*/ 2039495 w 2554949"/>
                    <a:gd name="connsiteY7" fmla="*/ 1605046 h 2079932"/>
                    <a:gd name="connsiteX8" fmla="*/ 1544973 w 2554949"/>
                    <a:gd name="connsiteY8" fmla="*/ 1987601 h 2079932"/>
                    <a:gd name="connsiteX9" fmla="*/ 840609 w 2554949"/>
                    <a:gd name="connsiteY9" fmla="*/ 2079741 h 2079932"/>
                    <a:gd name="connsiteX10" fmla="*/ 90564 w 2554949"/>
                    <a:gd name="connsiteY10" fmla="*/ 1854543 h 2079932"/>
                    <a:gd name="connsiteX0" fmla="*/ 94033 w 2558418"/>
                    <a:gd name="connsiteY0" fmla="*/ 1854557 h 2079946"/>
                    <a:gd name="connsiteX1" fmla="*/ 130189 w 2558418"/>
                    <a:gd name="connsiteY1" fmla="*/ 905264 h 2079946"/>
                    <a:gd name="connsiteX2" fmla="*/ 1173274 w 2558418"/>
                    <a:gd name="connsiteY2" fmla="*/ 295956 h 2079946"/>
                    <a:gd name="connsiteX3" fmla="*/ 1968320 w 2558418"/>
                    <a:gd name="connsiteY3" fmla="*/ 186807 h 2079946"/>
                    <a:gd name="connsiteX4" fmla="*/ 2490834 w 2558418"/>
                    <a:gd name="connsiteY4" fmla="*/ 195 h 2079946"/>
                    <a:gd name="connsiteX5" fmla="*/ 2546818 w 2558418"/>
                    <a:gd name="connsiteY5" fmla="*/ 224129 h 2079946"/>
                    <a:gd name="connsiteX6" fmla="*/ 2444181 w 2558418"/>
                    <a:gd name="connsiteY6" fmla="*/ 765305 h 2079946"/>
                    <a:gd name="connsiteX7" fmla="*/ 2042964 w 2558418"/>
                    <a:gd name="connsiteY7" fmla="*/ 1605060 h 2079946"/>
                    <a:gd name="connsiteX8" fmla="*/ 1548442 w 2558418"/>
                    <a:gd name="connsiteY8" fmla="*/ 1987615 h 2079946"/>
                    <a:gd name="connsiteX9" fmla="*/ 844078 w 2558418"/>
                    <a:gd name="connsiteY9" fmla="*/ 2079755 h 2079946"/>
                    <a:gd name="connsiteX10" fmla="*/ 94033 w 2558418"/>
                    <a:gd name="connsiteY10" fmla="*/ 1854557 h 2079946"/>
                    <a:gd name="connsiteX0" fmla="*/ 94033 w 2558418"/>
                    <a:gd name="connsiteY0" fmla="*/ 1854556 h 2079945"/>
                    <a:gd name="connsiteX1" fmla="*/ 130189 w 2558418"/>
                    <a:gd name="connsiteY1" fmla="*/ 905263 h 2079945"/>
                    <a:gd name="connsiteX2" fmla="*/ 1173274 w 2558418"/>
                    <a:gd name="connsiteY2" fmla="*/ 286430 h 2079945"/>
                    <a:gd name="connsiteX3" fmla="*/ 1968320 w 2558418"/>
                    <a:gd name="connsiteY3" fmla="*/ 186806 h 2079945"/>
                    <a:gd name="connsiteX4" fmla="*/ 2490834 w 2558418"/>
                    <a:gd name="connsiteY4" fmla="*/ 194 h 2079945"/>
                    <a:gd name="connsiteX5" fmla="*/ 2546818 w 2558418"/>
                    <a:gd name="connsiteY5" fmla="*/ 224128 h 2079945"/>
                    <a:gd name="connsiteX6" fmla="*/ 2444181 w 2558418"/>
                    <a:gd name="connsiteY6" fmla="*/ 765304 h 2079945"/>
                    <a:gd name="connsiteX7" fmla="*/ 2042964 w 2558418"/>
                    <a:gd name="connsiteY7" fmla="*/ 1605059 h 2079945"/>
                    <a:gd name="connsiteX8" fmla="*/ 1548442 w 2558418"/>
                    <a:gd name="connsiteY8" fmla="*/ 1987614 h 2079945"/>
                    <a:gd name="connsiteX9" fmla="*/ 844078 w 2558418"/>
                    <a:gd name="connsiteY9" fmla="*/ 2079754 h 2079945"/>
                    <a:gd name="connsiteX10" fmla="*/ 94033 w 2558418"/>
                    <a:gd name="connsiteY10" fmla="*/ 1854556 h 2079945"/>
                    <a:gd name="connsiteX0" fmla="*/ 73773 w 2538158"/>
                    <a:gd name="connsiteY0" fmla="*/ 1854556 h 2079945"/>
                    <a:gd name="connsiteX1" fmla="*/ 109929 w 2538158"/>
                    <a:gd name="connsiteY1" fmla="*/ 905263 h 2079945"/>
                    <a:gd name="connsiteX2" fmla="*/ 1153014 w 2538158"/>
                    <a:gd name="connsiteY2" fmla="*/ 286430 h 2079945"/>
                    <a:gd name="connsiteX3" fmla="*/ 1948060 w 2538158"/>
                    <a:gd name="connsiteY3" fmla="*/ 186806 h 2079945"/>
                    <a:gd name="connsiteX4" fmla="*/ 2470574 w 2538158"/>
                    <a:gd name="connsiteY4" fmla="*/ 194 h 2079945"/>
                    <a:gd name="connsiteX5" fmla="*/ 2526558 w 2538158"/>
                    <a:gd name="connsiteY5" fmla="*/ 224128 h 2079945"/>
                    <a:gd name="connsiteX6" fmla="*/ 2423921 w 2538158"/>
                    <a:gd name="connsiteY6" fmla="*/ 765304 h 2079945"/>
                    <a:gd name="connsiteX7" fmla="*/ 2022704 w 2538158"/>
                    <a:gd name="connsiteY7" fmla="*/ 1605059 h 2079945"/>
                    <a:gd name="connsiteX8" fmla="*/ 1528182 w 2538158"/>
                    <a:gd name="connsiteY8" fmla="*/ 1987614 h 2079945"/>
                    <a:gd name="connsiteX9" fmla="*/ 823818 w 2538158"/>
                    <a:gd name="connsiteY9" fmla="*/ 2079754 h 2079945"/>
                    <a:gd name="connsiteX10" fmla="*/ 73773 w 2538158"/>
                    <a:gd name="connsiteY10" fmla="*/ 1854556 h 2079945"/>
                    <a:gd name="connsiteX0" fmla="*/ 108852 w 2511325"/>
                    <a:gd name="connsiteY0" fmla="*/ 1849794 h 2086587"/>
                    <a:gd name="connsiteX1" fmla="*/ 83096 w 2511325"/>
                    <a:gd name="connsiteY1" fmla="*/ 905263 h 2086587"/>
                    <a:gd name="connsiteX2" fmla="*/ 1126181 w 2511325"/>
                    <a:gd name="connsiteY2" fmla="*/ 286430 h 2086587"/>
                    <a:gd name="connsiteX3" fmla="*/ 1921227 w 2511325"/>
                    <a:gd name="connsiteY3" fmla="*/ 186806 h 2086587"/>
                    <a:gd name="connsiteX4" fmla="*/ 2443741 w 2511325"/>
                    <a:gd name="connsiteY4" fmla="*/ 194 h 2086587"/>
                    <a:gd name="connsiteX5" fmla="*/ 2499725 w 2511325"/>
                    <a:gd name="connsiteY5" fmla="*/ 224128 h 2086587"/>
                    <a:gd name="connsiteX6" fmla="*/ 2397088 w 2511325"/>
                    <a:gd name="connsiteY6" fmla="*/ 765304 h 2086587"/>
                    <a:gd name="connsiteX7" fmla="*/ 1995871 w 2511325"/>
                    <a:gd name="connsiteY7" fmla="*/ 1605059 h 2086587"/>
                    <a:gd name="connsiteX8" fmla="*/ 1501349 w 2511325"/>
                    <a:gd name="connsiteY8" fmla="*/ 1987614 h 2086587"/>
                    <a:gd name="connsiteX9" fmla="*/ 796985 w 2511325"/>
                    <a:gd name="connsiteY9" fmla="*/ 2079754 h 2086587"/>
                    <a:gd name="connsiteX10" fmla="*/ 108852 w 2511325"/>
                    <a:gd name="connsiteY10" fmla="*/ 1849794 h 2086587"/>
                    <a:gd name="connsiteX0" fmla="*/ 88946 w 2524756"/>
                    <a:gd name="connsiteY0" fmla="*/ 1811694 h 2089074"/>
                    <a:gd name="connsiteX1" fmla="*/ 96527 w 2524756"/>
                    <a:gd name="connsiteY1" fmla="*/ 905263 h 2089074"/>
                    <a:gd name="connsiteX2" fmla="*/ 1139612 w 2524756"/>
                    <a:gd name="connsiteY2" fmla="*/ 286430 h 2089074"/>
                    <a:gd name="connsiteX3" fmla="*/ 1934658 w 2524756"/>
                    <a:gd name="connsiteY3" fmla="*/ 186806 h 2089074"/>
                    <a:gd name="connsiteX4" fmla="*/ 2457172 w 2524756"/>
                    <a:gd name="connsiteY4" fmla="*/ 194 h 2089074"/>
                    <a:gd name="connsiteX5" fmla="*/ 2513156 w 2524756"/>
                    <a:gd name="connsiteY5" fmla="*/ 224128 h 2089074"/>
                    <a:gd name="connsiteX6" fmla="*/ 2410519 w 2524756"/>
                    <a:gd name="connsiteY6" fmla="*/ 765304 h 2089074"/>
                    <a:gd name="connsiteX7" fmla="*/ 2009302 w 2524756"/>
                    <a:gd name="connsiteY7" fmla="*/ 1605059 h 2089074"/>
                    <a:gd name="connsiteX8" fmla="*/ 1514780 w 2524756"/>
                    <a:gd name="connsiteY8" fmla="*/ 1987614 h 2089074"/>
                    <a:gd name="connsiteX9" fmla="*/ 810416 w 2524756"/>
                    <a:gd name="connsiteY9" fmla="*/ 2079754 h 2089074"/>
                    <a:gd name="connsiteX10" fmla="*/ 88946 w 2524756"/>
                    <a:gd name="connsiteY10" fmla="*/ 1811694 h 2089074"/>
                    <a:gd name="connsiteX0" fmla="*/ 68826 w 2504636"/>
                    <a:gd name="connsiteY0" fmla="*/ 1811694 h 2089074"/>
                    <a:gd name="connsiteX1" fmla="*/ 76407 w 2504636"/>
                    <a:gd name="connsiteY1" fmla="*/ 905263 h 2089074"/>
                    <a:gd name="connsiteX2" fmla="*/ 1119492 w 2504636"/>
                    <a:gd name="connsiteY2" fmla="*/ 286430 h 2089074"/>
                    <a:gd name="connsiteX3" fmla="*/ 1914538 w 2504636"/>
                    <a:gd name="connsiteY3" fmla="*/ 186806 h 2089074"/>
                    <a:gd name="connsiteX4" fmla="*/ 2437052 w 2504636"/>
                    <a:gd name="connsiteY4" fmla="*/ 194 h 2089074"/>
                    <a:gd name="connsiteX5" fmla="*/ 2493036 w 2504636"/>
                    <a:gd name="connsiteY5" fmla="*/ 224128 h 2089074"/>
                    <a:gd name="connsiteX6" fmla="*/ 2390399 w 2504636"/>
                    <a:gd name="connsiteY6" fmla="*/ 765304 h 2089074"/>
                    <a:gd name="connsiteX7" fmla="*/ 1989182 w 2504636"/>
                    <a:gd name="connsiteY7" fmla="*/ 1605059 h 2089074"/>
                    <a:gd name="connsiteX8" fmla="*/ 1494660 w 2504636"/>
                    <a:gd name="connsiteY8" fmla="*/ 1987614 h 2089074"/>
                    <a:gd name="connsiteX9" fmla="*/ 790296 w 2504636"/>
                    <a:gd name="connsiteY9" fmla="*/ 2079754 h 2089074"/>
                    <a:gd name="connsiteX10" fmla="*/ 68826 w 2504636"/>
                    <a:gd name="connsiteY10" fmla="*/ 1811694 h 208907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107853 w 2543663"/>
                    <a:gd name="connsiteY0" fmla="*/ 1773594 h 2067233"/>
                    <a:gd name="connsiteX1" fmla="*/ 115434 w 2543663"/>
                    <a:gd name="connsiteY1" fmla="*/ 905263 h 2067233"/>
                    <a:gd name="connsiteX2" fmla="*/ 1158519 w 2543663"/>
                    <a:gd name="connsiteY2" fmla="*/ 286430 h 2067233"/>
                    <a:gd name="connsiteX3" fmla="*/ 1953565 w 2543663"/>
                    <a:gd name="connsiteY3" fmla="*/ 186806 h 2067233"/>
                    <a:gd name="connsiteX4" fmla="*/ 2476079 w 2543663"/>
                    <a:gd name="connsiteY4" fmla="*/ 194 h 2067233"/>
                    <a:gd name="connsiteX5" fmla="*/ 2532063 w 2543663"/>
                    <a:gd name="connsiteY5" fmla="*/ 224128 h 2067233"/>
                    <a:gd name="connsiteX6" fmla="*/ 2429426 w 2543663"/>
                    <a:gd name="connsiteY6" fmla="*/ 765304 h 2067233"/>
                    <a:gd name="connsiteX7" fmla="*/ 2028209 w 2543663"/>
                    <a:gd name="connsiteY7" fmla="*/ 1605059 h 2067233"/>
                    <a:gd name="connsiteX8" fmla="*/ 1533687 w 2543663"/>
                    <a:gd name="connsiteY8" fmla="*/ 1987614 h 2067233"/>
                    <a:gd name="connsiteX9" fmla="*/ 843610 w 2543663"/>
                    <a:gd name="connsiteY9" fmla="*/ 2051179 h 2067233"/>
                    <a:gd name="connsiteX10" fmla="*/ 107853 w 2543663"/>
                    <a:gd name="connsiteY10" fmla="*/ 1773594 h 2067233"/>
                    <a:gd name="connsiteX0" fmla="*/ 107853 w 2543663"/>
                    <a:gd name="connsiteY0" fmla="*/ 1773594 h 2054713"/>
                    <a:gd name="connsiteX1" fmla="*/ 115434 w 2543663"/>
                    <a:gd name="connsiteY1" fmla="*/ 905263 h 2054713"/>
                    <a:gd name="connsiteX2" fmla="*/ 1158519 w 2543663"/>
                    <a:gd name="connsiteY2" fmla="*/ 286430 h 2054713"/>
                    <a:gd name="connsiteX3" fmla="*/ 1953565 w 2543663"/>
                    <a:gd name="connsiteY3" fmla="*/ 186806 h 2054713"/>
                    <a:gd name="connsiteX4" fmla="*/ 2476079 w 2543663"/>
                    <a:gd name="connsiteY4" fmla="*/ 194 h 2054713"/>
                    <a:gd name="connsiteX5" fmla="*/ 2532063 w 2543663"/>
                    <a:gd name="connsiteY5" fmla="*/ 224128 h 2054713"/>
                    <a:gd name="connsiteX6" fmla="*/ 2429426 w 2543663"/>
                    <a:gd name="connsiteY6" fmla="*/ 765304 h 2054713"/>
                    <a:gd name="connsiteX7" fmla="*/ 2028209 w 2543663"/>
                    <a:gd name="connsiteY7" fmla="*/ 1605059 h 2054713"/>
                    <a:gd name="connsiteX8" fmla="*/ 1533687 w 2543663"/>
                    <a:gd name="connsiteY8" fmla="*/ 1987614 h 2054713"/>
                    <a:gd name="connsiteX9" fmla="*/ 843610 w 2543663"/>
                    <a:gd name="connsiteY9" fmla="*/ 2051179 h 2054713"/>
                    <a:gd name="connsiteX10" fmla="*/ 107853 w 2543663"/>
                    <a:gd name="connsiteY10" fmla="*/ 1773594 h 2054713"/>
                    <a:gd name="connsiteX0" fmla="*/ 107853 w 2543663"/>
                    <a:gd name="connsiteY0" fmla="*/ 1773594 h 2059058"/>
                    <a:gd name="connsiteX1" fmla="*/ 115434 w 2543663"/>
                    <a:gd name="connsiteY1" fmla="*/ 905263 h 2059058"/>
                    <a:gd name="connsiteX2" fmla="*/ 1158519 w 2543663"/>
                    <a:gd name="connsiteY2" fmla="*/ 286430 h 2059058"/>
                    <a:gd name="connsiteX3" fmla="*/ 1953565 w 2543663"/>
                    <a:gd name="connsiteY3" fmla="*/ 186806 h 2059058"/>
                    <a:gd name="connsiteX4" fmla="*/ 2476079 w 2543663"/>
                    <a:gd name="connsiteY4" fmla="*/ 194 h 2059058"/>
                    <a:gd name="connsiteX5" fmla="*/ 2532063 w 2543663"/>
                    <a:gd name="connsiteY5" fmla="*/ 224128 h 2059058"/>
                    <a:gd name="connsiteX6" fmla="*/ 2429426 w 2543663"/>
                    <a:gd name="connsiteY6" fmla="*/ 765304 h 2059058"/>
                    <a:gd name="connsiteX7" fmla="*/ 2028209 w 2543663"/>
                    <a:gd name="connsiteY7" fmla="*/ 1605059 h 2059058"/>
                    <a:gd name="connsiteX8" fmla="*/ 1533687 w 2543663"/>
                    <a:gd name="connsiteY8" fmla="*/ 1949514 h 2059058"/>
                    <a:gd name="connsiteX9" fmla="*/ 843610 w 2543663"/>
                    <a:gd name="connsiteY9" fmla="*/ 2051179 h 2059058"/>
                    <a:gd name="connsiteX10" fmla="*/ 107853 w 2543663"/>
                    <a:gd name="connsiteY10" fmla="*/ 1773594 h 2059058"/>
                    <a:gd name="connsiteX0" fmla="*/ 107853 w 2543663"/>
                    <a:gd name="connsiteY0" fmla="*/ 1773594 h 2060238"/>
                    <a:gd name="connsiteX1" fmla="*/ 115434 w 2543663"/>
                    <a:gd name="connsiteY1" fmla="*/ 905263 h 2060238"/>
                    <a:gd name="connsiteX2" fmla="*/ 1158519 w 2543663"/>
                    <a:gd name="connsiteY2" fmla="*/ 286430 h 2060238"/>
                    <a:gd name="connsiteX3" fmla="*/ 1953565 w 2543663"/>
                    <a:gd name="connsiteY3" fmla="*/ 186806 h 2060238"/>
                    <a:gd name="connsiteX4" fmla="*/ 2476079 w 2543663"/>
                    <a:gd name="connsiteY4" fmla="*/ 194 h 2060238"/>
                    <a:gd name="connsiteX5" fmla="*/ 2532063 w 2543663"/>
                    <a:gd name="connsiteY5" fmla="*/ 224128 h 2060238"/>
                    <a:gd name="connsiteX6" fmla="*/ 2429426 w 2543663"/>
                    <a:gd name="connsiteY6" fmla="*/ 765304 h 2060238"/>
                    <a:gd name="connsiteX7" fmla="*/ 1985346 w 2543663"/>
                    <a:gd name="connsiteY7" fmla="*/ 1528859 h 2060238"/>
                    <a:gd name="connsiteX8" fmla="*/ 1533687 w 2543663"/>
                    <a:gd name="connsiteY8" fmla="*/ 1949514 h 2060238"/>
                    <a:gd name="connsiteX9" fmla="*/ 843610 w 2543663"/>
                    <a:gd name="connsiteY9" fmla="*/ 2051179 h 2060238"/>
                    <a:gd name="connsiteX10" fmla="*/ 107853 w 2543663"/>
                    <a:gd name="connsiteY10" fmla="*/ 1773594 h 2060238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8859"/>
                    <a:gd name="connsiteY0" fmla="*/ 1773449 h 2060093"/>
                    <a:gd name="connsiteX1" fmla="*/ 115434 w 2548859"/>
                    <a:gd name="connsiteY1" fmla="*/ 905118 h 2060093"/>
                    <a:gd name="connsiteX2" fmla="*/ 1158519 w 2548859"/>
                    <a:gd name="connsiteY2" fmla="*/ 286285 h 2060093"/>
                    <a:gd name="connsiteX3" fmla="*/ 1953565 w 2548859"/>
                    <a:gd name="connsiteY3" fmla="*/ 186661 h 2060093"/>
                    <a:gd name="connsiteX4" fmla="*/ 2476079 w 2548859"/>
                    <a:gd name="connsiteY4" fmla="*/ 49 h 2060093"/>
                    <a:gd name="connsiteX5" fmla="*/ 2536826 w 2548859"/>
                    <a:gd name="connsiteY5" fmla="*/ 204933 h 2060093"/>
                    <a:gd name="connsiteX6" fmla="*/ 2400851 w 2548859"/>
                    <a:gd name="connsiteY6" fmla="*/ 750871 h 2060093"/>
                    <a:gd name="connsiteX7" fmla="*/ 1985346 w 2548859"/>
                    <a:gd name="connsiteY7" fmla="*/ 1528714 h 2060093"/>
                    <a:gd name="connsiteX8" fmla="*/ 1533687 w 2548859"/>
                    <a:gd name="connsiteY8" fmla="*/ 1949369 h 2060093"/>
                    <a:gd name="connsiteX9" fmla="*/ 843610 w 2548859"/>
                    <a:gd name="connsiteY9" fmla="*/ 2051034 h 2060093"/>
                    <a:gd name="connsiteX10" fmla="*/ 107853 w 2548859"/>
                    <a:gd name="connsiteY10" fmla="*/ 1773449 h 2060093"/>
                    <a:gd name="connsiteX0" fmla="*/ 107853 w 2550227"/>
                    <a:gd name="connsiteY0" fmla="*/ 1773449 h 2060093"/>
                    <a:gd name="connsiteX1" fmla="*/ 115434 w 2550227"/>
                    <a:gd name="connsiteY1" fmla="*/ 905118 h 2060093"/>
                    <a:gd name="connsiteX2" fmla="*/ 1158519 w 2550227"/>
                    <a:gd name="connsiteY2" fmla="*/ 286285 h 2060093"/>
                    <a:gd name="connsiteX3" fmla="*/ 1953565 w 2550227"/>
                    <a:gd name="connsiteY3" fmla="*/ 186661 h 2060093"/>
                    <a:gd name="connsiteX4" fmla="*/ 2476079 w 2550227"/>
                    <a:gd name="connsiteY4" fmla="*/ 49 h 2060093"/>
                    <a:gd name="connsiteX5" fmla="*/ 2536826 w 2550227"/>
                    <a:gd name="connsiteY5" fmla="*/ 204933 h 2060093"/>
                    <a:gd name="connsiteX6" fmla="*/ 2381801 w 2550227"/>
                    <a:gd name="connsiteY6" fmla="*/ 722296 h 2060093"/>
                    <a:gd name="connsiteX7" fmla="*/ 1985346 w 2550227"/>
                    <a:gd name="connsiteY7" fmla="*/ 1528714 h 2060093"/>
                    <a:gd name="connsiteX8" fmla="*/ 1533687 w 2550227"/>
                    <a:gd name="connsiteY8" fmla="*/ 1949369 h 2060093"/>
                    <a:gd name="connsiteX9" fmla="*/ 843610 w 2550227"/>
                    <a:gd name="connsiteY9" fmla="*/ 2051034 h 2060093"/>
                    <a:gd name="connsiteX10" fmla="*/ 107853 w 2550227"/>
                    <a:gd name="connsiteY10" fmla="*/ 1773449 h 2060093"/>
                    <a:gd name="connsiteX0" fmla="*/ 90468 w 2532842"/>
                    <a:gd name="connsiteY0" fmla="*/ 1773449 h 2060093"/>
                    <a:gd name="connsiteX1" fmla="*/ 98049 w 2532842"/>
                    <a:gd name="connsiteY1" fmla="*/ 905118 h 2060093"/>
                    <a:gd name="connsiteX2" fmla="*/ 1141134 w 2532842"/>
                    <a:gd name="connsiteY2" fmla="*/ 286285 h 2060093"/>
                    <a:gd name="connsiteX3" fmla="*/ 1936180 w 2532842"/>
                    <a:gd name="connsiteY3" fmla="*/ 186661 h 2060093"/>
                    <a:gd name="connsiteX4" fmla="*/ 2458694 w 2532842"/>
                    <a:gd name="connsiteY4" fmla="*/ 49 h 2060093"/>
                    <a:gd name="connsiteX5" fmla="*/ 2519441 w 2532842"/>
                    <a:gd name="connsiteY5" fmla="*/ 204933 h 2060093"/>
                    <a:gd name="connsiteX6" fmla="*/ 2364416 w 2532842"/>
                    <a:gd name="connsiteY6" fmla="*/ 722296 h 2060093"/>
                    <a:gd name="connsiteX7" fmla="*/ 1967961 w 2532842"/>
                    <a:gd name="connsiteY7" fmla="*/ 1528714 h 2060093"/>
                    <a:gd name="connsiteX8" fmla="*/ 1516302 w 2532842"/>
                    <a:gd name="connsiteY8" fmla="*/ 1949369 h 2060093"/>
                    <a:gd name="connsiteX9" fmla="*/ 826225 w 2532842"/>
                    <a:gd name="connsiteY9" fmla="*/ 2051034 h 2060093"/>
                    <a:gd name="connsiteX10" fmla="*/ 90468 w 2532842"/>
                    <a:gd name="connsiteY10" fmla="*/ 1773449 h 20600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532842" h="2060093">
                      <a:moveTo>
                        <a:pt x="90468" y="1773449"/>
                      </a:moveTo>
                      <a:cubicBezTo>
                        <a:pt x="-30895" y="1582463"/>
                        <a:pt x="-31897" y="1158624"/>
                        <a:pt x="98049" y="905118"/>
                      </a:cubicBezTo>
                      <a:cubicBezTo>
                        <a:pt x="227995" y="651612"/>
                        <a:pt x="469426" y="295053"/>
                        <a:pt x="1141134" y="286285"/>
                      </a:cubicBezTo>
                      <a:cubicBezTo>
                        <a:pt x="1374462" y="283239"/>
                        <a:pt x="1716587" y="234367"/>
                        <a:pt x="1936180" y="186661"/>
                      </a:cubicBezTo>
                      <a:cubicBezTo>
                        <a:pt x="2155773" y="138955"/>
                        <a:pt x="2361484" y="-2996"/>
                        <a:pt x="2458694" y="49"/>
                      </a:cubicBezTo>
                      <a:cubicBezTo>
                        <a:pt x="2555904" y="3094"/>
                        <a:pt x="2535154" y="84559"/>
                        <a:pt x="2519441" y="204933"/>
                      </a:cubicBezTo>
                      <a:cubicBezTo>
                        <a:pt x="2503728" y="325307"/>
                        <a:pt x="2432516" y="568341"/>
                        <a:pt x="2364416" y="722296"/>
                      </a:cubicBezTo>
                      <a:cubicBezTo>
                        <a:pt x="2296316" y="876251"/>
                        <a:pt x="2109313" y="1324202"/>
                        <a:pt x="1967961" y="1528714"/>
                      </a:cubicBezTo>
                      <a:cubicBezTo>
                        <a:pt x="1826609" y="1733226"/>
                        <a:pt x="1706591" y="1862316"/>
                        <a:pt x="1516302" y="1949369"/>
                      </a:cubicBezTo>
                      <a:cubicBezTo>
                        <a:pt x="1326013" y="2036422"/>
                        <a:pt x="1063864" y="2080354"/>
                        <a:pt x="826225" y="2051034"/>
                      </a:cubicBezTo>
                      <a:cubicBezTo>
                        <a:pt x="588586" y="2021714"/>
                        <a:pt x="211831" y="1964435"/>
                        <a:pt x="90468" y="1773449"/>
                      </a:cubicBezTo>
                      <a:close/>
                    </a:path>
                  </a:pathLst>
                </a:custGeom>
                <a:noFill/>
                <a:ln w="28575" cap="rnd" cmpd="sng" algn="ctr">
                  <a:solidFill>
                    <a:srgbClr val="B4CE82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" name="Freeform: Shape 323">
                  <a:extLst>
                    <a:ext uri="{FF2B5EF4-FFF2-40B4-BE49-F238E27FC236}">
                      <a16:creationId xmlns:a16="http://schemas.microsoft.com/office/drawing/2014/main" id="{386AB0F6-05D0-28FE-D03B-8BBDFC94E57C}"/>
                    </a:ext>
                  </a:extLst>
                </p:cNvPr>
                <p:cNvSpPr/>
                <p:nvPr/>
              </p:nvSpPr>
              <p:spPr>
                <a:xfrm>
                  <a:off x="5085481" y="3449385"/>
                  <a:ext cx="549475" cy="581891"/>
                </a:xfrm>
                <a:custGeom>
                  <a:avLst/>
                  <a:gdLst>
                    <a:gd name="connsiteX0" fmla="*/ 0 w 1234440"/>
                    <a:gd name="connsiteY0" fmla="*/ 1177290 h 1177290"/>
                    <a:gd name="connsiteX1" fmla="*/ 1234440 w 1234440"/>
                    <a:gd name="connsiteY1" fmla="*/ 0 h 1177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34440" h="1177290">
                      <a:moveTo>
                        <a:pt x="0" y="1177290"/>
                      </a:moveTo>
                      <a:cubicBezTo>
                        <a:pt x="114300" y="734377"/>
                        <a:pt x="228600" y="291465"/>
                        <a:pt x="1234440" y="0"/>
                      </a:cubicBezTo>
                    </a:path>
                  </a:pathLst>
                </a:custGeom>
                <a:noFill/>
                <a:ln w="28575" cap="rnd" cmpd="sng" algn="ctr">
                  <a:solidFill>
                    <a:srgbClr val="B4CE82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27" name="Graphic 145" descr="Folder">
                <a:extLst>
                  <a:ext uri="{FF2B5EF4-FFF2-40B4-BE49-F238E27FC236}">
                    <a16:creationId xmlns:a16="http://schemas.microsoft.com/office/drawing/2014/main" id="{222A6A2E-BD23-A979-7DCD-0E6A6788E4F0}"/>
                  </a:ext>
                </a:extLst>
              </p:cNvPr>
              <p:cNvSpPr/>
              <p:nvPr/>
            </p:nvSpPr>
            <p:spPr>
              <a:xfrm>
                <a:off x="2196296" y="755304"/>
                <a:ext cx="626857" cy="412361"/>
              </a:xfrm>
              <a:custGeom>
                <a:avLst/>
                <a:gdLst>
                  <a:gd name="connsiteX0" fmla="*/ 592974 w 626857"/>
                  <a:gd name="connsiteY0" fmla="*/ 412362 h 412361"/>
                  <a:gd name="connsiteX1" fmla="*/ 33884 w 626857"/>
                  <a:gd name="connsiteY1" fmla="*/ 412362 h 412361"/>
                  <a:gd name="connsiteX2" fmla="*/ 0 w 626857"/>
                  <a:gd name="connsiteY2" fmla="*/ 382907 h 412361"/>
                  <a:gd name="connsiteX3" fmla="*/ 0 w 626857"/>
                  <a:gd name="connsiteY3" fmla="*/ 29454 h 412361"/>
                  <a:gd name="connsiteX4" fmla="*/ 33884 w 626857"/>
                  <a:gd name="connsiteY4" fmla="*/ 0 h 412361"/>
                  <a:gd name="connsiteX5" fmla="*/ 193140 w 626857"/>
                  <a:gd name="connsiteY5" fmla="*/ 0 h 412361"/>
                  <a:gd name="connsiteX6" fmla="*/ 211776 w 626857"/>
                  <a:gd name="connsiteY6" fmla="*/ 5155 h 412361"/>
                  <a:gd name="connsiteX7" fmla="*/ 304958 w 626857"/>
                  <a:gd name="connsiteY7" fmla="*/ 58909 h 412361"/>
                  <a:gd name="connsiteX8" fmla="*/ 592974 w 626857"/>
                  <a:gd name="connsiteY8" fmla="*/ 58909 h 412361"/>
                  <a:gd name="connsiteX9" fmla="*/ 626858 w 626857"/>
                  <a:gd name="connsiteY9" fmla="*/ 88363 h 412361"/>
                  <a:gd name="connsiteX10" fmla="*/ 626858 w 626857"/>
                  <a:gd name="connsiteY10" fmla="*/ 382907 h 412361"/>
                  <a:gd name="connsiteX11" fmla="*/ 592974 w 626857"/>
                  <a:gd name="connsiteY11" fmla="*/ 412362 h 412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26857" h="412361">
                    <a:moveTo>
                      <a:pt x="592974" y="412362"/>
                    </a:moveTo>
                    <a:lnTo>
                      <a:pt x="33884" y="412362"/>
                    </a:lnTo>
                    <a:cubicBezTo>
                      <a:pt x="15248" y="412362"/>
                      <a:pt x="0" y="399107"/>
                      <a:pt x="0" y="382907"/>
                    </a:cubicBezTo>
                    <a:lnTo>
                      <a:pt x="0" y="29454"/>
                    </a:lnTo>
                    <a:cubicBezTo>
                      <a:pt x="0" y="13254"/>
                      <a:pt x="15248" y="0"/>
                      <a:pt x="33884" y="0"/>
                    </a:cubicBezTo>
                    <a:lnTo>
                      <a:pt x="193140" y="0"/>
                    </a:lnTo>
                    <a:cubicBezTo>
                      <a:pt x="199917" y="0"/>
                      <a:pt x="206694" y="1473"/>
                      <a:pt x="211776" y="5155"/>
                    </a:cubicBezTo>
                    <a:lnTo>
                      <a:pt x="304958" y="58909"/>
                    </a:lnTo>
                    <a:lnTo>
                      <a:pt x="592974" y="58909"/>
                    </a:lnTo>
                    <a:cubicBezTo>
                      <a:pt x="611610" y="58909"/>
                      <a:pt x="626858" y="72163"/>
                      <a:pt x="626858" y="88363"/>
                    </a:cubicBezTo>
                    <a:lnTo>
                      <a:pt x="626858" y="382907"/>
                    </a:lnTo>
                    <a:cubicBezTo>
                      <a:pt x="626858" y="399107"/>
                      <a:pt x="611610" y="412362"/>
                      <a:pt x="592974" y="412362"/>
                    </a:cubicBezTo>
                    <a:close/>
                  </a:path>
                </a:pathLst>
              </a:custGeom>
              <a:noFill/>
              <a:ln w="16867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8" name="TextBox 146">
                <a:extLst>
                  <a:ext uri="{FF2B5EF4-FFF2-40B4-BE49-F238E27FC236}">
                    <a16:creationId xmlns:a16="http://schemas.microsoft.com/office/drawing/2014/main" id="{0438A088-1E2C-0456-C973-FCEDF5C7E1DE}"/>
                  </a:ext>
                </a:extLst>
              </p:cNvPr>
              <p:cNvSpPr txBox="1"/>
              <p:nvPr/>
            </p:nvSpPr>
            <p:spPr>
              <a:xfrm>
                <a:off x="2811608" y="822985"/>
                <a:ext cx="6399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0" dirty="0"/>
                  <a:t>S</a:t>
                </a:r>
                <a:r>
                  <a:rPr kumimoji="0" lang="en-US" sz="1200" b="0" i="0" u="none" strike="noStrike" kern="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</a:rPr>
                  <a:t>tudies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</p:grpSp>
        <p:grpSp>
          <p:nvGrpSpPr>
            <p:cNvPr id="376" name="Gruppieren 375">
              <a:extLst>
                <a:ext uri="{FF2B5EF4-FFF2-40B4-BE49-F238E27FC236}">
                  <a16:creationId xmlns:a16="http://schemas.microsoft.com/office/drawing/2014/main" id="{90895501-650A-60D2-B5C5-89381BB07BA2}"/>
                </a:ext>
              </a:extLst>
            </p:cNvPr>
            <p:cNvGrpSpPr/>
            <p:nvPr/>
          </p:nvGrpSpPr>
          <p:grpSpPr>
            <a:xfrm>
              <a:off x="2526321" y="1168638"/>
              <a:ext cx="0" cy="347739"/>
              <a:chOff x="8553809" y="2082016"/>
              <a:chExt cx="0" cy="633195"/>
            </a:xfrm>
          </p:grpSpPr>
          <p:cxnSp>
            <p:nvCxnSpPr>
              <p:cNvPr id="374" name="Straight Connector 336">
                <a:extLst>
                  <a:ext uri="{FF2B5EF4-FFF2-40B4-BE49-F238E27FC236}">
                    <a16:creationId xmlns:a16="http://schemas.microsoft.com/office/drawing/2014/main" id="{DD6D1650-80F5-8B67-9B4D-22995FE207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809" y="2082016"/>
                <a:ext cx="0" cy="3933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Connector 339">
                <a:extLst>
                  <a:ext uri="{FF2B5EF4-FFF2-40B4-BE49-F238E27FC236}">
                    <a16:creationId xmlns:a16="http://schemas.microsoft.com/office/drawing/2014/main" id="{F2B14252-3317-D5B1-A05D-FC4A5CD2B2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809" y="2510239"/>
                <a:ext cx="0" cy="20497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2" name="Gruppieren 411">
            <a:extLst>
              <a:ext uri="{FF2B5EF4-FFF2-40B4-BE49-F238E27FC236}">
                <a16:creationId xmlns:a16="http://schemas.microsoft.com/office/drawing/2014/main" id="{A8980B0F-997F-8D86-A9A5-3DDE48407A62}"/>
              </a:ext>
            </a:extLst>
          </p:cNvPr>
          <p:cNvGrpSpPr/>
          <p:nvPr/>
        </p:nvGrpSpPr>
        <p:grpSpPr>
          <a:xfrm>
            <a:off x="2095589" y="2193923"/>
            <a:ext cx="1315863" cy="906347"/>
            <a:chOff x="2095589" y="2045940"/>
            <a:chExt cx="1315863" cy="906347"/>
          </a:xfrm>
        </p:grpSpPr>
        <p:grpSp>
          <p:nvGrpSpPr>
            <p:cNvPr id="394" name="Gruppieren 393">
              <a:extLst>
                <a:ext uri="{FF2B5EF4-FFF2-40B4-BE49-F238E27FC236}">
                  <a16:creationId xmlns:a16="http://schemas.microsoft.com/office/drawing/2014/main" id="{06BC03A8-C32C-DBFC-BA9A-4938AF99D3BA}"/>
                </a:ext>
              </a:extLst>
            </p:cNvPr>
            <p:cNvGrpSpPr/>
            <p:nvPr/>
          </p:nvGrpSpPr>
          <p:grpSpPr>
            <a:xfrm>
              <a:off x="2095589" y="2045940"/>
              <a:ext cx="1315863" cy="706905"/>
              <a:chOff x="2095589" y="1809720"/>
              <a:chExt cx="1315863" cy="706905"/>
            </a:xfrm>
          </p:grpSpPr>
          <p:sp>
            <p:nvSpPr>
              <p:cNvPr id="2" name="TextBox 142">
                <a:extLst>
                  <a:ext uri="{FF2B5EF4-FFF2-40B4-BE49-F238E27FC236}">
                    <a16:creationId xmlns:a16="http://schemas.microsoft.com/office/drawing/2014/main" id="{27DA3986-7127-EA71-9A2F-762A70F5BA34}"/>
                  </a:ext>
                </a:extLst>
              </p:cNvPr>
              <p:cNvSpPr txBox="1"/>
              <p:nvPr/>
            </p:nvSpPr>
            <p:spPr>
              <a:xfrm>
                <a:off x="2811608" y="2024673"/>
                <a:ext cx="5998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0" dirty="0"/>
                  <a:t>A</a:t>
                </a:r>
                <a:r>
                  <a:rPr kumimoji="0" lang="en-US" sz="1200" b="0" i="0" u="none" strike="noStrike" kern="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</a:rPr>
                  <a:t>ssays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pic>
            <p:nvPicPr>
              <p:cNvPr id="37" name="Graphic 320" descr="Folder">
                <a:extLst>
                  <a:ext uri="{FF2B5EF4-FFF2-40B4-BE49-F238E27FC236}">
                    <a16:creationId xmlns:a16="http://schemas.microsoft.com/office/drawing/2014/main" id="{6FFE43BD-8CFB-C1A1-EA2E-F6FAD67F2B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2095589" y="1809720"/>
                <a:ext cx="813221" cy="706905"/>
              </a:xfrm>
              <a:prstGeom prst="rect">
                <a:avLst/>
              </a:prstGeom>
            </p:spPr>
          </p:pic>
          <p:grpSp>
            <p:nvGrpSpPr>
              <p:cNvPr id="38" name="Group 7">
                <a:extLst>
                  <a:ext uri="{FF2B5EF4-FFF2-40B4-BE49-F238E27FC236}">
                    <a16:creationId xmlns:a16="http://schemas.microsoft.com/office/drawing/2014/main" id="{0EF64C7E-2560-4A6D-0A9D-9692505741C7}"/>
                  </a:ext>
                </a:extLst>
              </p:cNvPr>
              <p:cNvGrpSpPr/>
              <p:nvPr/>
            </p:nvGrpSpPr>
            <p:grpSpPr>
              <a:xfrm>
                <a:off x="2291795" y="2063032"/>
                <a:ext cx="408337" cy="257430"/>
                <a:chOff x="2846189" y="2844264"/>
                <a:chExt cx="616235" cy="388496"/>
              </a:xfrm>
            </p:grpSpPr>
            <p:sp>
              <p:nvSpPr>
                <p:cNvPr id="39" name="Freeform: Shape 4">
                  <a:extLst>
                    <a:ext uri="{FF2B5EF4-FFF2-40B4-BE49-F238E27FC236}">
                      <a16:creationId xmlns:a16="http://schemas.microsoft.com/office/drawing/2014/main" id="{FD4AB771-B649-9FAA-5FF4-671DD55C3413}"/>
                    </a:ext>
                  </a:extLst>
                </p:cNvPr>
                <p:cNvSpPr/>
                <p:nvPr/>
              </p:nvSpPr>
              <p:spPr>
                <a:xfrm>
                  <a:off x="2913171" y="2897850"/>
                  <a:ext cx="227739" cy="133964"/>
                </a:xfrm>
                <a:custGeom>
                  <a:avLst/>
                  <a:gdLst>
                    <a:gd name="connsiteX0" fmla="*/ 113870 w 227739"/>
                    <a:gd name="connsiteY0" fmla="*/ 133964 h 133964"/>
                    <a:gd name="connsiteX1" fmla="*/ 227739 w 227739"/>
                    <a:gd name="connsiteY1" fmla="*/ 66982 h 133964"/>
                    <a:gd name="connsiteX2" fmla="*/ 113870 w 227739"/>
                    <a:gd name="connsiteY2" fmla="*/ 0 h 133964"/>
                    <a:gd name="connsiteX3" fmla="*/ 0 w 227739"/>
                    <a:gd name="connsiteY3" fmla="*/ 66982 h 133964"/>
                    <a:gd name="connsiteX4" fmla="*/ 113870 w 227739"/>
                    <a:gd name="connsiteY4" fmla="*/ 133964 h 133964"/>
                    <a:gd name="connsiteX5" fmla="*/ 113870 w 227739"/>
                    <a:gd name="connsiteY5" fmla="*/ 26793 h 133964"/>
                    <a:gd name="connsiteX6" fmla="*/ 200946 w 227739"/>
                    <a:gd name="connsiteY6" fmla="*/ 66982 h 133964"/>
                    <a:gd name="connsiteX7" fmla="*/ 113870 w 227739"/>
                    <a:gd name="connsiteY7" fmla="*/ 107171 h 133964"/>
                    <a:gd name="connsiteX8" fmla="*/ 26793 w 227739"/>
                    <a:gd name="connsiteY8" fmla="*/ 66982 h 133964"/>
                    <a:gd name="connsiteX9" fmla="*/ 113870 w 227739"/>
                    <a:gd name="connsiteY9" fmla="*/ 26793 h 133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27739" h="133964">
                      <a:moveTo>
                        <a:pt x="113870" y="133964"/>
                      </a:moveTo>
                      <a:cubicBezTo>
                        <a:pt x="177717" y="133964"/>
                        <a:pt x="227739" y="104539"/>
                        <a:pt x="227739" y="66982"/>
                      </a:cubicBezTo>
                      <a:cubicBezTo>
                        <a:pt x="227739" y="29425"/>
                        <a:pt x="177717" y="0"/>
                        <a:pt x="113870" y="0"/>
                      </a:cubicBezTo>
                      <a:cubicBezTo>
                        <a:pt x="50022" y="0"/>
                        <a:pt x="0" y="29425"/>
                        <a:pt x="0" y="66982"/>
                      </a:cubicBezTo>
                      <a:cubicBezTo>
                        <a:pt x="0" y="104539"/>
                        <a:pt x="50022" y="133964"/>
                        <a:pt x="113870" y="133964"/>
                      </a:cubicBezTo>
                      <a:close/>
                      <a:moveTo>
                        <a:pt x="113870" y="26793"/>
                      </a:moveTo>
                      <a:cubicBezTo>
                        <a:pt x="165185" y="26793"/>
                        <a:pt x="200946" y="47973"/>
                        <a:pt x="200946" y="66982"/>
                      </a:cubicBezTo>
                      <a:cubicBezTo>
                        <a:pt x="200946" y="85992"/>
                        <a:pt x="165185" y="107171"/>
                        <a:pt x="113870" y="107171"/>
                      </a:cubicBezTo>
                      <a:cubicBezTo>
                        <a:pt x="62555" y="107171"/>
                        <a:pt x="26793" y="85992"/>
                        <a:pt x="26793" y="66982"/>
                      </a:cubicBezTo>
                      <a:cubicBezTo>
                        <a:pt x="26793" y="47973"/>
                        <a:pt x="62555" y="26793"/>
                        <a:pt x="113870" y="26793"/>
                      </a:cubicBezTo>
                      <a:close/>
                    </a:path>
                  </a:pathLst>
                </a:custGeom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" name="Freeform: Shape 5">
                  <a:extLst>
                    <a:ext uri="{FF2B5EF4-FFF2-40B4-BE49-F238E27FC236}">
                      <a16:creationId xmlns:a16="http://schemas.microsoft.com/office/drawing/2014/main" id="{1317993E-7F73-BD3A-B3F1-B766E8A56238}"/>
                    </a:ext>
                  </a:extLst>
                </p:cNvPr>
                <p:cNvSpPr/>
                <p:nvPr/>
              </p:nvSpPr>
              <p:spPr>
                <a:xfrm>
                  <a:off x="2966757" y="2938039"/>
                  <a:ext cx="120567" cy="53585"/>
                </a:xfrm>
                <a:custGeom>
                  <a:avLst/>
                  <a:gdLst>
                    <a:gd name="connsiteX0" fmla="*/ 120568 w 120567"/>
                    <a:gd name="connsiteY0" fmla="*/ 26793 h 53585"/>
                    <a:gd name="connsiteX1" fmla="*/ 60284 w 120567"/>
                    <a:gd name="connsiteY1" fmla="*/ 53586 h 53585"/>
                    <a:gd name="connsiteX2" fmla="*/ 0 w 120567"/>
                    <a:gd name="connsiteY2" fmla="*/ 26793 h 53585"/>
                    <a:gd name="connsiteX3" fmla="*/ 60284 w 120567"/>
                    <a:gd name="connsiteY3" fmla="*/ 0 h 53585"/>
                    <a:gd name="connsiteX4" fmla="*/ 120568 w 120567"/>
                    <a:gd name="connsiteY4" fmla="*/ 26793 h 535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567" h="53585">
                      <a:moveTo>
                        <a:pt x="120568" y="26793"/>
                      </a:moveTo>
                      <a:cubicBezTo>
                        <a:pt x="120568" y="41590"/>
                        <a:pt x="93578" y="53586"/>
                        <a:pt x="60284" y="53586"/>
                      </a:cubicBezTo>
                      <a:cubicBezTo>
                        <a:pt x="26990" y="53586"/>
                        <a:pt x="0" y="41590"/>
                        <a:pt x="0" y="26793"/>
                      </a:cubicBezTo>
                      <a:cubicBezTo>
                        <a:pt x="0" y="11996"/>
                        <a:pt x="26990" y="0"/>
                        <a:pt x="60284" y="0"/>
                      </a:cubicBezTo>
                      <a:cubicBezTo>
                        <a:pt x="93578" y="0"/>
                        <a:pt x="120568" y="11996"/>
                        <a:pt x="120568" y="26793"/>
                      </a:cubicBezTo>
                      <a:close/>
                    </a:path>
                  </a:pathLst>
                </a:custGeom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" name="Freeform: Shape 6">
                  <a:extLst>
                    <a:ext uri="{FF2B5EF4-FFF2-40B4-BE49-F238E27FC236}">
                      <a16:creationId xmlns:a16="http://schemas.microsoft.com/office/drawing/2014/main" id="{7D495E06-1A53-F644-C61D-A2A9E5DE044E}"/>
                    </a:ext>
                  </a:extLst>
                </p:cNvPr>
                <p:cNvSpPr/>
                <p:nvPr/>
              </p:nvSpPr>
              <p:spPr>
                <a:xfrm>
                  <a:off x="2846189" y="2844264"/>
                  <a:ext cx="616235" cy="388496"/>
                </a:xfrm>
                <a:custGeom>
                  <a:avLst/>
                  <a:gdLst>
                    <a:gd name="connsiteX0" fmla="*/ 587178 w 616235"/>
                    <a:gd name="connsiteY0" fmla="*/ 139242 h 388496"/>
                    <a:gd name="connsiteX1" fmla="*/ 359366 w 616235"/>
                    <a:gd name="connsiteY1" fmla="*/ 140287 h 388496"/>
                    <a:gd name="connsiteX2" fmla="*/ 361703 w 616235"/>
                    <a:gd name="connsiteY2" fmla="*/ 120568 h 388496"/>
                    <a:gd name="connsiteX3" fmla="*/ 180852 w 616235"/>
                    <a:gd name="connsiteY3" fmla="*/ 0 h 388496"/>
                    <a:gd name="connsiteX4" fmla="*/ 0 w 616235"/>
                    <a:gd name="connsiteY4" fmla="*/ 120568 h 388496"/>
                    <a:gd name="connsiteX5" fmla="*/ 0 w 616235"/>
                    <a:gd name="connsiteY5" fmla="*/ 259180 h 388496"/>
                    <a:gd name="connsiteX6" fmla="*/ 188615 w 616235"/>
                    <a:gd name="connsiteY6" fmla="*/ 388496 h 388496"/>
                    <a:gd name="connsiteX7" fmla="*/ 353786 w 616235"/>
                    <a:gd name="connsiteY7" fmla="*/ 334837 h 388496"/>
                    <a:gd name="connsiteX8" fmla="*/ 570674 w 616235"/>
                    <a:gd name="connsiteY8" fmla="*/ 323242 h 388496"/>
                    <a:gd name="connsiteX9" fmla="*/ 616235 w 616235"/>
                    <a:gd name="connsiteY9" fmla="*/ 343772 h 388496"/>
                    <a:gd name="connsiteX10" fmla="*/ 616235 w 616235"/>
                    <a:gd name="connsiteY10" fmla="*/ 152331 h 388496"/>
                    <a:gd name="connsiteX11" fmla="*/ 395194 w 616235"/>
                    <a:gd name="connsiteY11" fmla="*/ 169224 h 388496"/>
                    <a:gd name="connsiteX12" fmla="*/ 421987 w 616235"/>
                    <a:gd name="connsiteY12" fmla="*/ 161333 h 388496"/>
                    <a:gd name="connsiteX13" fmla="*/ 421987 w 616235"/>
                    <a:gd name="connsiteY13" fmla="*/ 247834 h 388496"/>
                    <a:gd name="connsiteX14" fmla="*/ 395194 w 616235"/>
                    <a:gd name="connsiteY14" fmla="*/ 247834 h 388496"/>
                    <a:gd name="connsiteX15" fmla="*/ 60284 w 616235"/>
                    <a:gd name="connsiteY15" fmla="*/ 214343 h 388496"/>
                    <a:gd name="connsiteX16" fmla="*/ 65964 w 616235"/>
                    <a:gd name="connsiteY16" fmla="*/ 214343 h 388496"/>
                    <a:gd name="connsiteX17" fmla="*/ 87077 w 616235"/>
                    <a:gd name="connsiteY17" fmla="*/ 224176 h 388496"/>
                    <a:gd name="connsiteX18" fmla="*/ 87077 w 616235"/>
                    <a:gd name="connsiteY18" fmla="*/ 261230 h 388496"/>
                    <a:gd name="connsiteX19" fmla="*/ 60284 w 616235"/>
                    <a:gd name="connsiteY19" fmla="*/ 261230 h 388496"/>
                    <a:gd name="connsiteX20" fmla="*/ 194248 w 616235"/>
                    <a:gd name="connsiteY20" fmla="*/ 240787 h 388496"/>
                    <a:gd name="connsiteX21" fmla="*/ 221041 w 616235"/>
                    <a:gd name="connsiteY21" fmla="*/ 238235 h 388496"/>
                    <a:gd name="connsiteX22" fmla="*/ 221041 w 616235"/>
                    <a:gd name="connsiteY22" fmla="*/ 281325 h 388496"/>
                    <a:gd name="connsiteX23" fmla="*/ 194248 w 616235"/>
                    <a:gd name="connsiteY23" fmla="*/ 281325 h 388496"/>
                    <a:gd name="connsiteX24" fmla="*/ 261230 w 616235"/>
                    <a:gd name="connsiteY24" fmla="*/ 228978 h 388496"/>
                    <a:gd name="connsiteX25" fmla="*/ 288023 w 616235"/>
                    <a:gd name="connsiteY25" fmla="*/ 218261 h 388496"/>
                    <a:gd name="connsiteX26" fmla="*/ 288023 w 616235"/>
                    <a:gd name="connsiteY26" fmla="*/ 301419 h 388496"/>
                    <a:gd name="connsiteX27" fmla="*/ 261230 w 616235"/>
                    <a:gd name="connsiteY27" fmla="*/ 301419 h 388496"/>
                    <a:gd name="connsiteX28" fmla="*/ 328212 w 616235"/>
                    <a:gd name="connsiteY28" fmla="*/ 199801 h 388496"/>
                    <a:gd name="connsiteX29" fmla="*/ 353786 w 616235"/>
                    <a:gd name="connsiteY29" fmla="*/ 187476 h 388496"/>
                    <a:gd name="connsiteX30" fmla="*/ 355005 w 616235"/>
                    <a:gd name="connsiteY30" fmla="*/ 186867 h 388496"/>
                    <a:gd name="connsiteX31" fmla="*/ 355005 w 616235"/>
                    <a:gd name="connsiteY31" fmla="*/ 234437 h 388496"/>
                    <a:gd name="connsiteX32" fmla="*/ 328212 w 616235"/>
                    <a:gd name="connsiteY32" fmla="*/ 234437 h 388496"/>
                    <a:gd name="connsiteX33" fmla="*/ 154059 w 616235"/>
                    <a:gd name="connsiteY33" fmla="*/ 314816 h 388496"/>
                    <a:gd name="connsiteX34" fmla="*/ 127266 w 616235"/>
                    <a:gd name="connsiteY34" fmla="*/ 314816 h 388496"/>
                    <a:gd name="connsiteX35" fmla="*/ 127266 w 616235"/>
                    <a:gd name="connsiteY35" fmla="*/ 235944 h 388496"/>
                    <a:gd name="connsiteX36" fmla="*/ 154059 w 616235"/>
                    <a:gd name="connsiteY36" fmla="*/ 239863 h 388496"/>
                    <a:gd name="connsiteX37" fmla="*/ 462176 w 616235"/>
                    <a:gd name="connsiteY37" fmla="*/ 200946 h 388496"/>
                    <a:gd name="connsiteX38" fmla="*/ 462176 w 616235"/>
                    <a:gd name="connsiteY38" fmla="*/ 155345 h 388496"/>
                    <a:gd name="connsiteX39" fmla="*/ 488969 w 616235"/>
                    <a:gd name="connsiteY39" fmla="*/ 155345 h 388496"/>
                    <a:gd name="connsiteX40" fmla="*/ 488969 w 616235"/>
                    <a:gd name="connsiteY40" fmla="*/ 200946 h 388496"/>
                    <a:gd name="connsiteX41" fmla="*/ 180852 w 616235"/>
                    <a:gd name="connsiteY41" fmla="*/ 40189 h 388496"/>
                    <a:gd name="connsiteX42" fmla="*/ 321514 w 616235"/>
                    <a:gd name="connsiteY42" fmla="*/ 120568 h 388496"/>
                    <a:gd name="connsiteX43" fmla="*/ 180852 w 616235"/>
                    <a:gd name="connsiteY43" fmla="*/ 200946 h 388496"/>
                    <a:gd name="connsiteX44" fmla="*/ 40189 w 616235"/>
                    <a:gd name="connsiteY44" fmla="*/ 120568 h 388496"/>
                    <a:gd name="connsiteX45" fmla="*/ 180852 w 616235"/>
                    <a:gd name="connsiteY45" fmla="*/ 40189 h 388496"/>
                    <a:gd name="connsiteX46" fmla="*/ 576046 w 616235"/>
                    <a:gd name="connsiteY46" fmla="*/ 281847 h 388496"/>
                    <a:gd name="connsiteX47" fmla="*/ 534216 w 616235"/>
                    <a:gd name="connsiteY47" fmla="*/ 268658 h 388496"/>
                    <a:gd name="connsiteX48" fmla="*/ 522460 w 616235"/>
                    <a:gd name="connsiteY48" fmla="*/ 217390 h 388496"/>
                    <a:gd name="connsiteX49" fmla="*/ 538536 w 616235"/>
                    <a:gd name="connsiteY49" fmla="*/ 164066 h 388496"/>
                    <a:gd name="connsiteX50" fmla="*/ 570687 w 616235"/>
                    <a:gd name="connsiteY50" fmla="*/ 175882 h 388496"/>
                    <a:gd name="connsiteX51" fmla="*/ 576046 w 616235"/>
                    <a:gd name="connsiteY51" fmla="*/ 178300 h 388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</a:cxnLst>
                  <a:rect l="l" t="t" r="r" b="b"/>
                  <a:pathLst>
                    <a:path w="616235" h="388496">
                      <a:moveTo>
                        <a:pt x="587178" y="139242"/>
                      </a:moveTo>
                      <a:cubicBezTo>
                        <a:pt x="513210" y="105932"/>
                        <a:pt x="436683" y="106421"/>
                        <a:pt x="359366" y="140287"/>
                      </a:cubicBezTo>
                      <a:cubicBezTo>
                        <a:pt x="360908" y="133827"/>
                        <a:pt x="361693" y="127210"/>
                        <a:pt x="361703" y="120568"/>
                      </a:cubicBezTo>
                      <a:cubicBezTo>
                        <a:pt x="361703" y="52963"/>
                        <a:pt x="282269" y="0"/>
                        <a:pt x="180852" y="0"/>
                      </a:cubicBezTo>
                      <a:cubicBezTo>
                        <a:pt x="79434" y="0"/>
                        <a:pt x="0" y="52963"/>
                        <a:pt x="0" y="120568"/>
                      </a:cubicBezTo>
                      <a:lnTo>
                        <a:pt x="0" y="259180"/>
                      </a:lnTo>
                      <a:cubicBezTo>
                        <a:pt x="0" y="331695"/>
                        <a:pt x="82850" y="388496"/>
                        <a:pt x="188615" y="388496"/>
                      </a:cubicBezTo>
                      <a:cubicBezTo>
                        <a:pt x="252248" y="388496"/>
                        <a:pt x="318306" y="353592"/>
                        <a:pt x="353786" y="334837"/>
                      </a:cubicBezTo>
                      <a:cubicBezTo>
                        <a:pt x="427848" y="295692"/>
                        <a:pt x="500825" y="291787"/>
                        <a:pt x="570674" y="323242"/>
                      </a:cubicBezTo>
                      <a:lnTo>
                        <a:pt x="616235" y="343772"/>
                      </a:lnTo>
                      <a:lnTo>
                        <a:pt x="616235" y="152331"/>
                      </a:lnTo>
                      <a:close/>
                      <a:moveTo>
                        <a:pt x="395194" y="169224"/>
                      </a:moveTo>
                      <a:cubicBezTo>
                        <a:pt x="403979" y="166121"/>
                        <a:pt x="412922" y="163487"/>
                        <a:pt x="421987" y="161333"/>
                      </a:cubicBezTo>
                      <a:lnTo>
                        <a:pt x="421987" y="247834"/>
                      </a:lnTo>
                      <a:lnTo>
                        <a:pt x="395194" y="247834"/>
                      </a:lnTo>
                      <a:close/>
                      <a:moveTo>
                        <a:pt x="60284" y="214343"/>
                      </a:moveTo>
                      <a:lnTo>
                        <a:pt x="65964" y="214343"/>
                      </a:lnTo>
                      <a:cubicBezTo>
                        <a:pt x="72800" y="218036"/>
                        <a:pt x="79851" y="221320"/>
                        <a:pt x="87077" y="224176"/>
                      </a:cubicBezTo>
                      <a:lnTo>
                        <a:pt x="87077" y="261230"/>
                      </a:lnTo>
                      <a:lnTo>
                        <a:pt x="60284" y="261230"/>
                      </a:lnTo>
                      <a:close/>
                      <a:moveTo>
                        <a:pt x="194248" y="240787"/>
                      </a:moveTo>
                      <a:cubicBezTo>
                        <a:pt x="203402" y="240340"/>
                        <a:pt x="212333" y="239490"/>
                        <a:pt x="221041" y="238235"/>
                      </a:cubicBezTo>
                      <a:lnTo>
                        <a:pt x="221041" y="281325"/>
                      </a:lnTo>
                      <a:lnTo>
                        <a:pt x="194248" y="281325"/>
                      </a:lnTo>
                      <a:close/>
                      <a:moveTo>
                        <a:pt x="261230" y="228978"/>
                      </a:moveTo>
                      <a:cubicBezTo>
                        <a:pt x="270397" y="226025"/>
                        <a:pt x="279349" y="222444"/>
                        <a:pt x="288023" y="218261"/>
                      </a:cubicBezTo>
                      <a:lnTo>
                        <a:pt x="288023" y="301419"/>
                      </a:lnTo>
                      <a:lnTo>
                        <a:pt x="261230" y="301419"/>
                      </a:lnTo>
                      <a:close/>
                      <a:moveTo>
                        <a:pt x="328212" y="199801"/>
                      </a:moveTo>
                      <a:cubicBezTo>
                        <a:pt x="337824" y="195548"/>
                        <a:pt x="346485" y="191334"/>
                        <a:pt x="353786" y="187476"/>
                      </a:cubicBezTo>
                      <a:cubicBezTo>
                        <a:pt x="354195" y="187262"/>
                        <a:pt x="354596" y="187081"/>
                        <a:pt x="355005" y="186867"/>
                      </a:cubicBezTo>
                      <a:lnTo>
                        <a:pt x="355005" y="234437"/>
                      </a:lnTo>
                      <a:lnTo>
                        <a:pt x="328212" y="234437"/>
                      </a:lnTo>
                      <a:close/>
                      <a:moveTo>
                        <a:pt x="154059" y="314816"/>
                      </a:moveTo>
                      <a:lnTo>
                        <a:pt x="127266" y="314816"/>
                      </a:lnTo>
                      <a:lnTo>
                        <a:pt x="127266" y="235944"/>
                      </a:lnTo>
                      <a:cubicBezTo>
                        <a:pt x="136124" y="237705"/>
                        <a:pt x="145067" y="239012"/>
                        <a:pt x="154059" y="239863"/>
                      </a:cubicBezTo>
                      <a:close/>
                      <a:moveTo>
                        <a:pt x="462176" y="200946"/>
                      </a:moveTo>
                      <a:lnTo>
                        <a:pt x="462176" y="155345"/>
                      </a:lnTo>
                      <a:cubicBezTo>
                        <a:pt x="471099" y="154802"/>
                        <a:pt x="480047" y="154802"/>
                        <a:pt x="488969" y="155345"/>
                      </a:cubicBezTo>
                      <a:lnTo>
                        <a:pt x="488969" y="200946"/>
                      </a:lnTo>
                      <a:close/>
                      <a:moveTo>
                        <a:pt x="180852" y="40189"/>
                      </a:moveTo>
                      <a:cubicBezTo>
                        <a:pt x="257097" y="40189"/>
                        <a:pt x="321514" y="77029"/>
                        <a:pt x="321514" y="120568"/>
                      </a:cubicBezTo>
                      <a:cubicBezTo>
                        <a:pt x="321514" y="164106"/>
                        <a:pt x="257097" y="200946"/>
                        <a:pt x="180852" y="200946"/>
                      </a:cubicBezTo>
                      <a:cubicBezTo>
                        <a:pt x="104606" y="200946"/>
                        <a:pt x="40189" y="164140"/>
                        <a:pt x="40189" y="120568"/>
                      </a:cubicBezTo>
                      <a:cubicBezTo>
                        <a:pt x="40189" y="76996"/>
                        <a:pt x="104606" y="40189"/>
                        <a:pt x="180852" y="40189"/>
                      </a:cubicBezTo>
                      <a:close/>
                      <a:moveTo>
                        <a:pt x="576046" y="281847"/>
                      </a:moveTo>
                      <a:cubicBezTo>
                        <a:pt x="562467" y="276370"/>
                        <a:pt x="548481" y="271961"/>
                        <a:pt x="534216" y="268658"/>
                      </a:cubicBezTo>
                      <a:cubicBezTo>
                        <a:pt x="526890" y="252533"/>
                        <a:pt x="522892" y="235096"/>
                        <a:pt x="522460" y="217390"/>
                      </a:cubicBezTo>
                      <a:cubicBezTo>
                        <a:pt x="522723" y="198461"/>
                        <a:pt x="528292" y="179986"/>
                        <a:pt x="538536" y="164066"/>
                      </a:cubicBezTo>
                      <a:cubicBezTo>
                        <a:pt x="549513" y="167257"/>
                        <a:pt x="560256" y="171205"/>
                        <a:pt x="570687" y="175882"/>
                      </a:cubicBezTo>
                      <a:lnTo>
                        <a:pt x="576046" y="178300"/>
                      </a:lnTo>
                      <a:close/>
                    </a:path>
                  </a:pathLst>
                </a:custGeom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379" name="Gruppieren 378">
              <a:extLst>
                <a:ext uri="{FF2B5EF4-FFF2-40B4-BE49-F238E27FC236}">
                  <a16:creationId xmlns:a16="http://schemas.microsoft.com/office/drawing/2014/main" id="{75508278-9C2A-384C-A7E8-A7C2D00EBA9B}"/>
                </a:ext>
              </a:extLst>
            </p:cNvPr>
            <p:cNvGrpSpPr/>
            <p:nvPr/>
          </p:nvGrpSpPr>
          <p:grpSpPr>
            <a:xfrm>
              <a:off x="2526321" y="2604548"/>
              <a:ext cx="0" cy="347739"/>
              <a:chOff x="8553809" y="2082016"/>
              <a:chExt cx="0" cy="633195"/>
            </a:xfrm>
          </p:grpSpPr>
          <p:cxnSp>
            <p:nvCxnSpPr>
              <p:cNvPr id="380" name="Straight Connector 336">
                <a:extLst>
                  <a:ext uri="{FF2B5EF4-FFF2-40B4-BE49-F238E27FC236}">
                    <a16:creationId xmlns:a16="http://schemas.microsoft.com/office/drawing/2014/main" id="{E9063FEC-99E3-C094-4774-9275FBEE09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809" y="2082016"/>
                <a:ext cx="0" cy="3933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Connector 339">
                <a:extLst>
                  <a:ext uri="{FF2B5EF4-FFF2-40B4-BE49-F238E27FC236}">
                    <a16:creationId xmlns:a16="http://schemas.microsoft.com/office/drawing/2014/main" id="{FD9371E0-2A01-89B3-9806-D2F99A6008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809" y="2510239"/>
                <a:ext cx="0" cy="20497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4" name="Gruppieren 413">
            <a:extLst>
              <a:ext uri="{FF2B5EF4-FFF2-40B4-BE49-F238E27FC236}">
                <a16:creationId xmlns:a16="http://schemas.microsoft.com/office/drawing/2014/main" id="{20720F83-70AF-67C9-B1D2-5D3C0571131B}"/>
              </a:ext>
            </a:extLst>
          </p:cNvPr>
          <p:cNvGrpSpPr/>
          <p:nvPr/>
        </p:nvGrpSpPr>
        <p:grpSpPr>
          <a:xfrm>
            <a:off x="2102629" y="4922717"/>
            <a:ext cx="1198215" cy="900830"/>
            <a:chOff x="2102629" y="4548836"/>
            <a:chExt cx="1198215" cy="900830"/>
          </a:xfrm>
        </p:grpSpPr>
        <p:grpSp>
          <p:nvGrpSpPr>
            <p:cNvPr id="397" name="Gruppieren 396">
              <a:extLst>
                <a:ext uri="{FF2B5EF4-FFF2-40B4-BE49-F238E27FC236}">
                  <a16:creationId xmlns:a16="http://schemas.microsoft.com/office/drawing/2014/main" id="{7FDAEB84-C887-F45D-E830-77A798BEAB5E}"/>
                </a:ext>
              </a:extLst>
            </p:cNvPr>
            <p:cNvGrpSpPr/>
            <p:nvPr/>
          </p:nvGrpSpPr>
          <p:grpSpPr>
            <a:xfrm>
              <a:off x="2102629" y="4548836"/>
              <a:ext cx="1198215" cy="706906"/>
              <a:chOff x="2102629" y="3901136"/>
              <a:chExt cx="1198215" cy="706906"/>
            </a:xfrm>
          </p:grpSpPr>
          <p:pic>
            <p:nvPicPr>
              <p:cNvPr id="32" name="Graphic 220" descr="Folder">
                <a:extLst>
                  <a:ext uri="{FF2B5EF4-FFF2-40B4-BE49-F238E27FC236}">
                    <a16:creationId xmlns:a16="http://schemas.microsoft.com/office/drawing/2014/main" id="{56AD97D8-225C-FCDC-2D09-1B29690E19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2102629" y="3901136"/>
                <a:ext cx="813221" cy="706906"/>
              </a:xfrm>
              <a:prstGeom prst="rect">
                <a:avLst/>
              </a:prstGeom>
            </p:spPr>
          </p:pic>
          <p:sp>
            <p:nvSpPr>
              <p:cNvPr id="33" name="TextBox 221">
                <a:extLst>
                  <a:ext uri="{FF2B5EF4-FFF2-40B4-BE49-F238E27FC236}">
                    <a16:creationId xmlns:a16="http://schemas.microsoft.com/office/drawing/2014/main" id="{BCE48066-768F-F9A6-AE30-017CEC8E965F}"/>
                  </a:ext>
                </a:extLst>
              </p:cNvPr>
              <p:cNvSpPr txBox="1"/>
              <p:nvPr/>
            </p:nvSpPr>
            <p:spPr>
              <a:xfrm>
                <a:off x="2811608" y="4116090"/>
                <a:ext cx="4892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0" dirty="0"/>
                  <a:t>R</a:t>
                </a:r>
                <a:r>
                  <a:rPr kumimoji="0" lang="en-US" sz="1200" b="0" i="0" u="none" strike="noStrike" kern="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</a:rPr>
                  <a:t>uns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grpSp>
            <p:nvGrpSpPr>
              <p:cNvPr id="34" name="Graphic 11" descr="Gears">
                <a:extLst>
                  <a:ext uri="{FF2B5EF4-FFF2-40B4-BE49-F238E27FC236}">
                    <a16:creationId xmlns:a16="http://schemas.microsoft.com/office/drawing/2014/main" id="{D4825D85-3008-C7A6-A3A7-6C4E3837BECB}"/>
                  </a:ext>
                </a:extLst>
              </p:cNvPr>
              <p:cNvGrpSpPr/>
              <p:nvPr/>
            </p:nvGrpSpPr>
            <p:grpSpPr>
              <a:xfrm rot="20446813" flipH="1">
                <a:off x="2376794" y="4136902"/>
                <a:ext cx="241731" cy="292525"/>
                <a:chOff x="5986457" y="5441275"/>
                <a:chExt cx="621029" cy="751522"/>
              </a:xfrm>
              <a:solidFill>
                <a:srgbClr val="C21F3A"/>
              </a:solidFill>
            </p:grpSpPr>
            <p:sp>
              <p:nvSpPr>
                <p:cNvPr id="35" name="Freeform: Shape 259">
                  <a:extLst>
                    <a:ext uri="{FF2B5EF4-FFF2-40B4-BE49-F238E27FC236}">
                      <a16:creationId xmlns:a16="http://schemas.microsoft.com/office/drawing/2014/main" id="{D5F8FCD4-67E4-2150-706C-A6B61D53B18E}"/>
                    </a:ext>
                  </a:extLst>
                </p:cNvPr>
                <p:cNvSpPr/>
                <p:nvPr/>
              </p:nvSpPr>
              <p:spPr>
                <a:xfrm>
                  <a:off x="6201723" y="5441275"/>
                  <a:ext cx="405764" cy="404812"/>
                </a:xfrm>
                <a:custGeom>
                  <a:avLst/>
                  <a:gdLst>
                    <a:gd name="connsiteX0" fmla="*/ 202883 w 405764"/>
                    <a:gd name="connsiteY0" fmla="*/ 274320 h 404812"/>
                    <a:gd name="connsiteX1" fmla="*/ 131445 w 405764"/>
                    <a:gd name="connsiteY1" fmla="*/ 202883 h 404812"/>
                    <a:gd name="connsiteX2" fmla="*/ 202883 w 405764"/>
                    <a:gd name="connsiteY2" fmla="*/ 131445 h 404812"/>
                    <a:gd name="connsiteX3" fmla="*/ 274320 w 405764"/>
                    <a:gd name="connsiteY3" fmla="*/ 202883 h 404812"/>
                    <a:gd name="connsiteX4" fmla="*/ 202883 w 405764"/>
                    <a:gd name="connsiteY4" fmla="*/ 274320 h 404812"/>
                    <a:gd name="connsiteX5" fmla="*/ 363855 w 405764"/>
                    <a:gd name="connsiteY5" fmla="*/ 158115 h 404812"/>
                    <a:gd name="connsiteX6" fmla="*/ 348615 w 405764"/>
                    <a:gd name="connsiteY6" fmla="*/ 120968 h 404812"/>
                    <a:gd name="connsiteX7" fmla="*/ 363855 w 405764"/>
                    <a:gd name="connsiteY7" fmla="*/ 76200 h 404812"/>
                    <a:gd name="connsiteX8" fmla="*/ 329565 w 405764"/>
                    <a:gd name="connsiteY8" fmla="*/ 41910 h 404812"/>
                    <a:gd name="connsiteX9" fmla="*/ 284798 w 405764"/>
                    <a:gd name="connsiteY9" fmla="*/ 57150 h 404812"/>
                    <a:gd name="connsiteX10" fmla="*/ 247650 w 405764"/>
                    <a:gd name="connsiteY10" fmla="*/ 41910 h 404812"/>
                    <a:gd name="connsiteX11" fmla="*/ 226695 w 405764"/>
                    <a:gd name="connsiteY11" fmla="*/ 0 h 404812"/>
                    <a:gd name="connsiteX12" fmla="*/ 179070 w 405764"/>
                    <a:gd name="connsiteY12" fmla="*/ 0 h 404812"/>
                    <a:gd name="connsiteX13" fmla="*/ 158115 w 405764"/>
                    <a:gd name="connsiteY13" fmla="*/ 41910 h 404812"/>
                    <a:gd name="connsiteX14" fmla="*/ 120968 w 405764"/>
                    <a:gd name="connsiteY14" fmla="*/ 57150 h 404812"/>
                    <a:gd name="connsiteX15" fmla="*/ 76200 w 405764"/>
                    <a:gd name="connsiteY15" fmla="*/ 41910 h 404812"/>
                    <a:gd name="connsiteX16" fmla="*/ 41910 w 405764"/>
                    <a:gd name="connsiteY16" fmla="*/ 76200 h 404812"/>
                    <a:gd name="connsiteX17" fmla="*/ 57150 w 405764"/>
                    <a:gd name="connsiteY17" fmla="*/ 120968 h 404812"/>
                    <a:gd name="connsiteX18" fmla="*/ 41910 w 405764"/>
                    <a:gd name="connsiteY18" fmla="*/ 158115 h 404812"/>
                    <a:gd name="connsiteX19" fmla="*/ 0 w 405764"/>
                    <a:gd name="connsiteY19" fmla="*/ 179070 h 404812"/>
                    <a:gd name="connsiteX20" fmla="*/ 0 w 405764"/>
                    <a:gd name="connsiteY20" fmla="*/ 226695 h 404812"/>
                    <a:gd name="connsiteX21" fmla="*/ 41910 w 405764"/>
                    <a:gd name="connsiteY21" fmla="*/ 247650 h 404812"/>
                    <a:gd name="connsiteX22" fmla="*/ 57150 w 405764"/>
                    <a:gd name="connsiteY22" fmla="*/ 284798 h 404812"/>
                    <a:gd name="connsiteX23" fmla="*/ 41910 w 405764"/>
                    <a:gd name="connsiteY23" fmla="*/ 329565 h 404812"/>
                    <a:gd name="connsiteX24" fmla="*/ 75248 w 405764"/>
                    <a:gd name="connsiteY24" fmla="*/ 362903 h 404812"/>
                    <a:gd name="connsiteX25" fmla="*/ 120015 w 405764"/>
                    <a:gd name="connsiteY25" fmla="*/ 347663 h 404812"/>
                    <a:gd name="connsiteX26" fmla="*/ 157163 w 405764"/>
                    <a:gd name="connsiteY26" fmla="*/ 362903 h 404812"/>
                    <a:gd name="connsiteX27" fmla="*/ 178118 w 405764"/>
                    <a:gd name="connsiteY27" fmla="*/ 404813 h 404812"/>
                    <a:gd name="connsiteX28" fmla="*/ 225743 w 405764"/>
                    <a:gd name="connsiteY28" fmla="*/ 404813 h 404812"/>
                    <a:gd name="connsiteX29" fmla="*/ 246698 w 405764"/>
                    <a:gd name="connsiteY29" fmla="*/ 362903 h 404812"/>
                    <a:gd name="connsiteX30" fmla="*/ 283845 w 405764"/>
                    <a:gd name="connsiteY30" fmla="*/ 347663 h 404812"/>
                    <a:gd name="connsiteX31" fmla="*/ 328613 w 405764"/>
                    <a:gd name="connsiteY31" fmla="*/ 362903 h 404812"/>
                    <a:gd name="connsiteX32" fmla="*/ 362903 w 405764"/>
                    <a:gd name="connsiteY32" fmla="*/ 329565 h 404812"/>
                    <a:gd name="connsiteX33" fmla="*/ 347663 w 405764"/>
                    <a:gd name="connsiteY33" fmla="*/ 284798 h 404812"/>
                    <a:gd name="connsiteX34" fmla="*/ 363855 w 405764"/>
                    <a:gd name="connsiteY34" fmla="*/ 247650 h 404812"/>
                    <a:gd name="connsiteX35" fmla="*/ 405765 w 405764"/>
                    <a:gd name="connsiteY35" fmla="*/ 226695 h 404812"/>
                    <a:gd name="connsiteX36" fmla="*/ 405765 w 405764"/>
                    <a:gd name="connsiteY36" fmla="*/ 179070 h 404812"/>
                    <a:gd name="connsiteX37" fmla="*/ 363855 w 405764"/>
                    <a:gd name="connsiteY37" fmla="*/ 158115 h 404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405764" h="404812">
                      <a:moveTo>
                        <a:pt x="202883" y="274320"/>
                      </a:moveTo>
                      <a:cubicBezTo>
                        <a:pt x="162877" y="274320"/>
                        <a:pt x="131445" y="241935"/>
                        <a:pt x="131445" y="202883"/>
                      </a:cubicBezTo>
                      <a:cubicBezTo>
                        <a:pt x="131445" y="163830"/>
                        <a:pt x="163830" y="131445"/>
                        <a:pt x="202883" y="131445"/>
                      </a:cubicBezTo>
                      <a:cubicBezTo>
                        <a:pt x="242888" y="131445"/>
                        <a:pt x="274320" y="163830"/>
                        <a:pt x="274320" y="202883"/>
                      </a:cubicBezTo>
                      <a:cubicBezTo>
                        <a:pt x="274320" y="241935"/>
                        <a:pt x="241935" y="274320"/>
                        <a:pt x="202883" y="274320"/>
                      </a:cubicBezTo>
                      <a:close/>
                      <a:moveTo>
                        <a:pt x="363855" y="158115"/>
                      </a:moveTo>
                      <a:cubicBezTo>
                        <a:pt x="360045" y="144780"/>
                        <a:pt x="355283" y="132398"/>
                        <a:pt x="348615" y="120968"/>
                      </a:cubicBezTo>
                      <a:lnTo>
                        <a:pt x="363855" y="76200"/>
                      </a:lnTo>
                      <a:lnTo>
                        <a:pt x="329565" y="41910"/>
                      </a:lnTo>
                      <a:lnTo>
                        <a:pt x="284798" y="57150"/>
                      </a:lnTo>
                      <a:cubicBezTo>
                        <a:pt x="273367" y="50483"/>
                        <a:pt x="260985" y="45720"/>
                        <a:pt x="247650" y="41910"/>
                      </a:cubicBezTo>
                      <a:lnTo>
                        <a:pt x="226695" y="0"/>
                      </a:lnTo>
                      <a:lnTo>
                        <a:pt x="179070" y="0"/>
                      </a:lnTo>
                      <a:lnTo>
                        <a:pt x="158115" y="41910"/>
                      </a:lnTo>
                      <a:cubicBezTo>
                        <a:pt x="144780" y="45720"/>
                        <a:pt x="132398" y="50483"/>
                        <a:pt x="120968" y="57150"/>
                      </a:cubicBezTo>
                      <a:lnTo>
                        <a:pt x="76200" y="41910"/>
                      </a:lnTo>
                      <a:lnTo>
                        <a:pt x="41910" y="76200"/>
                      </a:lnTo>
                      <a:lnTo>
                        <a:pt x="57150" y="120968"/>
                      </a:lnTo>
                      <a:cubicBezTo>
                        <a:pt x="50482" y="132398"/>
                        <a:pt x="45720" y="144780"/>
                        <a:pt x="41910" y="158115"/>
                      </a:cubicBezTo>
                      <a:lnTo>
                        <a:pt x="0" y="179070"/>
                      </a:lnTo>
                      <a:lnTo>
                        <a:pt x="0" y="226695"/>
                      </a:lnTo>
                      <a:lnTo>
                        <a:pt x="41910" y="247650"/>
                      </a:lnTo>
                      <a:cubicBezTo>
                        <a:pt x="45720" y="260985"/>
                        <a:pt x="50482" y="273368"/>
                        <a:pt x="57150" y="284798"/>
                      </a:cubicBezTo>
                      <a:lnTo>
                        <a:pt x="41910" y="329565"/>
                      </a:lnTo>
                      <a:lnTo>
                        <a:pt x="75248" y="362903"/>
                      </a:lnTo>
                      <a:lnTo>
                        <a:pt x="120015" y="347663"/>
                      </a:lnTo>
                      <a:cubicBezTo>
                        <a:pt x="131445" y="354330"/>
                        <a:pt x="143827" y="359093"/>
                        <a:pt x="157163" y="362903"/>
                      </a:cubicBezTo>
                      <a:lnTo>
                        <a:pt x="178118" y="404813"/>
                      </a:lnTo>
                      <a:lnTo>
                        <a:pt x="225743" y="404813"/>
                      </a:lnTo>
                      <a:lnTo>
                        <a:pt x="246698" y="362903"/>
                      </a:lnTo>
                      <a:cubicBezTo>
                        <a:pt x="260033" y="359093"/>
                        <a:pt x="272415" y="354330"/>
                        <a:pt x="283845" y="347663"/>
                      </a:cubicBezTo>
                      <a:lnTo>
                        <a:pt x="328613" y="362903"/>
                      </a:lnTo>
                      <a:lnTo>
                        <a:pt x="362903" y="329565"/>
                      </a:lnTo>
                      <a:lnTo>
                        <a:pt x="347663" y="284798"/>
                      </a:lnTo>
                      <a:cubicBezTo>
                        <a:pt x="354330" y="273368"/>
                        <a:pt x="360045" y="260033"/>
                        <a:pt x="363855" y="247650"/>
                      </a:cubicBezTo>
                      <a:lnTo>
                        <a:pt x="405765" y="226695"/>
                      </a:lnTo>
                      <a:lnTo>
                        <a:pt x="405765" y="179070"/>
                      </a:lnTo>
                      <a:lnTo>
                        <a:pt x="363855" y="158115"/>
                      </a:lnTo>
                      <a:close/>
                    </a:path>
                  </a:pathLst>
                </a:custGeom>
                <a:grpFill/>
                <a:ln w="1905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6" name="Freeform: Shape 260">
                  <a:extLst>
                    <a:ext uri="{FF2B5EF4-FFF2-40B4-BE49-F238E27FC236}">
                      <a16:creationId xmlns:a16="http://schemas.microsoft.com/office/drawing/2014/main" id="{4F2040E3-4B9F-7296-C2B3-BD31795CE2FB}"/>
                    </a:ext>
                  </a:extLst>
                </p:cNvPr>
                <p:cNvSpPr/>
                <p:nvPr/>
              </p:nvSpPr>
              <p:spPr>
                <a:xfrm>
                  <a:off x="5986457" y="5787985"/>
                  <a:ext cx="405765" cy="404812"/>
                </a:xfrm>
                <a:custGeom>
                  <a:avLst/>
                  <a:gdLst>
                    <a:gd name="connsiteX0" fmla="*/ 202883 w 405765"/>
                    <a:gd name="connsiteY0" fmla="*/ 274320 h 404812"/>
                    <a:gd name="connsiteX1" fmla="*/ 131445 w 405765"/>
                    <a:gd name="connsiteY1" fmla="*/ 202882 h 404812"/>
                    <a:gd name="connsiteX2" fmla="*/ 202883 w 405765"/>
                    <a:gd name="connsiteY2" fmla="*/ 131445 h 404812"/>
                    <a:gd name="connsiteX3" fmla="*/ 274320 w 405765"/>
                    <a:gd name="connsiteY3" fmla="*/ 202882 h 404812"/>
                    <a:gd name="connsiteX4" fmla="*/ 202883 w 405765"/>
                    <a:gd name="connsiteY4" fmla="*/ 274320 h 404812"/>
                    <a:gd name="connsiteX5" fmla="*/ 202883 w 405765"/>
                    <a:gd name="connsiteY5" fmla="*/ 274320 h 404812"/>
                    <a:gd name="connsiteX6" fmla="*/ 348615 w 405765"/>
                    <a:gd name="connsiteY6" fmla="*/ 120967 h 404812"/>
                    <a:gd name="connsiteX7" fmla="*/ 363855 w 405765"/>
                    <a:gd name="connsiteY7" fmla="*/ 76200 h 404812"/>
                    <a:gd name="connsiteX8" fmla="*/ 329565 w 405765"/>
                    <a:gd name="connsiteY8" fmla="*/ 41910 h 404812"/>
                    <a:gd name="connsiteX9" fmla="*/ 284798 w 405765"/>
                    <a:gd name="connsiteY9" fmla="*/ 57150 h 404812"/>
                    <a:gd name="connsiteX10" fmla="*/ 247650 w 405765"/>
                    <a:gd name="connsiteY10" fmla="*/ 41910 h 404812"/>
                    <a:gd name="connsiteX11" fmla="*/ 226695 w 405765"/>
                    <a:gd name="connsiteY11" fmla="*/ 0 h 404812"/>
                    <a:gd name="connsiteX12" fmla="*/ 179070 w 405765"/>
                    <a:gd name="connsiteY12" fmla="*/ 0 h 404812"/>
                    <a:gd name="connsiteX13" fmla="*/ 158115 w 405765"/>
                    <a:gd name="connsiteY13" fmla="*/ 41910 h 404812"/>
                    <a:gd name="connsiteX14" fmla="*/ 120968 w 405765"/>
                    <a:gd name="connsiteY14" fmla="*/ 57150 h 404812"/>
                    <a:gd name="connsiteX15" fmla="*/ 76200 w 405765"/>
                    <a:gd name="connsiteY15" fmla="*/ 41910 h 404812"/>
                    <a:gd name="connsiteX16" fmla="*/ 42863 w 405765"/>
                    <a:gd name="connsiteY16" fmla="*/ 75247 h 404812"/>
                    <a:gd name="connsiteX17" fmla="*/ 57150 w 405765"/>
                    <a:gd name="connsiteY17" fmla="*/ 120015 h 404812"/>
                    <a:gd name="connsiteX18" fmla="*/ 41910 w 405765"/>
                    <a:gd name="connsiteY18" fmla="*/ 157163 h 404812"/>
                    <a:gd name="connsiteX19" fmla="*/ 0 w 405765"/>
                    <a:gd name="connsiteY19" fmla="*/ 178117 h 404812"/>
                    <a:gd name="connsiteX20" fmla="*/ 0 w 405765"/>
                    <a:gd name="connsiteY20" fmla="*/ 225742 h 404812"/>
                    <a:gd name="connsiteX21" fmla="*/ 41910 w 405765"/>
                    <a:gd name="connsiteY21" fmla="*/ 246698 h 404812"/>
                    <a:gd name="connsiteX22" fmla="*/ 57150 w 405765"/>
                    <a:gd name="connsiteY22" fmla="*/ 283845 h 404812"/>
                    <a:gd name="connsiteX23" fmla="*/ 42863 w 405765"/>
                    <a:gd name="connsiteY23" fmla="*/ 328613 h 404812"/>
                    <a:gd name="connsiteX24" fmla="*/ 76200 w 405765"/>
                    <a:gd name="connsiteY24" fmla="*/ 361950 h 404812"/>
                    <a:gd name="connsiteX25" fmla="*/ 120968 w 405765"/>
                    <a:gd name="connsiteY25" fmla="*/ 347663 h 404812"/>
                    <a:gd name="connsiteX26" fmla="*/ 158115 w 405765"/>
                    <a:gd name="connsiteY26" fmla="*/ 362903 h 404812"/>
                    <a:gd name="connsiteX27" fmla="*/ 179070 w 405765"/>
                    <a:gd name="connsiteY27" fmla="*/ 404813 h 404812"/>
                    <a:gd name="connsiteX28" fmla="*/ 226695 w 405765"/>
                    <a:gd name="connsiteY28" fmla="*/ 404813 h 404812"/>
                    <a:gd name="connsiteX29" fmla="*/ 247650 w 405765"/>
                    <a:gd name="connsiteY29" fmla="*/ 362903 h 404812"/>
                    <a:gd name="connsiteX30" fmla="*/ 284798 w 405765"/>
                    <a:gd name="connsiteY30" fmla="*/ 347663 h 404812"/>
                    <a:gd name="connsiteX31" fmla="*/ 329565 w 405765"/>
                    <a:gd name="connsiteY31" fmla="*/ 362903 h 404812"/>
                    <a:gd name="connsiteX32" fmla="*/ 362903 w 405765"/>
                    <a:gd name="connsiteY32" fmla="*/ 328613 h 404812"/>
                    <a:gd name="connsiteX33" fmla="*/ 348615 w 405765"/>
                    <a:gd name="connsiteY33" fmla="*/ 284798 h 404812"/>
                    <a:gd name="connsiteX34" fmla="*/ 363855 w 405765"/>
                    <a:gd name="connsiteY34" fmla="*/ 247650 h 404812"/>
                    <a:gd name="connsiteX35" fmla="*/ 405765 w 405765"/>
                    <a:gd name="connsiteY35" fmla="*/ 226695 h 404812"/>
                    <a:gd name="connsiteX36" fmla="*/ 405765 w 405765"/>
                    <a:gd name="connsiteY36" fmla="*/ 179070 h 404812"/>
                    <a:gd name="connsiteX37" fmla="*/ 363855 w 405765"/>
                    <a:gd name="connsiteY37" fmla="*/ 158115 h 404812"/>
                    <a:gd name="connsiteX38" fmla="*/ 348615 w 405765"/>
                    <a:gd name="connsiteY38" fmla="*/ 120967 h 404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405765" h="404812">
                      <a:moveTo>
                        <a:pt x="202883" y="274320"/>
                      </a:moveTo>
                      <a:cubicBezTo>
                        <a:pt x="162878" y="274320"/>
                        <a:pt x="131445" y="241935"/>
                        <a:pt x="131445" y="202882"/>
                      </a:cubicBezTo>
                      <a:cubicBezTo>
                        <a:pt x="131445" y="162877"/>
                        <a:pt x="163830" y="131445"/>
                        <a:pt x="202883" y="131445"/>
                      </a:cubicBezTo>
                      <a:cubicBezTo>
                        <a:pt x="242888" y="131445"/>
                        <a:pt x="274320" y="163830"/>
                        <a:pt x="274320" y="202882"/>
                      </a:cubicBezTo>
                      <a:cubicBezTo>
                        <a:pt x="274320" y="241935"/>
                        <a:pt x="242888" y="274320"/>
                        <a:pt x="202883" y="274320"/>
                      </a:cubicBezTo>
                      <a:lnTo>
                        <a:pt x="202883" y="274320"/>
                      </a:lnTo>
                      <a:close/>
                      <a:moveTo>
                        <a:pt x="348615" y="120967"/>
                      </a:moveTo>
                      <a:lnTo>
                        <a:pt x="363855" y="76200"/>
                      </a:lnTo>
                      <a:lnTo>
                        <a:pt x="329565" y="41910"/>
                      </a:lnTo>
                      <a:lnTo>
                        <a:pt x="284798" y="57150"/>
                      </a:lnTo>
                      <a:cubicBezTo>
                        <a:pt x="273368" y="50482"/>
                        <a:pt x="260033" y="45720"/>
                        <a:pt x="247650" y="41910"/>
                      </a:cubicBezTo>
                      <a:lnTo>
                        <a:pt x="226695" y="0"/>
                      </a:lnTo>
                      <a:lnTo>
                        <a:pt x="179070" y="0"/>
                      </a:lnTo>
                      <a:lnTo>
                        <a:pt x="158115" y="41910"/>
                      </a:lnTo>
                      <a:cubicBezTo>
                        <a:pt x="144780" y="45720"/>
                        <a:pt x="132398" y="50482"/>
                        <a:pt x="120968" y="57150"/>
                      </a:cubicBezTo>
                      <a:lnTo>
                        <a:pt x="76200" y="41910"/>
                      </a:lnTo>
                      <a:lnTo>
                        <a:pt x="42863" y="75247"/>
                      </a:lnTo>
                      <a:lnTo>
                        <a:pt x="57150" y="120015"/>
                      </a:lnTo>
                      <a:cubicBezTo>
                        <a:pt x="50483" y="131445"/>
                        <a:pt x="45720" y="144780"/>
                        <a:pt x="41910" y="157163"/>
                      </a:cubicBezTo>
                      <a:lnTo>
                        <a:pt x="0" y="178117"/>
                      </a:lnTo>
                      <a:lnTo>
                        <a:pt x="0" y="225742"/>
                      </a:lnTo>
                      <a:lnTo>
                        <a:pt x="41910" y="246698"/>
                      </a:lnTo>
                      <a:cubicBezTo>
                        <a:pt x="45720" y="260032"/>
                        <a:pt x="50483" y="272415"/>
                        <a:pt x="57150" y="283845"/>
                      </a:cubicBezTo>
                      <a:lnTo>
                        <a:pt x="42863" y="328613"/>
                      </a:lnTo>
                      <a:lnTo>
                        <a:pt x="76200" y="361950"/>
                      </a:lnTo>
                      <a:lnTo>
                        <a:pt x="120968" y="347663"/>
                      </a:lnTo>
                      <a:cubicBezTo>
                        <a:pt x="132398" y="354330"/>
                        <a:pt x="144780" y="359092"/>
                        <a:pt x="158115" y="362903"/>
                      </a:cubicBezTo>
                      <a:lnTo>
                        <a:pt x="179070" y="404813"/>
                      </a:lnTo>
                      <a:lnTo>
                        <a:pt x="226695" y="404813"/>
                      </a:lnTo>
                      <a:lnTo>
                        <a:pt x="247650" y="362903"/>
                      </a:lnTo>
                      <a:cubicBezTo>
                        <a:pt x="260985" y="359092"/>
                        <a:pt x="273368" y="354330"/>
                        <a:pt x="284798" y="347663"/>
                      </a:cubicBezTo>
                      <a:lnTo>
                        <a:pt x="329565" y="362903"/>
                      </a:lnTo>
                      <a:lnTo>
                        <a:pt x="362903" y="328613"/>
                      </a:lnTo>
                      <a:lnTo>
                        <a:pt x="348615" y="284798"/>
                      </a:lnTo>
                      <a:cubicBezTo>
                        <a:pt x="355283" y="273367"/>
                        <a:pt x="360045" y="260985"/>
                        <a:pt x="363855" y="247650"/>
                      </a:cubicBezTo>
                      <a:lnTo>
                        <a:pt x="405765" y="226695"/>
                      </a:lnTo>
                      <a:lnTo>
                        <a:pt x="405765" y="179070"/>
                      </a:lnTo>
                      <a:lnTo>
                        <a:pt x="363855" y="158115"/>
                      </a:lnTo>
                      <a:cubicBezTo>
                        <a:pt x="360045" y="144780"/>
                        <a:pt x="355283" y="132397"/>
                        <a:pt x="348615" y="120967"/>
                      </a:cubicBezTo>
                      <a:close/>
                    </a:path>
                  </a:pathLst>
                </a:custGeom>
                <a:grpFill/>
                <a:ln w="1905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388" name="Gruppieren 387">
              <a:extLst>
                <a:ext uri="{FF2B5EF4-FFF2-40B4-BE49-F238E27FC236}">
                  <a16:creationId xmlns:a16="http://schemas.microsoft.com/office/drawing/2014/main" id="{9981C265-D653-3BD7-75CD-5BBD68213D0E}"/>
                </a:ext>
              </a:extLst>
            </p:cNvPr>
            <p:cNvGrpSpPr/>
            <p:nvPr/>
          </p:nvGrpSpPr>
          <p:grpSpPr>
            <a:xfrm>
              <a:off x="2526321" y="5101927"/>
              <a:ext cx="0" cy="347739"/>
              <a:chOff x="8553809" y="2082016"/>
              <a:chExt cx="0" cy="633195"/>
            </a:xfrm>
          </p:grpSpPr>
          <p:cxnSp>
            <p:nvCxnSpPr>
              <p:cNvPr id="389" name="Straight Connector 336">
                <a:extLst>
                  <a:ext uri="{FF2B5EF4-FFF2-40B4-BE49-F238E27FC236}">
                    <a16:creationId xmlns:a16="http://schemas.microsoft.com/office/drawing/2014/main" id="{42F5CC5A-055D-711B-79F4-22B7B565E7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809" y="2082016"/>
                <a:ext cx="0" cy="3933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Connector 339">
                <a:extLst>
                  <a:ext uri="{FF2B5EF4-FFF2-40B4-BE49-F238E27FC236}">
                    <a16:creationId xmlns:a16="http://schemas.microsoft.com/office/drawing/2014/main" id="{C6C40890-B770-4EE0-5F93-329177587E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809" y="2510239"/>
                <a:ext cx="0" cy="20497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3" name="Gruppieren 412">
            <a:extLst>
              <a:ext uri="{FF2B5EF4-FFF2-40B4-BE49-F238E27FC236}">
                <a16:creationId xmlns:a16="http://schemas.microsoft.com/office/drawing/2014/main" id="{13C8B5BC-1AB8-55ED-1860-45F041C078B2}"/>
              </a:ext>
            </a:extLst>
          </p:cNvPr>
          <p:cNvGrpSpPr/>
          <p:nvPr/>
        </p:nvGrpSpPr>
        <p:grpSpPr>
          <a:xfrm>
            <a:off x="2198072" y="3850841"/>
            <a:ext cx="1474669" cy="749930"/>
            <a:chOff x="2198072" y="3572817"/>
            <a:chExt cx="1474669" cy="749930"/>
          </a:xfrm>
        </p:grpSpPr>
        <p:grpSp>
          <p:nvGrpSpPr>
            <p:cNvPr id="396" name="Gruppieren 395">
              <a:extLst>
                <a:ext uri="{FF2B5EF4-FFF2-40B4-BE49-F238E27FC236}">
                  <a16:creationId xmlns:a16="http://schemas.microsoft.com/office/drawing/2014/main" id="{D2C91273-D70A-54B5-197D-CCF09ED4807A}"/>
                </a:ext>
              </a:extLst>
            </p:cNvPr>
            <p:cNvGrpSpPr/>
            <p:nvPr/>
          </p:nvGrpSpPr>
          <p:grpSpPr>
            <a:xfrm>
              <a:off x="2198072" y="3572817"/>
              <a:ext cx="1474669" cy="412361"/>
              <a:chOff x="2198072" y="3062277"/>
              <a:chExt cx="1474669" cy="412361"/>
            </a:xfrm>
          </p:grpSpPr>
          <p:sp>
            <p:nvSpPr>
              <p:cNvPr id="21" name="TextBox 205">
                <a:extLst>
                  <a:ext uri="{FF2B5EF4-FFF2-40B4-BE49-F238E27FC236}">
                    <a16:creationId xmlns:a16="http://schemas.microsoft.com/office/drawing/2014/main" id="{C4385DC5-2B48-804C-95A3-746A47476159}"/>
                  </a:ext>
                </a:extLst>
              </p:cNvPr>
              <p:cNvSpPr txBox="1"/>
              <p:nvPr/>
            </p:nvSpPr>
            <p:spPr>
              <a:xfrm>
                <a:off x="2811608" y="3129958"/>
                <a:ext cx="8611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0" dirty="0"/>
                  <a:t>W</a:t>
                </a:r>
                <a:r>
                  <a:rPr kumimoji="0" lang="en-US" sz="1200" b="0" i="0" u="none" strike="noStrike" kern="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</a:rPr>
                  <a:t>orkflows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grpSp>
            <p:nvGrpSpPr>
              <p:cNvPr id="22" name="Group 206">
                <a:extLst>
                  <a:ext uri="{FF2B5EF4-FFF2-40B4-BE49-F238E27FC236}">
                    <a16:creationId xmlns:a16="http://schemas.microsoft.com/office/drawing/2014/main" id="{34297118-F273-74E7-E64B-69CAD32FB405}"/>
                  </a:ext>
                </a:extLst>
              </p:cNvPr>
              <p:cNvGrpSpPr/>
              <p:nvPr/>
            </p:nvGrpSpPr>
            <p:grpSpPr>
              <a:xfrm>
                <a:off x="2350004" y="3171692"/>
                <a:ext cx="329287" cy="250681"/>
                <a:chOff x="5857974" y="3824529"/>
                <a:chExt cx="1442884" cy="1263650"/>
              </a:xfrm>
            </p:grpSpPr>
            <p:sp>
              <p:nvSpPr>
                <p:cNvPr id="23" name="Rectangle 277">
                  <a:extLst>
                    <a:ext uri="{FF2B5EF4-FFF2-40B4-BE49-F238E27FC236}">
                      <a16:creationId xmlns:a16="http://schemas.microsoft.com/office/drawing/2014/main" id="{B8A6EF6F-B6C2-359E-4B07-3632BC6CEBEC}"/>
                    </a:ext>
                  </a:extLst>
                </p:cNvPr>
                <p:cNvSpPr/>
                <p:nvPr/>
              </p:nvSpPr>
              <p:spPr>
                <a:xfrm>
                  <a:off x="5857974" y="4256754"/>
                  <a:ext cx="403385" cy="831425"/>
                </a:xfrm>
                <a:prstGeom prst="rect">
                  <a:avLst/>
                </a:prstGeom>
                <a:solidFill>
                  <a:srgbClr val="5B9BD5"/>
                </a:solidFill>
                <a:ln w="19050" cap="rnd" cmpd="sng" algn="ctr">
                  <a:solidFill>
                    <a:srgbClr val="5B9BD5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4" name="Rectangle 278">
                  <a:extLst>
                    <a:ext uri="{FF2B5EF4-FFF2-40B4-BE49-F238E27FC236}">
                      <a16:creationId xmlns:a16="http://schemas.microsoft.com/office/drawing/2014/main" id="{CA810801-3057-CB67-0CBC-CC3BD625B24A}"/>
                    </a:ext>
                  </a:extLst>
                </p:cNvPr>
                <p:cNvSpPr/>
                <p:nvPr/>
              </p:nvSpPr>
              <p:spPr>
                <a:xfrm>
                  <a:off x="6386583" y="4040852"/>
                  <a:ext cx="403388" cy="1047327"/>
                </a:xfrm>
                <a:prstGeom prst="rect">
                  <a:avLst/>
                </a:prstGeom>
                <a:solidFill>
                  <a:srgbClr val="5B9BD5"/>
                </a:solidFill>
                <a:ln w="19050" cap="rnd" cmpd="sng" algn="ctr">
                  <a:solidFill>
                    <a:srgbClr val="5B9BD5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5" name="Rectangle 279">
                  <a:extLst>
                    <a:ext uri="{FF2B5EF4-FFF2-40B4-BE49-F238E27FC236}">
                      <a16:creationId xmlns:a16="http://schemas.microsoft.com/office/drawing/2014/main" id="{76CC5CD2-B1D2-6E92-5370-29BEBB00D579}"/>
                    </a:ext>
                  </a:extLst>
                </p:cNvPr>
                <p:cNvSpPr/>
                <p:nvPr/>
              </p:nvSpPr>
              <p:spPr>
                <a:xfrm>
                  <a:off x="6897472" y="3824529"/>
                  <a:ext cx="403386" cy="1263650"/>
                </a:xfrm>
                <a:prstGeom prst="rect">
                  <a:avLst/>
                </a:prstGeom>
                <a:solidFill>
                  <a:srgbClr val="5B9BD5"/>
                </a:solidFill>
                <a:ln w="19050" cap="rnd" cmpd="sng" algn="ctr">
                  <a:solidFill>
                    <a:srgbClr val="5B9BD5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30" name="Graphic 202" descr="Folder">
                <a:extLst>
                  <a:ext uri="{FF2B5EF4-FFF2-40B4-BE49-F238E27FC236}">
                    <a16:creationId xmlns:a16="http://schemas.microsoft.com/office/drawing/2014/main" id="{7147D440-278F-3364-AC4D-1C410E686BCB}"/>
                  </a:ext>
                </a:extLst>
              </p:cNvPr>
              <p:cNvSpPr/>
              <p:nvPr/>
            </p:nvSpPr>
            <p:spPr>
              <a:xfrm>
                <a:off x="2198072" y="3062277"/>
                <a:ext cx="626857" cy="412361"/>
              </a:xfrm>
              <a:custGeom>
                <a:avLst/>
                <a:gdLst>
                  <a:gd name="connsiteX0" fmla="*/ 592974 w 626857"/>
                  <a:gd name="connsiteY0" fmla="*/ 412362 h 412361"/>
                  <a:gd name="connsiteX1" fmla="*/ 33884 w 626857"/>
                  <a:gd name="connsiteY1" fmla="*/ 412362 h 412361"/>
                  <a:gd name="connsiteX2" fmla="*/ 0 w 626857"/>
                  <a:gd name="connsiteY2" fmla="*/ 382907 h 412361"/>
                  <a:gd name="connsiteX3" fmla="*/ 0 w 626857"/>
                  <a:gd name="connsiteY3" fmla="*/ 29454 h 412361"/>
                  <a:gd name="connsiteX4" fmla="*/ 33884 w 626857"/>
                  <a:gd name="connsiteY4" fmla="*/ 0 h 412361"/>
                  <a:gd name="connsiteX5" fmla="*/ 193140 w 626857"/>
                  <a:gd name="connsiteY5" fmla="*/ 0 h 412361"/>
                  <a:gd name="connsiteX6" fmla="*/ 211776 w 626857"/>
                  <a:gd name="connsiteY6" fmla="*/ 5155 h 412361"/>
                  <a:gd name="connsiteX7" fmla="*/ 304958 w 626857"/>
                  <a:gd name="connsiteY7" fmla="*/ 58909 h 412361"/>
                  <a:gd name="connsiteX8" fmla="*/ 592974 w 626857"/>
                  <a:gd name="connsiteY8" fmla="*/ 58909 h 412361"/>
                  <a:gd name="connsiteX9" fmla="*/ 626858 w 626857"/>
                  <a:gd name="connsiteY9" fmla="*/ 88363 h 412361"/>
                  <a:gd name="connsiteX10" fmla="*/ 626858 w 626857"/>
                  <a:gd name="connsiteY10" fmla="*/ 382907 h 412361"/>
                  <a:gd name="connsiteX11" fmla="*/ 592974 w 626857"/>
                  <a:gd name="connsiteY11" fmla="*/ 412362 h 412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26857" h="412361">
                    <a:moveTo>
                      <a:pt x="592974" y="412362"/>
                    </a:moveTo>
                    <a:lnTo>
                      <a:pt x="33884" y="412362"/>
                    </a:lnTo>
                    <a:cubicBezTo>
                      <a:pt x="15248" y="412362"/>
                      <a:pt x="0" y="399107"/>
                      <a:pt x="0" y="382907"/>
                    </a:cubicBezTo>
                    <a:lnTo>
                      <a:pt x="0" y="29454"/>
                    </a:lnTo>
                    <a:cubicBezTo>
                      <a:pt x="0" y="13254"/>
                      <a:pt x="15248" y="0"/>
                      <a:pt x="33884" y="0"/>
                    </a:cubicBezTo>
                    <a:lnTo>
                      <a:pt x="193140" y="0"/>
                    </a:lnTo>
                    <a:cubicBezTo>
                      <a:pt x="199917" y="0"/>
                      <a:pt x="206694" y="1473"/>
                      <a:pt x="211776" y="5155"/>
                    </a:cubicBezTo>
                    <a:lnTo>
                      <a:pt x="304958" y="58909"/>
                    </a:lnTo>
                    <a:lnTo>
                      <a:pt x="592974" y="58909"/>
                    </a:lnTo>
                    <a:cubicBezTo>
                      <a:pt x="611610" y="58909"/>
                      <a:pt x="626858" y="72163"/>
                      <a:pt x="626858" y="88363"/>
                    </a:cubicBezTo>
                    <a:lnTo>
                      <a:pt x="626858" y="382907"/>
                    </a:lnTo>
                    <a:cubicBezTo>
                      <a:pt x="626858" y="399107"/>
                      <a:pt x="611610" y="412362"/>
                      <a:pt x="592974" y="412362"/>
                    </a:cubicBezTo>
                    <a:close/>
                  </a:path>
                </a:pathLst>
              </a:custGeom>
              <a:noFill/>
              <a:ln w="16867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391" name="Gruppieren 390">
              <a:extLst>
                <a:ext uri="{FF2B5EF4-FFF2-40B4-BE49-F238E27FC236}">
                  <a16:creationId xmlns:a16="http://schemas.microsoft.com/office/drawing/2014/main" id="{982210C3-B17A-9A33-A4FB-376257D57146}"/>
                </a:ext>
              </a:extLst>
            </p:cNvPr>
            <p:cNvGrpSpPr/>
            <p:nvPr/>
          </p:nvGrpSpPr>
          <p:grpSpPr>
            <a:xfrm>
              <a:off x="2526321" y="3975008"/>
              <a:ext cx="0" cy="347739"/>
              <a:chOff x="8553809" y="2082016"/>
              <a:chExt cx="0" cy="633195"/>
            </a:xfrm>
          </p:grpSpPr>
          <p:cxnSp>
            <p:nvCxnSpPr>
              <p:cNvPr id="392" name="Straight Connector 336">
                <a:extLst>
                  <a:ext uri="{FF2B5EF4-FFF2-40B4-BE49-F238E27FC236}">
                    <a16:creationId xmlns:a16="http://schemas.microsoft.com/office/drawing/2014/main" id="{34204FCA-3AD5-1584-8E0B-D328C7269D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809" y="2082016"/>
                <a:ext cx="0" cy="3933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Straight Connector 339">
                <a:extLst>
                  <a:ext uri="{FF2B5EF4-FFF2-40B4-BE49-F238E27FC236}">
                    <a16:creationId xmlns:a16="http://schemas.microsoft.com/office/drawing/2014/main" id="{1546BC9A-5891-2AD8-F123-B3CD39FAFC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809" y="2510239"/>
                <a:ext cx="0" cy="20497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20" name="Straight Connector 331">
            <a:extLst>
              <a:ext uri="{FF2B5EF4-FFF2-40B4-BE49-F238E27FC236}">
                <a16:creationId xmlns:a16="http://schemas.microsoft.com/office/drawing/2014/main" id="{47E23C81-A9D6-7D58-6B39-A4CC96F3C8D6}"/>
              </a:ext>
            </a:extLst>
          </p:cNvPr>
          <p:cNvCxnSpPr>
            <a:cxnSpLocks/>
          </p:cNvCxnSpPr>
          <p:nvPr/>
        </p:nvCxnSpPr>
        <p:spPr>
          <a:xfrm>
            <a:off x="1836296" y="1063710"/>
            <a:ext cx="36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Connector 331">
            <a:extLst>
              <a:ext uri="{FF2B5EF4-FFF2-40B4-BE49-F238E27FC236}">
                <a16:creationId xmlns:a16="http://schemas.microsoft.com/office/drawing/2014/main" id="{39515B27-DFEE-DB73-801E-691E02E07BB3}"/>
              </a:ext>
            </a:extLst>
          </p:cNvPr>
          <p:cNvCxnSpPr>
            <a:cxnSpLocks/>
          </p:cNvCxnSpPr>
          <p:nvPr/>
        </p:nvCxnSpPr>
        <p:spPr>
          <a:xfrm>
            <a:off x="1836296" y="2571512"/>
            <a:ext cx="36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331">
            <a:extLst>
              <a:ext uri="{FF2B5EF4-FFF2-40B4-BE49-F238E27FC236}">
                <a16:creationId xmlns:a16="http://schemas.microsoft.com/office/drawing/2014/main" id="{BF370D28-6D56-E2F4-6FB8-5EDB66C04A5B}"/>
              </a:ext>
            </a:extLst>
          </p:cNvPr>
          <p:cNvCxnSpPr>
            <a:cxnSpLocks/>
          </p:cNvCxnSpPr>
          <p:nvPr/>
        </p:nvCxnSpPr>
        <p:spPr>
          <a:xfrm>
            <a:off x="1836296" y="4072658"/>
            <a:ext cx="36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331">
            <a:extLst>
              <a:ext uri="{FF2B5EF4-FFF2-40B4-BE49-F238E27FC236}">
                <a16:creationId xmlns:a16="http://schemas.microsoft.com/office/drawing/2014/main" id="{898D426E-EE7D-95C8-C1BD-C63D6B0EE985}"/>
              </a:ext>
            </a:extLst>
          </p:cNvPr>
          <p:cNvCxnSpPr>
            <a:cxnSpLocks/>
          </p:cNvCxnSpPr>
          <p:nvPr/>
        </p:nvCxnSpPr>
        <p:spPr>
          <a:xfrm>
            <a:off x="1836296" y="5304745"/>
            <a:ext cx="36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4" name="Image" descr="Image">
            <a:extLst>
              <a:ext uri="{FF2B5EF4-FFF2-40B4-BE49-F238E27FC236}">
                <a16:creationId xmlns:a16="http://schemas.microsoft.com/office/drawing/2014/main" id="{045B38AA-39F5-3F76-6DCC-BB068ACB52B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511829" y="126399"/>
            <a:ext cx="648933" cy="651994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430" name="Straight Connector 331">
            <a:extLst>
              <a:ext uri="{FF2B5EF4-FFF2-40B4-BE49-F238E27FC236}">
                <a16:creationId xmlns:a16="http://schemas.microsoft.com/office/drawing/2014/main" id="{DAAFD5CC-A27B-5FA7-9783-8BCC0AD7A5FE}"/>
              </a:ext>
            </a:extLst>
          </p:cNvPr>
          <p:cNvCxnSpPr>
            <a:cxnSpLocks/>
          </p:cNvCxnSpPr>
          <p:nvPr/>
        </p:nvCxnSpPr>
        <p:spPr>
          <a:xfrm>
            <a:off x="1840731" y="6461464"/>
            <a:ext cx="50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6" name="Gruppieren 425">
            <a:extLst>
              <a:ext uri="{FF2B5EF4-FFF2-40B4-BE49-F238E27FC236}">
                <a16:creationId xmlns:a16="http://schemas.microsoft.com/office/drawing/2014/main" id="{245D2EA0-857F-8C07-CEDB-286A38B03F09}"/>
              </a:ext>
            </a:extLst>
          </p:cNvPr>
          <p:cNvGrpSpPr>
            <a:grpSpLocks noChangeAspect="1"/>
          </p:cNvGrpSpPr>
          <p:nvPr/>
        </p:nvGrpSpPr>
        <p:grpSpPr>
          <a:xfrm>
            <a:off x="2248179" y="6201746"/>
            <a:ext cx="556283" cy="519435"/>
            <a:chOff x="9836777" y="2327948"/>
            <a:chExt cx="434137" cy="367627"/>
          </a:xfrm>
        </p:grpSpPr>
        <p:sp>
          <p:nvSpPr>
            <p:cNvPr id="427" name="Rechteck: abgerundete Ecken 426">
              <a:extLst>
                <a:ext uri="{FF2B5EF4-FFF2-40B4-BE49-F238E27FC236}">
                  <a16:creationId xmlns:a16="http://schemas.microsoft.com/office/drawing/2014/main" id="{6BFBCC70-B9B1-D316-6DE8-083303239841}"/>
                </a:ext>
              </a:extLst>
            </p:cNvPr>
            <p:cNvSpPr/>
            <p:nvPr/>
          </p:nvSpPr>
          <p:spPr>
            <a:xfrm>
              <a:off x="9836777" y="2327948"/>
              <a:ext cx="246981" cy="201154"/>
            </a:xfrm>
            <a:prstGeom prst="roundRect">
              <a:avLst>
                <a:gd name="adj" fmla="val 29689"/>
              </a:avLst>
            </a:prstGeom>
            <a:solidFill>
              <a:srgbClr val="1FC2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BB5DD"/>
                </a:solidFill>
              </a:endParaRPr>
            </a:p>
          </p:txBody>
        </p:sp>
        <p:sp>
          <p:nvSpPr>
            <p:cNvPr id="428" name="Rechteck: abgerundete Ecken 427">
              <a:extLst>
                <a:ext uri="{FF2B5EF4-FFF2-40B4-BE49-F238E27FC236}">
                  <a16:creationId xmlns:a16="http://schemas.microsoft.com/office/drawing/2014/main" id="{357E58A5-7C2D-FB5D-C574-948E1BCE2BC0}"/>
                </a:ext>
              </a:extLst>
            </p:cNvPr>
            <p:cNvSpPr/>
            <p:nvPr/>
          </p:nvSpPr>
          <p:spPr>
            <a:xfrm>
              <a:off x="10023932" y="2390074"/>
              <a:ext cx="246982" cy="201154"/>
            </a:xfrm>
            <a:prstGeom prst="roundRect">
              <a:avLst>
                <a:gd name="adj" fmla="val 28505"/>
              </a:avLst>
            </a:prstGeom>
            <a:solidFill>
              <a:srgbClr val="6BE7D2">
                <a:alpha val="8823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BB5DD"/>
                </a:solidFill>
              </a:endParaRPr>
            </a:p>
          </p:txBody>
        </p:sp>
        <p:sp>
          <p:nvSpPr>
            <p:cNvPr id="429" name="Rechteck: abgerundete Ecken 428">
              <a:extLst>
                <a:ext uri="{FF2B5EF4-FFF2-40B4-BE49-F238E27FC236}">
                  <a16:creationId xmlns:a16="http://schemas.microsoft.com/office/drawing/2014/main" id="{0167795E-2FE5-6327-8EDA-6F4ADF8E9367}"/>
                </a:ext>
              </a:extLst>
            </p:cNvPr>
            <p:cNvSpPr/>
            <p:nvPr/>
          </p:nvSpPr>
          <p:spPr>
            <a:xfrm>
              <a:off x="9883300" y="2490104"/>
              <a:ext cx="246981" cy="205471"/>
            </a:xfrm>
            <a:prstGeom prst="roundRect">
              <a:avLst>
                <a:gd name="adj" fmla="val 29415"/>
              </a:avLst>
            </a:prstGeom>
            <a:solidFill>
              <a:srgbClr val="ACF2E6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BB5DD"/>
                </a:solidFill>
              </a:endParaRPr>
            </a:p>
          </p:txBody>
        </p:sp>
      </p:grpSp>
      <p:grpSp>
        <p:nvGrpSpPr>
          <p:cNvPr id="431" name="Gruppieren 430">
            <a:extLst>
              <a:ext uri="{FF2B5EF4-FFF2-40B4-BE49-F238E27FC236}">
                <a16:creationId xmlns:a16="http://schemas.microsoft.com/office/drawing/2014/main" id="{B608A358-444F-BCAE-9EB3-8F03BBD67B6A}"/>
              </a:ext>
            </a:extLst>
          </p:cNvPr>
          <p:cNvGrpSpPr>
            <a:grpSpLocks noChangeAspect="1"/>
          </p:cNvGrpSpPr>
          <p:nvPr/>
        </p:nvGrpSpPr>
        <p:grpSpPr>
          <a:xfrm>
            <a:off x="3434620" y="2121874"/>
            <a:ext cx="252886" cy="236135"/>
            <a:chOff x="9836777" y="2327948"/>
            <a:chExt cx="434137" cy="367627"/>
          </a:xfrm>
        </p:grpSpPr>
        <p:sp>
          <p:nvSpPr>
            <p:cNvPr id="432" name="Rechteck: abgerundete Ecken 431">
              <a:extLst>
                <a:ext uri="{FF2B5EF4-FFF2-40B4-BE49-F238E27FC236}">
                  <a16:creationId xmlns:a16="http://schemas.microsoft.com/office/drawing/2014/main" id="{75CD9C98-D600-F0AB-4DE5-DD9DB4D02488}"/>
                </a:ext>
              </a:extLst>
            </p:cNvPr>
            <p:cNvSpPr/>
            <p:nvPr/>
          </p:nvSpPr>
          <p:spPr>
            <a:xfrm>
              <a:off x="9836777" y="2327948"/>
              <a:ext cx="246981" cy="201154"/>
            </a:xfrm>
            <a:prstGeom prst="roundRect">
              <a:avLst>
                <a:gd name="adj" fmla="val 29689"/>
              </a:avLst>
            </a:prstGeom>
            <a:solidFill>
              <a:srgbClr val="B4CE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B4CE82"/>
                </a:solidFill>
              </a:endParaRPr>
            </a:p>
          </p:txBody>
        </p:sp>
        <p:sp>
          <p:nvSpPr>
            <p:cNvPr id="433" name="Rechteck: abgerundete Ecken 432">
              <a:extLst>
                <a:ext uri="{FF2B5EF4-FFF2-40B4-BE49-F238E27FC236}">
                  <a16:creationId xmlns:a16="http://schemas.microsoft.com/office/drawing/2014/main" id="{44658C21-3E44-BCAE-B77E-0F5704B371D3}"/>
                </a:ext>
              </a:extLst>
            </p:cNvPr>
            <p:cNvSpPr/>
            <p:nvPr/>
          </p:nvSpPr>
          <p:spPr>
            <a:xfrm>
              <a:off x="10023932" y="2390074"/>
              <a:ext cx="246982" cy="201154"/>
            </a:xfrm>
            <a:prstGeom prst="roundRect">
              <a:avLst>
                <a:gd name="adj" fmla="val 28505"/>
              </a:avLst>
            </a:prstGeom>
            <a:solidFill>
              <a:srgbClr val="C6D99F">
                <a:alpha val="8745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BB5DD"/>
                </a:solidFill>
              </a:endParaRPr>
            </a:p>
          </p:txBody>
        </p:sp>
        <p:sp>
          <p:nvSpPr>
            <p:cNvPr id="434" name="Rechteck: abgerundete Ecken 433">
              <a:extLst>
                <a:ext uri="{FF2B5EF4-FFF2-40B4-BE49-F238E27FC236}">
                  <a16:creationId xmlns:a16="http://schemas.microsoft.com/office/drawing/2014/main" id="{2E36012E-E897-0D19-C1D0-3E2BBDE34D2B}"/>
                </a:ext>
              </a:extLst>
            </p:cNvPr>
            <p:cNvSpPr/>
            <p:nvPr/>
          </p:nvSpPr>
          <p:spPr>
            <a:xfrm>
              <a:off x="9883300" y="2490104"/>
              <a:ext cx="246981" cy="205471"/>
            </a:xfrm>
            <a:prstGeom prst="roundRect">
              <a:avLst>
                <a:gd name="adj" fmla="val 29415"/>
              </a:avLst>
            </a:prstGeom>
            <a:solidFill>
              <a:srgbClr val="D6E4BA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BB5DD"/>
                </a:solidFill>
              </a:endParaRPr>
            </a:p>
          </p:txBody>
        </p:sp>
      </p:grpSp>
      <p:grpSp>
        <p:nvGrpSpPr>
          <p:cNvPr id="435" name="Gruppieren 434">
            <a:extLst>
              <a:ext uri="{FF2B5EF4-FFF2-40B4-BE49-F238E27FC236}">
                <a16:creationId xmlns:a16="http://schemas.microsoft.com/office/drawing/2014/main" id="{FC53785F-3D8F-60A4-D874-E4489118D1A9}"/>
              </a:ext>
            </a:extLst>
          </p:cNvPr>
          <p:cNvGrpSpPr>
            <a:grpSpLocks noChangeAspect="1"/>
          </p:cNvGrpSpPr>
          <p:nvPr/>
        </p:nvGrpSpPr>
        <p:grpSpPr>
          <a:xfrm>
            <a:off x="3434620" y="3608107"/>
            <a:ext cx="252886" cy="236135"/>
            <a:chOff x="9836777" y="2327948"/>
            <a:chExt cx="434137" cy="367627"/>
          </a:xfrm>
        </p:grpSpPr>
        <p:sp>
          <p:nvSpPr>
            <p:cNvPr id="436" name="Rechteck: abgerundete Ecken 435">
              <a:extLst>
                <a:ext uri="{FF2B5EF4-FFF2-40B4-BE49-F238E27FC236}">
                  <a16:creationId xmlns:a16="http://schemas.microsoft.com/office/drawing/2014/main" id="{67F35E8D-924A-8EC8-4470-EF663F948365}"/>
                </a:ext>
              </a:extLst>
            </p:cNvPr>
            <p:cNvSpPr/>
            <p:nvPr/>
          </p:nvSpPr>
          <p:spPr>
            <a:xfrm>
              <a:off x="9836777" y="2327948"/>
              <a:ext cx="246981" cy="201154"/>
            </a:xfrm>
            <a:prstGeom prst="roundRect">
              <a:avLst>
                <a:gd name="adj" fmla="val 29689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C000"/>
                </a:solidFill>
              </a:endParaRPr>
            </a:p>
          </p:txBody>
        </p:sp>
        <p:sp>
          <p:nvSpPr>
            <p:cNvPr id="437" name="Rechteck: abgerundete Ecken 436">
              <a:extLst>
                <a:ext uri="{FF2B5EF4-FFF2-40B4-BE49-F238E27FC236}">
                  <a16:creationId xmlns:a16="http://schemas.microsoft.com/office/drawing/2014/main" id="{353D2991-122C-BDC5-2EF7-33DD12220C44}"/>
                </a:ext>
              </a:extLst>
            </p:cNvPr>
            <p:cNvSpPr/>
            <p:nvPr/>
          </p:nvSpPr>
          <p:spPr>
            <a:xfrm>
              <a:off x="10023932" y="2390074"/>
              <a:ext cx="246982" cy="201154"/>
            </a:xfrm>
            <a:prstGeom prst="roundRect">
              <a:avLst>
                <a:gd name="adj" fmla="val 28505"/>
              </a:avLst>
            </a:prstGeom>
            <a:solidFill>
              <a:srgbClr val="FFD347">
                <a:alpha val="8745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C000"/>
                </a:solidFill>
              </a:endParaRPr>
            </a:p>
          </p:txBody>
        </p:sp>
        <p:sp>
          <p:nvSpPr>
            <p:cNvPr id="438" name="Rechteck: abgerundete Ecken 437">
              <a:extLst>
                <a:ext uri="{FF2B5EF4-FFF2-40B4-BE49-F238E27FC236}">
                  <a16:creationId xmlns:a16="http://schemas.microsoft.com/office/drawing/2014/main" id="{3E921238-03C8-7DC4-47C6-F3D11B1A4A5B}"/>
                </a:ext>
              </a:extLst>
            </p:cNvPr>
            <p:cNvSpPr/>
            <p:nvPr/>
          </p:nvSpPr>
          <p:spPr>
            <a:xfrm>
              <a:off x="9883300" y="2490104"/>
              <a:ext cx="246981" cy="205471"/>
            </a:xfrm>
            <a:prstGeom prst="roundRect">
              <a:avLst>
                <a:gd name="adj" fmla="val 29415"/>
              </a:avLst>
            </a:prstGeom>
            <a:solidFill>
              <a:srgbClr val="FFE79B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C000"/>
                </a:solidFill>
              </a:endParaRPr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2307F5E8-4BE7-5C07-DBCB-FA36AF6B4DB1}"/>
              </a:ext>
            </a:extLst>
          </p:cNvPr>
          <p:cNvSpPr txBox="1"/>
          <p:nvPr/>
        </p:nvSpPr>
        <p:spPr>
          <a:xfrm>
            <a:off x="5574979" y="4779273"/>
            <a:ext cx="2052000" cy="83099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de-DE" sz="2400" b="1" dirty="0">
                <a:solidFill>
                  <a:srgbClr val="7F7F7F"/>
                </a:solidFill>
              </a:rPr>
              <a:t>Data </a:t>
            </a:r>
            <a:r>
              <a:rPr lang="de-DE" sz="2400" b="1" dirty="0" err="1">
                <a:solidFill>
                  <a:srgbClr val="7F7F7F"/>
                </a:solidFill>
              </a:rPr>
              <a:t>analysis</a:t>
            </a:r>
            <a:endParaRPr lang="de-DE" sz="2400" b="1" dirty="0">
              <a:solidFill>
                <a:srgbClr val="7F7F7F"/>
              </a:solidFill>
            </a:endParaRPr>
          </a:p>
          <a:p>
            <a:pPr algn="ctr"/>
            <a:r>
              <a:rPr lang="de-DE" sz="2400" b="1" dirty="0" err="1">
                <a:solidFill>
                  <a:srgbClr val="7F7F7F"/>
                </a:solidFill>
              </a:rPr>
              <a:t>Computation</a:t>
            </a:r>
            <a:endParaRPr lang="de-DE" sz="2400" b="1" dirty="0">
              <a:solidFill>
                <a:srgbClr val="7F7F7F"/>
              </a:solidFill>
            </a:endParaRPr>
          </a:p>
        </p:txBody>
      </p:sp>
      <p:cxnSp>
        <p:nvCxnSpPr>
          <p:cNvPr id="11" name="Verbinder: gekrümmt 10">
            <a:extLst>
              <a:ext uri="{FF2B5EF4-FFF2-40B4-BE49-F238E27FC236}">
                <a16:creationId xmlns:a16="http://schemas.microsoft.com/office/drawing/2014/main" id="{8F5FF741-9980-65F0-057B-855BBB6A3643}"/>
              </a:ext>
            </a:extLst>
          </p:cNvPr>
          <p:cNvCxnSpPr>
            <a:cxnSpLocks/>
            <a:stCxn id="10" idx="0"/>
          </p:cNvCxnSpPr>
          <p:nvPr/>
        </p:nvCxnSpPr>
        <p:spPr>
          <a:xfrm rot="16200000" flipV="1">
            <a:off x="5496043" y="3674337"/>
            <a:ext cx="357334" cy="1852538"/>
          </a:xfrm>
          <a:prstGeom prst="curvedConnector2">
            <a:avLst/>
          </a:prstGeom>
          <a:ln w="38100">
            <a:solidFill>
              <a:srgbClr val="5B9BD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Verbinder: gekrümmt 11">
            <a:extLst>
              <a:ext uri="{FF2B5EF4-FFF2-40B4-BE49-F238E27FC236}">
                <a16:creationId xmlns:a16="http://schemas.microsoft.com/office/drawing/2014/main" id="{53010F28-3C6F-BBDC-7437-AD1327BAEACD}"/>
              </a:ext>
            </a:extLst>
          </p:cNvPr>
          <p:cNvCxnSpPr>
            <a:cxnSpLocks/>
            <a:stCxn id="10" idx="2"/>
          </p:cNvCxnSpPr>
          <p:nvPr/>
        </p:nvCxnSpPr>
        <p:spPr>
          <a:xfrm rot="5400000">
            <a:off x="5523845" y="4835046"/>
            <a:ext cx="301910" cy="1852358"/>
          </a:xfrm>
          <a:prstGeom prst="curvedConnector2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668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7" name="Straight Connector 336">
            <a:extLst>
              <a:ext uri="{FF2B5EF4-FFF2-40B4-BE49-F238E27FC236}">
                <a16:creationId xmlns:a16="http://schemas.microsoft.com/office/drawing/2014/main" id="{27441693-15DD-FCDD-74A3-CD9FCE9E2775}"/>
              </a:ext>
            </a:extLst>
          </p:cNvPr>
          <p:cNvCxnSpPr>
            <a:cxnSpLocks/>
          </p:cNvCxnSpPr>
          <p:nvPr/>
        </p:nvCxnSpPr>
        <p:spPr>
          <a:xfrm flipH="1">
            <a:off x="1836296" y="684561"/>
            <a:ext cx="0" cy="57895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6" name="Gruppieren 415">
            <a:extLst>
              <a:ext uri="{FF2B5EF4-FFF2-40B4-BE49-F238E27FC236}">
                <a16:creationId xmlns:a16="http://schemas.microsoft.com/office/drawing/2014/main" id="{056BC4B1-08EC-E825-B9DC-1028D094E96D}"/>
              </a:ext>
            </a:extLst>
          </p:cNvPr>
          <p:cNvGrpSpPr/>
          <p:nvPr/>
        </p:nvGrpSpPr>
        <p:grpSpPr>
          <a:xfrm>
            <a:off x="2530615" y="1188884"/>
            <a:ext cx="6125928" cy="1103328"/>
            <a:chOff x="5386439" y="892367"/>
            <a:chExt cx="6125928" cy="1103328"/>
          </a:xfrm>
        </p:grpSpPr>
        <p:grpSp>
          <p:nvGrpSpPr>
            <p:cNvPr id="362" name="Gruppieren 361">
              <a:extLst>
                <a:ext uri="{FF2B5EF4-FFF2-40B4-BE49-F238E27FC236}">
                  <a16:creationId xmlns:a16="http://schemas.microsoft.com/office/drawing/2014/main" id="{5F8DE83A-8D78-478C-5FF4-8437F2941E02}"/>
                </a:ext>
              </a:extLst>
            </p:cNvPr>
            <p:cNvGrpSpPr/>
            <p:nvPr/>
          </p:nvGrpSpPr>
          <p:grpSpPr>
            <a:xfrm>
              <a:off x="5906322" y="1509201"/>
              <a:ext cx="1492339" cy="311657"/>
              <a:chOff x="-1392391" y="5397974"/>
              <a:chExt cx="3127804" cy="653204"/>
            </a:xfrm>
          </p:grpSpPr>
          <p:cxnSp>
            <p:nvCxnSpPr>
              <p:cNvPr id="368" name="Straight Connector 337">
                <a:extLst>
                  <a:ext uri="{FF2B5EF4-FFF2-40B4-BE49-F238E27FC236}">
                    <a16:creationId xmlns:a16="http://schemas.microsoft.com/office/drawing/2014/main" id="{DC2D30E9-9A58-6113-A9BC-D45E4B5C55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392391" y="5724576"/>
                <a:ext cx="90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9" name="TextBox 338">
                <a:extLst>
                  <a:ext uri="{FF2B5EF4-FFF2-40B4-BE49-F238E27FC236}">
                    <a16:creationId xmlns:a16="http://schemas.microsoft.com/office/drawing/2014/main" id="{E2D48424-8CF8-7ED4-E6A1-1E6239ABBBD3}"/>
                  </a:ext>
                </a:extLst>
              </p:cNvPr>
              <p:cNvSpPr txBox="1"/>
              <p:nvPr/>
            </p:nvSpPr>
            <p:spPr>
              <a:xfrm>
                <a:off x="2" y="5401411"/>
                <a:ext cx="1735411" cy="5805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Protocols</a:t>
                </a:r>
                <a:endParaRPr lang="de-DE" sz="1200" dirty="0"/>
              </a:p>
            </p:txBody>
          </p:sp>
          <p:pic>
            <p:nvPicPr>
              <p:cNvPr id="370" name="Graphic 324" descr="Open folder with solid fill">
                <a:extLst>
                  <a:ext uri="{FF2B5EF4-FFF2-40B4-BE49-F238E27FC236}">
                    <a16:creationId xmlns:a16="http://schemas.microsoft.com/office/drawing/2014/main" id="{AE07B404-DBE6-ADB4-E8F6-7C66A2AC3B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-571191" y="5397974"/>
                <a:ext cx="653204" cy="653204"/>
              </a:xfrm>
              <a:prstGeom prst="rect">
                <a:avLst/>
              </a:prstGeom>
            </p:spPr>
          </p:pic>
        </p:grpSp>
        <p:grpSp>
          <p:nvGrpSpPr>
            <p:cNvPr id="406" name="Gruppieren 405">
              <a:extLst>
                <a:ext uri="{FF2B5EF4-FFF2-40B4-BE49-F238E27FC236}">
                  <a16:creationId xmlns:a16="http://schemas.microsoft.com/office/drawing/2014/main" id="{75D64410-8ADA-AA71-8127-8DF0F4E86F9E}"/>
                </a:ext>
              </a:extLst>
            </p:cNvPr>
            <p:cNvGrpSpPr/>
            <p:nvPr/>
          </p:nvGrpSpPr>
          <p:grpSpPr>
            <a:xfrm>
              <a:off x="5386439" y="892367"/>
              <a:ext cx="6125928" cy="1103328"/>
              <a:chOff x="5386439" y="892367"/>
              <a:chExt cx="6125928" cy="1103328"/>
            </a:xfrm>
          </p:grpSpPr>
          <p:cxnSp>
            <p:nvCxnSpPr>
              <p:cNvPr id="357" name="Straight Connector 336">
                <a:extLst>
                  <a:ext uri="{FF2B5EF4-FFF2-40B4-BE49-F238E27FC236}">
                    <a16:creationId xmlns:a16="http://schemas.microsoft.com/office/drawing/2014/main" id="{7C9F59C0-B97C-3100-56BE-D2D170F14B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6279" y="1147228"/>
                <a:ext cx="0" cy="79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31">
                <a:extLst>
                  <a:ext uri="{FF2B5EF4-FFF2-40B4-BE49-F238E27FC236}">
                    <a16:creationId xmlns:a16="http://schemas.microsoft.com/office/drawing/2014/main" id="{57AB1EFC-383F-6D1C-32A2-8E62A1C165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6439" y="1070094"/>
                <a:ext cx="4294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9" name="TextBox 332">
                <a:extLst>
                  <a:ext uri="{FF2B5EF4-FFF2-40B4-BE49-F238E27FC236}">
                    <a16:creationId xmlns:a16="http://schemas.microsoft.com/office/drawing/2014/main" id="{A42C68DC-64CE-89F7-94C5-E84EA5E7476B}"/>
                  </a:ext>
                </a:extLst>
              </p:cNvPr>
              <p:cNvSpPr txBox="1"/>
              <p:nvPr/>
            </p:nvSpPr>
            <p:spPr>
              <a:xfrm>
                <a:off x="6040243" y="892367"/>
                <a:ext cx="2121225" cy="215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&lt;Study Name&gt;</a:t>
                </a:r>
                <a:endParaRPr lang="de-DE" sz="1200" dirty="0"/>
              </a:p>
            </p:txBody>
          </p:sp>
          <p:pic>
            <p:nvPicPr>
              <p:cNvPr id="360" name="Graphic 320" descr="Open folder with solid fill">
                <a:extLst>
                  <a:ext uri="{FF2B5EF4-FFF2-40B4-BE49-F238E27FC236}">
                    <a16:creationId xmlns:a16="http://schemas.microsoft.com/office/drawing/2014/main" id="{360EA507-85A6-0E22-028D-0A83F33A49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773308" y="910544"/>
                <a:ext cx="311657" cy="311657"/>
              </a:xfrm>
              <a:prstGeom prst="rect">
                <a:avLst/>
              </a:prstGeom>
            </p:spPr>
          </p:pic>
          <p:grpSp>
            <p:nvGrpSpPr>
              <p:cNvPr id="361" name="Gruppieren 360">
                <a:extLst>
                  <a:ext uri="{FF2B5EF4-FFF2-40B4-BE49-F238E27FC236}">
                    <a16:creationId xmlns:a16="http://schemas.microsoft.com/office/drawing/2014/main" id="{77FF2D48-C9C5-2B44-CA67-5B09AB986F3E}"/>
                  </a:ext>
                </a:extLst>
              </p:cNvPr>
              <p:cNvGrpSpPr/>
              <p:nvPr/>
            </p:nvGrpSpPr>
            <p:grpSpPr>
              <a:xfrm>
                <a:off x="5906322" y="1224578"/>
                <a:ext cx="5606045" cy="311657"/>
                <a:chOff x="-1392391" y="3457935"/>
                <a:chExt cx="11749746" cy="653204"/>
              </a:xfrm>
            </p:grpSpPr>
            <p:cxnSp>
              <p:nvCxnSpPr>
                <p:cNvPr id="371" name="Straight Connector 337">
                  <a:extLst>
                    <a:ext uri="{FF2B5EF4-FFF2-40B4-BE49-F238E27FC236}">
                      <a16:creationId xmlns:a16="http://schemas.microsoft.com/office/drawing/2014/main" id="{D8CCED99-2E08-2BDB-BB8C-8C336A5D19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392391" y="3784537"/>
                  <a:ext cx="900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2" name="TextBox 338">
                  <a:extLst>
                    <a:ext uri="{FF2B5EF4-FFF2-40B4-BE49-F238E27FC236}">
                      <a16:creationId xmlns:a16="http://schemas.microsoft.com/office/drawing/2014/main" id="{D33C2E71-33B5-9652-E114-06A1D4AA39E1}"/>
                    </a:ext>
                  </a:extLst>
                </p:cNvPr>
                <p:cNvSpPr txBox="1"/>
                <p:nvPr/>
              </p:nvSpPr>
              <p:spPr>
                <a:xfrm>
                  <a:off x="1" y="3461372"/>
                  <a:ext cx="10357354" cy="4520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dirty="0"/>
                    <a:t>Resources</a:t>
                  </a:r>
                  <a:endParaRPr lang="de-DE" sz="1200" i="1" dirty="0">
                    <a:solidFill>
                      <a:srgbClr val="B4CE82"/>
                    </a:solidFill>
                  </a:endParaRPr>
                </a:p>
              </p:txBody>
            </p:sp>
            <p:pic>
              <p:nvPicPr>
                <p:cNvPr id="373" name="Graphic 324" descr="Open folder with solid fill">
                  <a:extLst>
                    <a:ext uri="{FF2B5EF4-FFF2-40B4-BE49-F238E27FC236}">
                      <a16:creationId xmlns:a16="http://schemas.microsoft.com/office/drawing/2014/main" id="{C56125F6-DB74-53A9-AC86-40F0AB8D9E7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571191" y="3457935"/>
                  <a:ext cx="653204" cy="653204"/>
                </a:xfrm>
                <a:prstGeom prst="rect">
                  <a:avLst/>
                </a:prstGeom>
              </p:spPr>
            </p:pic>
          </p:grpSp>
          <p:grpSp>
            <p:nvGrpSpPr>
              <p:cNvPr id="363" name="Gruppieren 362">
                <a:extLst>
                  <a:ext uri="{FF2B5EF4-FFF2-40B4-BE49-F238E27FC236}">
                    <a16:creationId xmlns:a16="http://schemas.microsoft.com/office/drawing/2014/main" id="{81B8BE4D-4C53-18D6-6419-89DC5869AD0C}"/>
                  </a:ext>
                </a:extLst>
              </p:cNvPr>
              <p:cNvGrpSpPr/>
              <p:nvPr/>
            </p:nvGrpSpPr>
            <p:grpSpPr>
              <a:xfrm>
                <a:off x="5906322" y="1780012"/>
                <a:ext cx="5065867" cy="215683"/>
                <a:chOff x="-1388066" y="6837107"/>
                <a:chExt cx="10617585" cy="452052"/>
              </a:xfrm>
            </p:grpSpPr>
            <p:sp>
              <p:nvSpPr>
                <p:cNvPr id="366" name="TextBox 447">
                  <a:extLst>
                    <a:ext uri="{FF2B5EF4-FFF2-40B4-BE49-F238E27FC236}">
                      <a16:creationId xmlns:a16="http://schemas.microsoft.com/office/drawing/2014/main" id="{73D1580A-7CB6-F439-F258-FB574BE71AB4}"/>
                    </a:ext>
                  </a:extLst>
                </p:cNvPr>
                <p:cNvSpPr txBox="1"/>
                <p:nvPr/>
              </p:nvSpPr>
              <p:spPr>
                <a:xfrm>
                  <a:off x="-174384" y="6837107"/>
                  <a:ext cx="9403903" cy="4520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dirty="0"/>
                    <a:t>isa.study.xlsx</a:t>
                  </a:r>
                  <a:endParaRPr lang="de-DE" sz="1200" dirty="0">
                    <a:solidFill>
                      <a:srgbClr val="B4CE82"/>
                    </a:solidFill>
                  </a:endParaRPr>
                </a:p>
              </p:txBody>
            </p:sp>
            <p:cxnSp>
              <p:nvCxnSpPr>
                <p:cNvPr id="367" name="Straight Connector 337">
                  <a:extLst>
                    <a:ext uri="{FF2B5EF4-FFF2-40B4-BE49-F238E27FC236}">
                      <a16:creationId xmlns:a16="http://schemas.microsoft.com/office/drawing/2014/main" id="{EF47E0EB-4A71-ECEB-6747-AEB067D8C9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388066" y="7160272"/>
                  <a:ext cx="900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417" name="Gruppieren 416">
            <a:extLst>
              <a:ext uri="{FF2B5EF4-FFF2-40B4-BE49-F238E27FC236}">
                <a16:creationId xmlns:a16="http://schemas.microsoft.com/office/drawing/2014/main" id="{0A37A971-4712-9B74-D7BD-A160A42946F9}"/>
              </a:ext>
            </a:extLst>
          </p:cNvPr>
          <p:cNvGrpSpPr/>
          <p:nvPr/>
        </p:nvGrpSpPr>
        <p:grpSpPr>
          <a:xfrm>
            <a:off x="2530615" y="2686336"/>
            <a:ext cx="6093147" cy="1102716"/>
            <a:chOff x="5386439" y="2322850"/>
            <a:chExt cx="6093147" cy="1102716"/>
          </a:xfrm>
        </p:grpSpPr>
        <p:grpSp>
          <p:nvGrpSpPr>
            <p:cNvPr id="344" name="Gruppieren 343">
              <a:extLst>
                <a:ext uri="{FF2B5EF4-FFF2-40B4-BE49-F238E27FC236}">
                  <a16:creationId xmlns:a16="http://schemas.microsoft.com/office/drawing/2014/main" id="{0945929E-62EF-C164-B716-AB4D1DEB6ABB}"/>
                </a:ext>
              </a:extLst>
            </p:cNvPr>
            <p:cNvGrpSpPr/>
            <p:nvPr/>
          </p:nvGrpSpPr>
          <p:grpSpPr>
            <a:xfrm>
              <a:off x="5906502" y="2932472"/>
              <a:ext cx="1492340" cy="311657"/>
              <a:chOff x="-1392391" y="10791619"/>
              <a:chExt cx="3127806" cy="653204"/>
            </a:xfrm>
          </p:grpSpPr>
          <p:cxnSp>
            <p:nvCxnSpPr>
              <p:cNvPr id="351" name="Straight Connector 337">
                <a:extLst>
                  <a:ext uri="{FF2B5EF4-FFF2-40B4-BE49-F238E27FC236}">
                    <a16:creationId xmlns:a16="http://schemas.microsoft.com/office/drawing/2014/main" id="{C2867C0E-51F6-D8EB-DEE0-DA7B1D9B2F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392391" y="11118221"/>
                <a:ext cx="90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2" name="TextBox 338">
                <a:extLst>
                  <a:ext uri="{FF2B5EF4-FFF2-40B4-BE49-F238E27FC236}">
                    <a16:creationId xmlns:a16="http://schemas.microsoft.com/office/drawing/2014/main" id="{2999D8DE-2B8E-335B-4E06-8EE7648B2E69}"/>
                  </a:ext>
                </a:extLst>
              </p:cNvPr>
              <p:cNvSpPr txBox="1"/>
              <p:nvPr/>
            </p:nvSpPr>
            <p:spPr>
              <a:xfrm>
                <a:off x="4" y="10795056"/>
                <a:ext cx="1735411" cy="5805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Protocols</a:t>
                </a:r>
                <a:endParaRPr lang="de-DE" sz="1200" dirty="0">
                  <a:solidFill>
                    <a:srgbClr val="FFC000"/>
                  </a:solidFill>
                </a:endParaRPr>
              </a:p>
            </p:txBody>
          </p:sp>
          <p:pic>
            <p:nvPicPr>
              <p:cNvPr id="353" name="Graphic 324" descr="Open folder with solid fill">
                <a:extLst>
                  <a:ext uri="{FF2B5EF4-FFF2-40B4-BE49-F238E27FC236}">
                    <a16:creationId xmlns:a16="http://schemas.microsoft.com/office/drawing/2014/main" id="{1E65DE12-9303-0F05-40B1-5E4308E171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-571191" y="10791619"/>
                <a:ext cx="653204" cy="653204"/>
              </a:xfrm>
              <a:prstGeom prst="rect">
                <a:avLst/>
              </a:prstGeom>
            </p:spPr>
          </p:pic>
        </p:grpSp>
        <p:grpSp>
          <p:nvGrpSpPr>
            <p:cNvPr id="405" name="Gruppieren 404">
              <a:extLst>
                <a:ext uri="{FF2B5EF4-FFF2-40B4-BE49-F238E27FC236}">
                  <a16:creationId xmlns:a16="http://schemas.microsoft.com/office/drawing/2014/main" id="{3865F160-97BA-7636-AA37-98F94C61EB1B}"/>
                </a:ext>
              </a:extLst>
            </p:cNvPr>
            <p:cNvGrpSpPr/>
            <p:nvPr/>
          </p:nvGrpSpPr>
          <p:grpSpPr>
            <a:xfrm>
              <a:off x="5386439" y="2322850"/>
              <a:ext cx="6093147" cy="1102716"/>
              <a:chOff x="5386439" y="2322850"/>
              <a:chExt cx="6093147" cy="1102716"/>
            </a:xfrm>
          </p:grpSpPr>
          <p:cxnSp>
            <p:nvCxnSpPr>
              <p:cNvPr id="339" name="Straight Connector 336">
                <a:extLst>
                  <a:ext uri="{FF2B5EF4-FFF2-40B4-BE49-F238E27FC236}">
                    <a16:creationId xmlns:a16="http://schemas.microsoft.com/office/drawing/2014/main" id="{434CC442-377B-2F92-2B56-FA4478816E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6279" y="2572238"/>
                <a:ext cx="0" cy="79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1">
                <a:extLst>
                  <a:ext uri="{FF2B5EF4-FFF2-40B4-BE49-F238E27FC236}">
                    <a16:creationId xmlns:a16="http://schemas.microsoft.com/office/drawing/2014/main" id="{E2A6BA05-ABB2-B3FB-A1AE-797ABD6C2E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6439" y="2500577"/>
                <a:ext cx="4294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1" name="TextBox 332">
                <a:extLst>
                  <a:ext uri="{FF2B5EF4-FFF2-40B4-BE49-F238E27FC236}">
                    <a16:creationId xmlns:a16="http://schemas.microsoft.com/office/drawing/2014/main" id="{CCBD24DD-558F-BFA6-03E0-79F2BD80A647}"/>
                  </a:ext>
                </a:extLst>
              </p:cNvPr>
              <p:cNvSpPr txBox="1"/>
              <p:nvPr/>
            </p:nvSpPr>
            <p:spPr>
              <a:xfrm>
                <a:off x="6040243" y="2322850"/>
                <a:ext cx="2121225" cy="215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&lt;Assay Name&gt;</a:t>
                </a:r>
                <a:endParaRPr lang="de-DE" sz="1200" dirty="0"/>
              </a:p>
            </p:txBody>
          </p:sp>
          <p:pic>
            <p:nvPicPr>
              <p:cNvPr id="342" name="Graphic 320" descr="Open folder with solid fill">
                <a:extLst>
                  <a:ext uri="{FF2B5EF4-FFF2-40B4-BE49-F238E27FC236}">
                    <a16:creationId xmlns:a16="http://schemas.microsoft.com/office/drawing/2014/main" id="{63ED4371-D7A9-FD2D-2ADA-BF5041B190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773308" y="2341027"/>
                <a:ext cx="311657" cy="311657"/>
              </a:xfrm>
              <a:prstGeom prst="rect">
                <a:avLst/>
              </a:prstGeom>
            </p:spPr>
          </p:pic>
          <p:grpSp>
            <p:nvGrpSpPr>
              <p:cNvPr id="343" name="Gruppieren 342">
                <a:extLst>
                  <a:ext uri="{FF2B5EF4-FFF2-40B4-BE49-F238E27FC236}">
                    <a16:creationId xmlns:a16="http://schemas.microsoft.com/office/drawing/2014/main" id="{1256207B-9F96-D23A-5EAE-9FF0786F4EC6}"/>
                  </a:ext>
                </a:extLst>
              </p:cNvPr>
              <p:cNvGrpSpPr/>
              <p:nvPr/>
            </p:nvGrpSpPr>
            <p:grpSpPr>
              <a:xfrm>
                <a:off x="5906502" y="2655061"/>
                <a:ext cx="5573084" cy="311657"/>
                <a:chOff x="-1392391" y="9392882"/>
                <a:chExt cx="11680664" cy="653204"/>
              </a:xfrm>
            </p:grpSpPr>
            <p:cxnSp>
              <p:nvCxnSpPr>
                <p:cNvPr id="354" name="Straight Connector 337">
                  <a:extLst>
                    <a:ext uri="{FF2B5EF4-FFF2-40B4-BE49-F238E27FC236}">
                      <a16:creationId xmlns:a16="http://schemas.microsoft.com/office/drawing/2014/main" id="{D1306E44-F61D-8B07-5804-6855028B52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392391" y="9719484"/>
                  <a:ext cx="900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5" name="TextBox 338">
                  <a:extLst>
                    <a:ext uri="{FF2B5EF4-FFF2-40B4-BE49-F238E27FC236}">
                      <a16:creationId xmlns:a16="http://schemas.microsoft.com/office/drawing/2014/main" id="{F5903CF2-7D6B-8A1A-A46A-520F43935979}"/>
                    </a:ext>
                  </a:extLst>
                </p:cNvPr>
                <p:cNvSpPr txBox="1"/>
                <p:nvPr/>
              </p:nvSpPr>
              <p:spPr>
                <a:xfrm>
                  <a:off x="1" y="9396319"/>
                  <a:ext cx="10288272" cy="4520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dirty="0"/>
                    <a:t>Dataset</a:t>
                  </a:r>
                  <a:endParaRPr lang="de-DE" sz="1200" dirty="0">
                    <a:solidFill>
                      <a:srgbClr val="FFC000"/>
                    </a:solidFill>
                  </a:endParaRPr>
                </a:p>
              </p:txBody>
            </p:sp>
            <p:pic>
              <p:nvPicPr>
                <p:cNvPr id="356" name="Graphic 324" descr="Open folder with solid fill">
                  <a:extLst>
                    <a:ext uri="{FF2B5EF4-FFF2-40B4-BE49-F238E27FC236}">
                      <a16:creationId xmlns:a16="http://schemas.microsoft.com/office/drawing/2014/main" id="{34FBCD53-6E26-5D40-FAC3-6060F9BCA8B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571191" y="9392882"/>
                  <a:ext cx="653204" cy="653204"/>
                </a:xfrm>
                <a:prstGeom prst="rect">
                  <a:avLst/>
                </a:prstGeom>
              </p:spPr>
            </p:pic>
          </p:grpSp>
          <p:grpSp>
            <p:nvGrpSpPr>
              <p:cNvPr id="347" name="Gruppieren 346">
                <a:extLst>
                  <a:ext uri="{FF2B5EF4-FFF2-40B4-BE49-F238E27FC236}">
                    <a16:creationId xmlns:a16="http://schemas.microsoft.com/office/drawing/2014/main" id="{F580AEE3-B56F-D3C7-462A-EF621DAEBF6B}"/>
                  </a:ext>
                </a:extLst>
              </p:cNvPr>
              <p:cNvGrpSpPr/>
              <p:nvPr/>
            </p:nvGrpSpPr>
            <p:grpSpPr>
              <a:xfrm>
                <a:off x="5906502" y="3209883"/>
                <a:ext cx="5065867" cy="215683"/>
                <a:chOff x="-1388066" y="12267970"/>
                <a:chExt cx="10617585" cy="452052"/>
              </a:xfrm>
            </p:grpSpPr>
            <p:sp>
              <p:nvSpPr>
                <p:cNvPr id="349" name="TextBox 447">
                  <a:extLst>
                    <a:ext uri="{FF2B5EF4-FFF2-40B4-BE49-F238E27FC236}">
                      <a16:creationId xmlns:a16="http://schemas.microsoft.com/office/drawing/2014/main" id="{B608C775-BDC2-06A5-E400-116E66C47638}"/>
                    </a:ext>
                  </a:extLst>
                </p:cNvPr>
                <p:cNvSpPr txBox="1"/>
                <p:nvPr/>
              </p:nvSpPr>
              <p:spPr>
                <a:xfrm>
                  <a:off x="-174384" y="12267970"/>
                  <a:ext cx="9403903" cy="4520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dirty="0"/>
                    <a:t>isa.assay.xlsx</a:t>
                  </a:r>
                  <a:endParaRPr lang="de-DE" sz="1200" i="1" dirty="0">
                    <a:solidFill>
                      <a:srgbClr val="FFC000"/>
                    </a:solidFill>
                  </a:endParaRPr>
                </a:p>
              </p:txBody>
            </p:sp>
            <p:cxnSp>
              <p:nvCxnSpPr>
                <p:cNvPr id="350" name="Straight Connector 337">
                  <a:extLst>
                    <a:ext uri="{FF2B5EF4-FFF2-40B4-BE49-F238E27FC236}">
                      <a16:creationId xmlns:a16="http://schemas.microsoft.com/office/drawing/2014/main" id="{DB6443C6-AECA-0438-4615-7463B0ECCA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388066" y="12591135"/>
                  <a:ext cx="900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38" name="TextBox 447">
            <a:extLst>
              <a:ext uri="{FF2B5EF4-FFF2-40B4-BE49-F238E27FC236}">
                <a16:creationId xmlns:a16="http://schemas.microsoft.com/office/drawing/2014/main" id="{AD1FD6AF-B537-A0F5-3B60-A5C79AC6DE97}"/>
              </a:ext>
            </a:extLst>
          </p:cNvPr>
          <p:cNvSpPr txBox="1"/>
          <p:nvPr/>
        </p:nvSpPr>
        <p:spPr>
          <a:xfrm>
            <a:off x="2804461" y="6353214"/>
            <a:ext cx="4985726" cy="215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isa.investigation.xlsx</a:t>
            </a:r>
            <a:endParaRPr lang="de-DE" sz="1200" dirty="0">
              <a:solidFill>
                <a:srgbClr val="1FC2A7"/>
              </a:solidFill>
            </a:endParaRPr>
          </a:p>
        </p:txBody>
      </p:sp>
      <p:grpSp>
        <p:nvGrpSpPr>
          <p:cNvPr id="404" name="Gruppieren 403">
            <a:extLst>
              <a:ext uri="{FF2B5EF4-FFF2-40B4-BE49-F238E27FC236}">
                <a16:creationId xmlns:a16="http://schemas.microsoft.com/office/drawing/2014/main" id="{768D2DF3-86B9-BB25-A953-714ECA70BAD4}"/>
              </a:ext>
            </a:extLst>
          </p:cNvPr>
          <p:cNvGrpSpPr/>
          <p:nvPr/>
        </p:nvGrpSpPr>
        <p:grpSpPr>
          <a:xfrm>
            <a:off x="2530615" y="4213118"/>
            <a:ext cx="5042728" cy="944073"/>
            <a:chOff x="5386439" y="3752716"/>
            <a:chExt cx="5042728" cy="944073"/>
          </a:xfrm>
        </p:grpSpPr>
        <p:cxnSp>
          <p:nvCxnSpPr>
            <p:cNvPr id="324" name="Straight Connector 336">
              <a:extLst>
                <a:ext uri="{FF2B5EF4-FFF2-40B4-BE49-F238E27FC236}">
                  <a16:creationId xmlns:a16="http://schemas.microsoft.com/office/drawing/2014/main" id="{70BAA87F-C7E1-4445-2CD2-75DC2F049D76}"/>
                </a:ext>
              </a:extLst>
            </p:cNvPr>
            <p:cNvCxnSpPr>
              <a:cxnSpLocks/>
            </p:cNvCxnSpPr>
            <p:nvPr/>
          </p:nvCxnSpPr>
          <p:spPr>
            <a:xfrm>
              <a:off x="5906279" y="3999732"/>
              <a:ext cx="0" cy="504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31">
              <a:extLst>
                <a:ext uri="{FF2B5EF4-FFF2-40B4-BE49-F238E27FC236}">
                  <a16:creationId xmlns:a16="http://schemas.microsoft.com/office/drawing/2014/main" id="{0A4DEC3B-F975-FFE2-8EA7-268B6C433988}"/>
                </a:ext>
              </a:extLst>
            </p:cNvPr>
            <p:cNvCxnSpPr>
              <a:cxnSpLocks/>
            </p:cNvCxnSpPr>
            <p:nvPr/>
          </p:nvCxnSpPr>
          <p:spPr>
            <a:xfrm>
              <a:off x="5386439" y="3908545"/>
              <a:ext cx="42940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TextBox 332">
              <a:extLst>
                <a:ext uri="{FF2B5EF4-FFF2-40B4-BE49-F238E27FC236}">
                  <a16:creationId xmlns:a16="http://schemas.microsoft.com/office/drawing/2014/main" id="{3A0E38C4-FA8D-FA6F-7995-B4FAFD1F7417}"/>
                </a:ext>
              </a:extLst>
            </p:cNvPr>
            <p:cNvSpPr txBox="1"/>
            <p:nvPr/>
          </p:nvSpPr>
          <p:spPr>
            <a:xfrm>
              <a:off x="6040243" y="3754356"/>
              <a:ext cx="2121224" cy="215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&lt;Workflow Name&gt;</a:t>
              </a:r>
              <a:endParaRPr lang="de-DE" sz="1200" dirty="0"/>
            </a:p>
          </p:txBody>
        </p:sp>
        <p:pic>
          <p:nvPicPr>
            <p:cNvPr id="328" name="Graphic 320" descr="Open folder with solid fill">
              <a:extLst>
                <a:ext uri="{FF2B5EF4-FFF2-40B4-BE49-F238E27FC236}">
                  <a16:creationId xmlns:a16="http://schemas.microsoft.com/office/drawing/2014/main" id="{3EA1F66E-491D-E596-6922-317F4850442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773308" y="3752716"/>
              <a:ext cx="311657" cy="311657"/>
            </a:xfrm>
            <a:prstGeom prst="rect">
              <a:avLst/>
            </a:prstGeom>
          </p:spPr>
        </p:pic>
        <p:grpSp>
          <p:nvGrpSpPr>
            <p:cNvPr id="398" name="Gruppieren 397">
              <a:extLst>
                <a:ext uri="{FF2B5EF4-FFF2-40B4-BE49-F238E27FC236}">
                  <a16:creationId xmlns:a16="http://schemas.microsoft.com/office/drawing/2014/main" id="{41D54E59-B389-E575-702E-02C71C686221}"/>
                </a:ext>
              </a:extLst>
            </p:cNvPr>
            <p:cNvGrpSpPr/>
            <p:nvPr/>
          </p:nvGrpSpPr>
          <p:grpSpPr>
            <a:xfrm>
              <a:off x="5906502" y="4075701"/>
              <a:ext cx="1680094" cy="286434"/>
              <a:chOff x="5906502" y="4122836"/>
              <a:chExt cx="1680094" cy="286434"/>
            </a:xfrm>
          </p:grpSpPr>
          <p:cxnSp>
            <p:nvCxnSpPr>
              <p:cNvPr id="327" name="Straight Connector 337">
                <a:extLst>
                  <a:ext uri="{FF2B5EF4-FFF2-40B4-BE49-F238E27FC236}">
                    <a16:creationId xmlns:a16="http://schemas.microsoft.com/office/drawing/2014/main" id="{43DD9E15-CB51-FEF7-4903-E49488A6CD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6502" y="4263833"/>
                <a:ext cx="4294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9" name="TextBox 447">
                <a:extLst>
                  <a:ext uri="{FF2B5EF4-FFF2-40B4-BE49-F238E27FC236}">
                    <a16:creationId xmlns:a16="http://schemas.microsoft.com/office/drawing/2014/main" id="{E662424E-2CC6-DEA5-2BE3-A73E6EFF0C12}"/>
                  </a:ext>
                </a:extLst>
              </p:cNvPr>
              <p:cNvSpPr txBox="1"/>
              <p:nvPr/>
            </p:nvSpPr>
            <p:spPr>
              <a:xfrm>
                <a:off x="6434596" y="4124668"/>
                <a:ext cx="1152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Script/Code/…</a:t>
                </a:r>
                <a:endParaRPr lang="de-DE" sz="1200" dirty="0"/>
              </a:p>
            </p:txBody>
          </p:sp>
          <p:sp>
            <p:nvSpPr>
              <p:cNvPr id="331" name="Freeform: Shape 450">
                <a:extLst>
                  <a:ext uri="{FF2B5EF4-FFF2-40B4-BE49-F238E27FC236}">
                    <a16:creationId xmlns:a16="http://schemas.microsoft.com/office/drawing/2014/main" id="{D1BE75B1-568F-67FA-AD86-7148EE433013}"/>
                  </a:ext>
                </a:extLst>
              </p:cNvPr>
              <p:cNvSpPr/>
              <p:nvPr/>
            </p:nvSpPr>
            <p:spPr>
              <a:xfrm>
                <a:off x="6237427" y="4176861"/>
                <a:ext cx="179460" cy="173945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 sz="1200"/>
              </a:p>
            </p:txBody>
          </p:sp>
          <p:pic>
            <p:nvPicPr>
              <p:cNvPr id="332" name="Graphic 358" descr="Web design outline">
                <a:extLst>
                  <a:ext uri="{FF2B5EF4-FFF2-40B4-BE49-F238E27FC236}">
                    <a16:creationId xmlns:a16="http://schemas.microsoft.com/office/drawing/2014/main" id="{3F7A24AF-9DC1-843A-9E21-16A86BAD2C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211714" y="4122836"/>
                <a:ext cx="232192" cy="286434"/>
              </a:xfrm>
              <a:prstGeom prst="rect">
                <a:avLst/>
              </a:prstGeom>
            </p:spPr>
          </p:pic>
        </p:grpSp>
        <p:grpSp>
          <p:nvGrpSpPr>
            <p:cNvPr id="399" name="Gruppieren 398">
              <a:extLst>
                <a:ext uri="{FF2B5EF4-FFF2-40B4-BE49-F238E27FC236}">
                  <a16:creationId xmlns:a16="http://schemas.microsoft.com/office/drawing/2014/main" id="{5E0B51E6-E319-9E2B-F8C6-FC8E3C900725}"/>
                </a:ext>
              </a:extLst>
            </p:cNvPr>
            <p:cNvGrpSpPr/>
            <p:nvPr/>
          </p:nvGrpSpPr>
          <p:grpSpPr>
            <a:xfrm>
              <a:off x="5903862" y="4310215"/>
              <a:ext cx="4525305" cy="386574"/>
              <a:chOff x="5903862" y="4404485"/>
              <a:chExt cx="4525305" cy="386574"/>
            </a:xfrm>
          </p:grpSpPr>
          <p:sp>
            <p:nvSpPr>
              <p:cNvPr id="330" name="TextBox 447">
                <a:extLst>
                  <a:ext uri="{FF2B5EF4-FFF2-40B4-BE49-F238E27FC236}">
                    <a16:creationId xmlns:a16="http://schemas.microsoft.com/office/drawing/2014/main" id="{94EB6E73-358C-5EB8-F92B-F7379E462484}"/>
                  </a:ext>
                </a:extLst>
              </p:cNvPr>
              <p:cNvSpPr txBox="1"/>
              <p:nvPr/>
            </p:nvSpPr>
            <p:spPr>
              <a:xfrm>
                <a:off x="6434596" y="4471077"/>
                <a:ext cx="3994571" cy="215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CWL</a:t>
                </a:r>
                <a:endParaRPr lang="de-DE" sz="1200" dirty="0"/>
              </a:p>
            </p:txBody>
          </p:sp>
          <p:cxnSp>
            <p:nvCxnSpPr>
              <p:cNvPr id="334" name="Straight Connector 344">
                <a:extLst>
                  <a:ext uri="{FF2B5EF4-FFF2-40B4-BE49-F238E27FC236}">
                    <a16:creationId xmlns:a16="http://schemas.microsoft.com/office/drawing/2014/main" id="{C527A9AD-2953-2078-6620-C679D5D4DE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3862" y="4597772"/>
                <a:ext cx="4122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33" name="Picture 2">
                <a:extLst>
                  <a:ext uri="{FF2B5EF4-FFF2-40B4-BE49-F238E27FC236}">
                    <a16:creationId xmlns:a16="http://schemas.microsoft.com/office/drawing/2014/main" id="{45C8BE60-4298-5870-6E24-23D468714A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</a:blip>
              <a:srcRect l="62968" t="81511" r="32410" b="11197"/>
              <a:stretch/>
            </p:blipFill>
            <p:spPr>
              <a:xfrm>
                <a:off x="6238101" y="4404485"/>
                <a:ext cx="181536" cy="386574"/>
              </a:xfrm>
              <a:prstGeom prst="rect">
                <a:avLst/>
              </a:prstGeom>
            </p:spPr>
          </p:pic>
        </p:grpSp>
      </p:grpSp>
      <p:grpSp>
        <p:nvGrpSpPr>
          <p:cNvPr id="403" name="Gruppieren 402">
            <a:extLst>
              <a:ext uri="{FF2B5EF4-FFF2-40B4-BE49-F238E27FC236}">
                <a16:creationId xmlns:a16="http://schemas.microsoft.com/office/drawing/2014/main" id="{2CBF20FD-F4E2-496A-7B4A-BA6FCE0272C8}"/>
              </a:ext>
            </a:extLst>
          </p:cNvPr>
          <p:cNvGrpSpPr/>
          <p:nvPr/>
        </p:nvGrpSpPr>
        <p:grpSpPr>
          <a:xfrm>
            <a:off x="2530615" y="5408736"/>
            <a:ext cx="5047742" cy="939331"/>
            <a:chOff x="5386439" y="4884109"/>
            <a:chExt cx="5047742" cy="939331"/>
          </a:xfrm>
        </p:grpSpPr>
        <p:cxnSp>
          <p:nvCxnSpPr>
            <p:cNvPr id="313" name="Straight Connector 336">
              <a:extLst>
                <a:ext uri="{FF2B5EF4-FFF2-40B4-BE49-F238E27FC236}">
                  <a16:creationId xmlns:a16="http://schemas.microsoft.com/office/drawing/2014/main" id="{8A43543A-6DC6-15BA-24B6-76C0E1A123F6}"/>
                </a:ext>
              </a:extLst>
            </p:cNvPr>
            <p:cNvCxnSpPr>
              <a:cxnSpLocks/>
            </p:cNvCxnSpPr>
            <p:nvPr/>
          </p:nvCxnSpPr>
          <p:spPr>
            <a:xfrm>
              <a:off x="5906279" y="5131671"/>
              <a:ext cx="0" cy="504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31">
              <a:extLst>
                <a:ext uri="{FF2B5EF4-FFF2-40B4-BE49-F238E27FC236}">
                  <a16:creationId xmlns:a16="http://schemas.microsoft.com/office/drawing/2014/main" id="{E25ECA5A-B255-FF7D-1219-5BA3267E41E9}"/>
                </a:ext>
              </a:extLst>
            </p:cNvPr>
            <p:cNvCxnSpPr>
              <a:cxnSpLocks/>
            </p:cNvCxnSpPr>
            <p:nvPr/>
          </p:nvCxnSpPr>
          <p:spPr>
            <a:xfrm>
              <a:off x="5386439" y="5048202"/>
              <a:ext cx="42940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5" name="TextBox 332">
              <a:extLst>
                <a:ext uri="{FF2B5EF4-FFF2-40B4-BE49-F238E27FC236}">
                  <a16:creationId xmlns:a16="http://schemas.microsoft.com/office/drawing/2014/main" id="{32D96287-6168-27AF-F405-0B0AF7061A5F}"/>
                </a:ext>
              </a:extLst>
            </p:cNvPr>
            <p:cNvSpPr txBox="1"/>
            <p:nvPr/>
          </p:nvSpPr>
          <p:spPr>
            <a:xfrm>
              <a:off x="6044788" y="4884109"/>
              <a:ext cx="2121225" cy="215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&lt;Run Name&gt;</a:t>
              </a:r>
              <a:endParaRPr lang="de-DE" sz="1200" dirty="0"/>
            </a:p>
          </p:txBody>
        </p:sp>
        <p:pic>
          <p:nvPicPr>
            <p:cNvPr id="318" name="Graphic 320" descr="Open folder with solid fill">
              <a:extLst>
                <a:ext uri="{FF2B5EF4-FFF2-40B4-BE49-F238E27FC236}">
                  <a16:creationId xmlns:a16="http://schemas.microsoft.com/office/drawing/2014/main" id="{814576F7-0FD9-3235-3B58-CA29A5C2A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773308" y="4888653"/>
              <a:ext cx="311657" cy="311657"/>
            </a:xfrm>
            <a:prstGeom prst="rect">
              <a:avLst/>
            </a:prstGeom>
          </p:spPr>
        </p:pic>
        <p:grpSp>
          <p:nvGrpSpPr>
            <p:cNvPr id="400" name="Gruppieren 399">
              <a:extLst>
                <a:ext uri="{FF2B5EF4-FFF2-40B4-BE49-F238E27FC236}">
                  <a16:creationId xmlns:a16="http://schemas.microsoft.com/office/drawing/2014/main" id="{C08263F3-8CC9-BDA5-1775-BB69C5F35452}"/>
                </a:ext>
              </a:extLst>
            </p:cNvPr>
            <p:cNvGrpSpPr/>
            <p:nvPr/>
          </p:nvGrpSpPr>
          <p:grpSpPr>
            <a:xfrm>
              <a:off x="5906502" y="5200920"/>
              <a:ext cx="1671075" cy="276999"/>
              <a:chOff x="5906502" y="5248055"/>
              <a:chExt cx="1671075" cy="276999"/>
            </a:xfrm>
          </p:grpSpPr>
          <p:cxnSp>
            <p:nvCxnSpPr>
              <p:cNvPr id="316" name="Straight Connector 337">
                <a:extLst>
                  <a:ext uri="{FF2B5EF4-FFF2-40B4-BE49-F238E27FC236}">
                    <a16:creationId xmlns:a16="http://schemas.microsoft.com/office/drawing/2014/main" id="{0B33F662-C72A-99B7-EDD3-033488EADF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6502" y="5384177"/>
                <a:ext cx="4294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9" name="Freeform: Shape 450">
                <a:extLst>
                  <a:ext uri="{FF2B5EF4-FFF2-40B4-BE49-F238E27FC236}">
                    <a16:creationId xmlns:a16="http://schemas.microsoft.com/office/drawing/2014/main" id="{D74C8F2C-D098-34DF-BD63-F3F9C59515AB}"/>
                  </a:ext>
                </a:extLst>
              </p:cNvPr>
              <p:cNvSpPr/>
              <p:nvPr/>
            </p:nvSpPr>
            <p:spPr>
              <a:xfrm>
                <a:off x="6257748" y="5289500"/>
                <a:ext cx="143141" cy="189355"/>
              </a:xfrm>
              <a:custGeom>
                <a:avLst/>
                <a:gdLst>
                  <a:gd name="connsiteX0" fmla="*/ 0 w 300011"/>
                  <a:gd name="connsiteY0" fmla="*/ 0 h 396870"/>
                  <a:gd name="connsiteX1" fmla="*/ 187596 w 300011"/>
                  <a:gd name="connsiteY1" fmla="*/ 0 h 396870"/>
                  <a:gd name="connsiteX2" fmla="*/ 300011 w 300011"/>
                  <a:gd name="connsiteY2" fmla="*/ 111088 h 396870"/>
                  <a:gd name="connsiteX3" fmla="*/ 300011 w 300011"/>
                  <a:gd name="connsiteY3" fmla="*/ 396870 h 396870"/>
                  <a:gd name="connsiteX4" fmla="*/ 0 w 300011"/>
                  <a:gd name="connsiteY4" fmla="*/ 396870 h 396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011" h="396870">
                    <a:moveTo>
                      <a:pt x="0" y="0"/>
                    </a:moveTo>
                    <a:lnTo>
                      <a:pt x="187596" y="0"/>
                    </a:lnTo>
                    <a:lnTo>
                      <a:pt x="300011" y="111088"/>
                    </a:lnTo>
                    <a:lnTo>
                      <a:pt x="300011" y="396870"/>
                    </a:lnTo>
                    <a:lnTo>
                      <a:pt x="0" y="396870"/>
                    </a:lnTo>
                    <a:close/>
                  </a:path>
                </a:pathLst>
              </a:custGeom>
              <a:solidFill>
                <a:srgbClr val="C21F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 sz="1200"/>
              </a:p>
            </p:txBody>
          </p:sp>
          <p:pic>
            <p:nvPicPr>
              <p:cNvPr id="320" name="Graphic 13" descr="Paper outline">
                <a:extLst>
                  <a:ext uri="{FF2B5EF4-FFF2-40B4-BE49-F238E27FC236}">
                    <a16:creationId xmlns:a16="http://schemas.microsoft.com/office/drawing/2014/main" id="{A6CD20C8-E972-9B86-734A-2BFEDFBA02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211714" y="5270218"/>
                <a:ext cx="235759" cy="235759"/>
              </a:xfrm>
              <a:prstGeom prst="rect">
                <a:avLst/>
              </a:prstGeom>
            </p:spPr>
          </p:pic>
          <p:sp>
            <p:nvSpPr>
              <p:cNvPr id="321" name="TextBox 447">
                <a:extLst>
                  <a:ext uri="{FF2B5EF4-FFF2-40B4-BE49-F238E27FC236}">
                    <a16:creationId xmlns:a16="http://schemas.microsoft.com/office/drawing/2014/main" id="{E51DCA34-92AC-B8F1-63F6-00964348636E}"/>
                  </a:ext>
                </a:extLst>
              </p:cNvPr>
              <p:cNvSpPr txBox="1"/>
              <p:nvPr/>
            </p:nvSpPr>
            <p:spPr>
              <a:xfrm>
                <a:off x="6425577" y="5248055"/>
                <a:ext cx="1152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Run Result</a:t>
                </a:r>
                <a:endParaRPr lang="de-DE" sz="1200" dirty="0"/>
              </a:p>
            </p:txBody>
          </p:sp>
        </p:grpSp>
        <p:grpSp>
          <p:nvGrpSpPr>
            <p:cNvPr id="401" name="Gruppieren 400">
              <a:extLst>
                <a:ext uri="{FF2B5EF4-FFF2-40B4-BE49-F238E27FC236}">
                  <a16:creationId xmlns:a16="http://schemas.microsoft.com/office/drawing/2014/main" id="{0E1414E5-B155-5ED2-3440-BE62E4816669}"/>
                </a:ext>
              </a:extLst>
            </p:cNvPr>
            <p:cNvGrpSpPr/>
            <p:nvPr/>
          </p:nvGrpSpPr>
          <p:grpSpPr>
            <a:xfrm>
              <a:off x="5903862" y="5436867"/>
              <a:ext cx="4530319" cy="386573"/>
              <a:chOff x="5903862" y="5531137"/>
              <a:chExt cx="4530319" cy="386573"/>
            </a:xfrm>
          </p:grpSpPr>
          <p:cxnSp>
            <p:nvCxnSpPr>
              <p:cNvPr id="317" name="Straight Connector 344">
                <a:extLst>
                  <a:ext uri="{FF2B5EF4-FFF2-40B4-BE49-F238E27FC236}">
                    <a16:creationId xmlns:a16="http://schemas.microsoft.com/office/drawing/2014/main" id="{E6219E80-D789-3A1F-8198-12F7B2605E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3862" y="5729037"/>
                <a:ext cx="4122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2" name="TextBox 447">
                <a:extLst>
                  <a:ext uri="{FF2B5EF4-FFF2-40B4-BE49-F238E27FC236}">
                    <a16:creationId xmlns:a16="http://schemas.microsoft.com/office/drawing/2014/main" id="{E5F8F17F-2FE6-EA66-035C-D8D835C0C7E7}"/>
                  </a:ext>
                </a:extLst>
              </p:cNvPr>
              <p:cNvSpPr txBox="1"/>
              <p:nvPr/>
            </p:nvSpPr>
            <p:spPr>
              <a:xfrm>
                <a:off x="6439610" y="5602807"/>
                <a:ext cx="3994571" cy="215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CWL</a:t>
                </a:r>
                <a:endParaRPr lang="de-DE" sz="1200" dirty="0"/>
              </a:p>
            </p:txBody>
          </p:sp>
          <p:pic>
            <p:nvPicPr>
              <p:cNvPr id="323" name="Picture 2">
                <a:extLst>
                  <a:ext uri="{FF2B5EF4-FFF2-40B4-BE49-F238E27FC236}">
                    <a16:creationId xmlns:a16="http://schemas.microsoft.com/office/drawing/2014/main" id="{561CE59A-EB7A-9B92-88C3-2696D92AA2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>
                <a:duotone>
                  <a:prstClr val="black"/>
                  <a:srgbClr val="C21F3A">
                    <a:tint val="45000"/>
                    <a:satMod val="400000"/>
                  </a:srgbClr>
                </a:duotone>
              </a:blip>
              <a:srcRect l="62968" t="81511" r="32410" b="11197"/>
              <a:stretch/>
            </p:blipFill>
            <p:spPr>
              <a:xfrm>
                <a:off x="6246974" y="5531137"/>
                <a:ext cx="181536" cy="386573"/>
              </a:xfrm>
              <a:prstGeom prst="rect">
                <a:avLst/>
              </a:prstGeom>
            </p:spPr>
          </p:pic>
        </p:grpSp>
      </p:grpSp>
      <p:grpSp>
        <p:nvGrpSpPr>
          <p:cNvPr id="411" name="Gruppieren 410">
            <a:extLst>
              <a:ext uri="{FF2B5EF4-FFF2-40B4-BE49-F238E27FC236}">
                <a16:creationId xmlns:a16="http://schemas.microsoft.com/office/drawing/2014/main" id="{5149C65E-1035-BAD1-0F72-002DF5DC5FDA}"/>
              </a:ext>
            </a:extLst>
          </p:cNvPr>
          <p:cNvGrpSpPr/>
          <p:nvPr/>
        </p:nvGrpSpPr>
        <p:grpSpPr>
          <a:xfrm>
            <a:off x="2196296" y="844204"/>
            <a:ext cx="1255231" cy="761073"/>
            <a:chOff x="2196296" y="755304"/>
            <a:chExt cx="1255231" cy="761073"/>
          </a:xfrm>
        </p:grpSpPr>
        <p:grpSp>
          <p:nvGrpSpPr>
            <p:cNvPr id="395" name="Gruppieren 394">
              <a:extLst>
                <a:ext uri="{FF2B5EF4-FFF2-40B4-BE49-F238E27FC236}">
                  <a16:creationId xmlns:a16="http://schemas.microsoft.com/office/drawing/2014/main" id="{577BE826-D31B-D413-7780-F32B5CE1617A}"/>
                </a:ext>
              </a:extLst>
            </p:cNvPr>
            <p:cNvGrpSpPr/>
            <p:nvPr/>
          </p:nvGrpSpPr>
          <p:grpSpPr>
            <a:xfrm>
              <a:off x="2196296" y="755304"/>
              <a:ext cx="1255231" cy="412361"/>
              <a:chOff x="2196296" y="755304"/>
              <a:chExt cx="1255231" cy="412361"/>
            </a:xfrm>
          </p:grpSpPr>
          <p:grpSp>
            <p:nvGrpSpPr>
              <p:cNvPr id="3" name="Group 321">
                <a:extLst>
                  <a:ext uri="{FF2B5EF4-FFF2-40B4-BE49-F238E27FC236}">
                    <a16:creationId xmlns:a16="http://schemas.microsoft.com/office/drawing/2014/main" id="{A9013F7B-1677-29AE-B5D0-D85BA9BE2FA2}"/>
                  </a:ext>
                </a:extLst>
              </p:cNvPr>
              <p:cNvGrpSpPr/>
              <p:nvPr/>
            </p:nvGrpSpPr>
            <p:grpSpPr>
              <a:xfrm>
                <a:off x="2359551" y="871477"/>
                <a:ext cx="286601" cy="237165"/>
                <a:chOff x="5085481" y="2862781"/>
                <a:chExt cx="1227461" cy="1168495"/>
              </a:xfrm>
            </p:grpSpPr>
            <p:sp>
              <p:nvSpPr>
                <p:cNvPr id="4" name="Freeform: Shape 322">
                  <a:extLst>
                    <a:ext uri="{FF2B5EF4-FFF2-40B4-BE49-F238E27FC236}">
                      <a16:creationId xmlns:a16="http://schemas.microsoft.com/office/drawing/2014/main" id="{C72B389C-E653-AE1E-1547-9C8CF4F05FE8}"/>
                    </a:ext>
                  </a:extLst>
                </p:cNvPr>
                <p:cNvSpPr/>
                <p:nvPr/>
              </p:nvSpPr>
              <p:spPr>
                <a:xfrm>
                  <a:off x="5185521" y="2862781"/>
                  <a:ext cx="1127421" cy="1018228"/>
                </a:xfrm>
                <a:custGeom>
                  <a:avLst/>
                  <a:gdLst>
                    <a:gd name="connsiteX0" fmla="*/ 68184 w 2589719"/>
                    <a:gd name="connsiteY0" fmla="*/ 1745002 h 2136997"/>
                    <a:gd name="connsiteX1" fmla="*/ 2870 w 2589719"/>
                    <a:gd name="connsiteY1" fmla="*/ 1745002 h 2136997"/>
                    <a:gd name="connsiteX2" fmla="*/ 161490 w 2589719"/>
                    <a:gd name="connsiteY2" fmla="*/ 905247 h 2136997"/>
                    <a:gd name="connsiteX3" fmla="*/ 609359 w 2589719"/>
                    <a:gd name="connsiteY3" fmla="*/ 364072 h 2136997"/>
                    <a:gd name="connsiteX4" fmla="*/ 1299825 w 2589719"/>
                    <a:gd name="connsiteY4" fmla="*/ 205451 h 2136997"/>
                    <a:gd name="connsiteX5" fmla="*/ 1999621 w 2589719"/>
                    <a:gd name="connsiteY5" fmla="*/ 186790 h 2136997"/>
                    <a:gd name="connsiteX6" fmla="*/ 2522135 w 2589719"/>
                    <a:gd name="connsiteY6" fmla="*/ 178 h 2136997"/>
                    <a:gd name="connsiteX7" fmla="*/ 2578119 w 2589719"/>
                    <a:gd name="connsiteY7" fmla="*/ 224112 h 2136997"/>
                    <a:gd name="connsiteX8" fmla="*/ 2475482 w 2589719"/>
                    <a:gd name="connsiteY8" fmla="*/ 765288 h 2136997"/>
                    <a:gd name="connsiteX9" fmla="*/ 2074265 w 2589719"/>
                    <a:gd name="connsiteY9" fmla="*/ 1605043 h 2136997"/>
                    <a:gd name="connsiteX10" fmla="*/ 1579743 w 2589719"/>
                    <a:gd name="connsiteY10" fmla="*/ 1987598 h 2136997"/>
                    <a:gd name="connsiteX11" fmla="*/ 870616 w 2589719"/>
                    <a:gd name="connsiteY11" fmla="*/ 2136888 h 2136997"/>
                    <a:gd name="connsiteX12" fmla="*/ 180151 w 2589719"/>
                    <a:gd name="connsiteY12" fmla="*/ 1968937 h 2136997"/>
                    <a:gd name="connsiteX13" fmla="*/ 68184 w 2589719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329 w 2528864"/>
                    <a:gd name="connsiteY0" fmla="*/ 1745002 h 2136997"/>
                    <a:gd name="connsiteX1" fmla="*/ 7329 w 2528864"/>
                    <a:gd name="connsiteY1" fmla="*/ 1418431 h 2136997"/>
                    <a:gd name="connsiteX2" fmla="*/ 100635 w 2528864"/>
                    <a:gd name="connsiteY2" fmla="*/ 905247 h 2136997"/>
                    <a:gd name="connsiteX3" fmla="*/ 548504 w 2528864"/>
                    <a:gd name="connsiteY3" fmla="*/ 364072 h 2136997"/>
                    <a:gd name="connsiteX4" fmla="*/ 1238970 w 2528864"/>
                    <a:gd name="connsiteY4" fmla="*/ 205451 h 2136997"/>
                    <a:gd name="connsiteX5" fmla="*/ 1938766 w 2528864"/>
                    <a:gd name="connsiteY5" fmla="*/ 186790 h 2136997"/>
                    <a:gd name="connsiteX6" fmla="*/ 2461280 w 2528864"/>
                    <a:gd name="connsiteY6" fmla="*/ 178 h 2136997"/>
                    <a:gd name="connsiteX7" fmla="*/ 2517264 w 2528864"/>
                    <a:gd name="connsiteY7" fmla="*/ 224112 h 2136997"/>
                    <a:gd name="connsiteX8" fmla="*/ 2414627 w 2528864"/>
                    <a:gd name="connsiteY8" fmla="*/ 765288 h 2136997"/>
                    <a:gd name="connsiteX9" fmla="*/ 2013410 w 2528864"/>
                    <a:gd name="connsiteY9" fmla="*/ 1605043 h 2136997"/>
                    <a:gd name="connsiteX10" fmla="*/ 1518888 w 2528864"/>
                    <a:gd name="connsiteY10" fmla="*/ 1987598 h 2136997"/>
                    <a:gd name="connsiteX11" fmla="*/ 809761 w 2528864"/>
                    <a:gd name="connsiteY11" fmla="*/ 2136888 h 2136997"/>
                    <a:gd name="connsiteX12" fmla="*/ 119296 w 2528864"/>
                    <a:gd name="connsiteY12" fmla="*/ 1968937 h 2136997"/>
                    <a:gd name="connsiteX13" fmla="*/ 18098 w 2528864"/>
                    <a:gd name="connsiteY13" fmla="*/ 1776899 h 2136997"/>
                    <a:gd name="connsiteX14" fmla="*/ 7329 w 2528864"/>
                    <a:gd name="connsiteY14" fmla="*/ 1745002 h 2136997"/>
                    <a:gd name="connsiteX0" fmla="*/ 77730 w 2599265"/>
                    <a:gd name="connsiteY0" fmla="*/ 1745002 h 2136997"/>
                    <a:gd name="connsiteX1" fmla="*/ 77730 w 2599265"/>
                    <a:gd name="connsiteY1" fmla="*/ 1418431 h 2136997"/>
                    <a:gd name="connsiteX2" fmla="*/ 171036 w 2599265"/>
                    <a:gd name="connsiteY2" fmla="*/ 905247 h 2136997"/>
                    <a:gd name="connsiteX3" fmla="*/ 618905 w 2599265"/>
                    <a:gd name="connsiteY3" fmla="*/ 364072 h 2136997"/>
                    <a:gd name="connsiteX4" fmla="*/ 1309371 w 2599265"/>
                    <a:gd name="connsiteY4" fmla="*/ 205451 h 2136997"/>
                    <a:gd name="connsiteX5" fmla="*/ 2009167 w 2599265"/>
                    <a:gd name="connsiteY5" fmla="*/ 186790 h 2136997"/>
                    <a:gd name="connsiteX6" fmla="*/ 2531681 w 2599265"/>
                    <a:gd name="connsiteY6" fmla="*/ 178 h 2136997"/>
                    <a:gd name="connsiteX7" fmla="*/ 2587665 w 2599265"/>
                    <a:gd name="connsiteY7" fmla="*/ 224112 h 2136997"/>
                    <a:gd name="connsiteX8" fmla="*/ 2485028 w 2599265"/>
                    <a:gd name="connsiteY8" fmla="*/ 765288 h 2136997"/>
                    <a:gd name="connsiteX9" fmla="*/ 2083811 w 2599265"/>
                    <a:gd name="connsiteY9" fmla="*/ 1605043 h 2136997"/>
                    <a:gd name="connsiteX10" fmla="*/ 1589289 w 2599265"/>
                    <a:gd name="connsiteY10" fmla="*/ 1987598 h 2136997"/>
                    <a:gd name="connsiteX11" fmla="*/ 880162 w 2599265"/>
                    <a:gd name="connsiteY11" fmla="*/ 2136888 h 2136997"/>
                    <a:gd name="connsiteX12" fmla="*/ 189697 w 2599265"/>
                    <a:gd name="connsiteY12" fmla="*/ 1968937 h 2136997"/>
                    <a:gd name="connsiteX13" fmla="*/ 2774 w 2599265"/>
                    <a:gd name="connsiteY13" fmla="*/ 1905487 h 2136997"/>
                    <a:gd name="connsiteX14" fmla="*/ 77730 w 2599265"/>
                    <a:gd name="connsiteY14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17396 w 2538931"/>
                    <a:gd name="connsiteY0" fmla="*/ 1745002 h 2136997"/>
                    <a:gd name="connsiteX1" fmla="*/ 17396 w 2538931"/>
                    <a:gd name="connsiteY1" fmla="*/ 1418431 h 2136997"/>
                    <a:gd name="connsiteX2" fmla="*/ 110702 w 2538931"/>
                    <a:gd name="connsiteY2" fmla="*/ 905247 h 2136997"/>
                    <a:gd name="connsiteX3" fmla="*/ 558571 w 2538931"/>
                    <a:gd name="connsiteY3" fmla="*/ 364072 h 2136997"/>
                    <a:gd name="connsiteX4" fmla="*/ 1249037 w 2538931"/>
                    <a:gd name="connsiteY4" fmla="*/ 205451 h 2136997"/>
                    <a:gd name="connsiteX5" fmla="*/ 1948833 w 2538931"/>
                    <a:gd name="connsiteY5" fmla="*/ 186790 h 2136997"/>
                    <a:gd name="connsiteX6" fmla="*/ 2471347 w 2538931"/>
                    <a:gd name="connsiteY6" fmla="*/ 178 h 2136997"/>
                    <a:gd name="connsiteX7" fmla="*/ 2527331 w 2538931"/>
                    <a:gd name="connsiteY7" fmla="*/ 224112 h 2136997"/>
                    <a:gd name="connsiteX8" fmla="*/ 2424694 w 2538931"/>
                    <a:gd name="connsiteY8" fmla="*/ 765288 h 2136997"/>
                    <a:gd name="connsiteX9" fmla="*/ 2023477 w 2538931"/>
                    <a:gd name="connsiteY9" fmla="*/ 1605043 h 2136997"/>
                    <a:gd name="connsiteX10" fmla="*/ 1528955 w 2538931"/>
                    <a:gd name="connsiteY10" fmla="*/ 1987598 h 2136997"/>
                    <a:gd name="connsiteX11" fmla="*/ 819828 w 2538931"/>
                    <a:gd name="connsiteY11" fmla="*/ 2136888 h 2136997"/>
                    <a:gd name="connsiteX12" fmla="*/ 196038 w 2538931"/>
                    <a:gd name="connsiteY12" fmla="*/ 2026087 h 2136997"/>
                    <a:gd name="connsiteX13" fmla="*/ 17396 w 2538931"/>
                    <a:gd name="connsiteY13" fmla="*/ 1745002 h 2136997"/>
                    <a:gd name="connsiteX0" fmla="*/ 63048 w 2584583"/>
                    <a:gd name="connsiteY0" fmla="*/ 1745002 h 2136997"/>
                    <a:gd name="connsiteX1" fmla="*/ 63048 w 2584583"/>
                    <a:gd name="connsiteY1" fmla="*/ 1418431 h 2136997"/>
                    <a:gd name="connsiteX2" fmla="*/ 156354 w 2584583"/>
                    <a:gd name="connsiteY2" fmla="*/ 905247 h 2136997"/>
                    <a:gd name="connsiteX3" fmla="*/ 604223 w 2584583"/>
                    <a:gd name="connsiteY3" fmla="*/ 364072 h 2136997"/>
                    <a:gd name="connsiteX4" fmla="*/ 1294689 w 2584583"/>
                    <a:gd name="connsiteY4" fmla="*/ 205451 h 2136997"/>
                    <a:gd name="connsiteX5" fmla="*/ 1994485 w 2584583"/>
                    <a:gd name="connsiteY5" fmla="*/ 186790 h 2136997"/>
                    <a:gd name="connsiteX6" fmla="*/ 2516999 w 2584583"/>
                    <a:gd name="connsiteY6" fmla="*/ 178 h 2136997"/>
                    <a:gd name="connsiteX7" fmla="*/ 2572983 w 2584583"/>
                    <a:gd name="connsiteY7" fmla="*/ 224112 h 2136997"/>
                    <a:gd name="connsiteX8" fmla="*/ 2470346 w 2584583"/>
                    <a:gd name="connsiteY8" fmla="*/ 765288 h 2136997"/>
                    <a:gd name="connsiteX9" fmla="*/ 2069129 w 2584583"/>
                    <a:gd name="connsiteY9" fmla="*/ 1605043 h 2136997"/>
                    <a:gd name="connsiteX10" fmla="*/ 1574607 w 2584583"/>
                    <a:gd name="connsiteY10" fmla="*/ 1987598 h 2136997"/>
                    <a:gd name="connsiteX11" fmla="*/ 865480 w 2584583"/>
                    <a:gd name="connsiteY11" fmla="*/ 2136888 h 2136997"/>
                    <a:gd name="connsiteX12" fmla="*/ 63048 w 2584583"/>
                    <a:gd name="connsiteY12" fmla="*/ 1745002 h 2136997"/>
                    <a:gd name="connsiteX0" fmla="*/ 81105 w 2545490"/>
                    <a:gd name="connsiteY0" fmla="*/ 1854540 h 2136997"/>
                    <a:gd name="connsiteX1" fmla="*/ 23955 w 2545490"/>
                    <a:gd name="connsiteY1" fmla="*/ 1418431 h 2136997"/>
                    <a:gd name="connsiteX2" fmla="*/ 117261 w 2545490"/>
                    <a:gd name="connsiteY2" fmla="*/ 905247 h 2136997"/>
                    <a:gd name="connsiteX3" fmla="*/ 565130 w 2545490"/>
                    <a:gd name="connsiteY3" fmla="*/ 364072 h 2136997"/>
                    <a:gd name="connsiteX4" fmla="*/ 1255596 w 2545490"/>
                    <a:gd name="connsiteY4" fmla="*/ 205451 h 2136997"/>
                    <a:gd name="connsiteX5" fmla="*/ 1955392 w 2545490"/>
                    <a:gd name="connsiteY5" fmla="*/ 186790 h 2136997"/>
                    <a:gd name="connsiteX6" fmla="*/ 2477906 w 2545490"/>
                    <a:gd name="connsiteY6" fmla="*/ 178 h 2136997"/>
                    <a:gd name="connsiteX7" fmla="*/ 2533890 w 2545490"/>
                    <a:gd name="connsiteY7" fmla="*/ 224112 h 2136997"/>
                    <a:gd name="connsiteX8" fmla="*/ 2431253 w 2545490"/>
                    <a:gd name="connsiteY8" fmla="*/ 765288 h 2136997"/>
                    <a:gd name="connsiteX9" fmla="*/ 2030036 w 2545490"/>
                    <a:gd name="connsiteY9" fmla="*/ 1605043 h 2136997"/>
                    <a:gd name="connsiteX10" fmla="*/ 1535514 w 2545490"/>
                    <a:gd name="connsiteY10" fmla="*/ 1987598 h 2136997"/>
                    <a:gd name="connsiteX11" fmla="*/ 826387 w 2545490"/>
                    <a:gd name="connsiteY11" fmla="*/ 2136888 h 2136997"/>
                    <a:gd name="connsiteX12" fmla="*/ 81105 w 2545490"/>
                    <a:gd name="connsiteY12" fmla="*/ 1854540 h 2136997"/>
                    <a:gd name="connsiteX0" fmla="*/ 81414 w 2545799"/>
                    <a:gd name="connsiteY0" fmla="*/ 1854540 h 2080094"/>
                    <a:gd name="connsiteX1" fmla="*/ 24264 w 2545799"/>
                    <a:gd name="connsiteY1" fmla="*/ 1418431 h 2080094"/>
                    <a:gd name="connsiteX2" fmla="*/ 117570 w 2545799"/>
                    <a:gd name="connsiteY2" fmla="*/ 905247 h 2080094"/>
                    <a:gd name="connsiteX3" fmla="*/ 565439 w 2545799"/>
                    <a:gd name="connsiteY3" fmla="*/ 364072 h 2080094"/>
                    <a:gd name="connsiteX4" fmla="*/ 1255905 w 2545799"/>
                    <a:gd name="connsiteY4" fmla="*/ 205451 h 2080094"/>
                    <a:gd name="connsiteX5" fmla="*/ 1955701 w 2545799"/>
                    <a:gd name="connsiteY5" fmla="*/ 186790 h 2080094"/>
                    <a:gd name="connsiteX6" fmla="*/ 2478215 w 2545799"/>
                    <a:gd name="connsiteY6" fmla="*/ 178 h 2080094"/>
                    <a:gd name="connsiteX7" fmla="*/ 2534199 w 2545799"/>
                    <a:gd name="connsiteY7" fmla="*/ 224112 h 2080094"/>
                    <a:gd name="connsiteX8" fmla="*/ 2431562 w 2545799"/>
                    <a:gd name="connsiteY8" fmla="*/ 765288 h 2080094"/>
                    <a:gd name="connsiteX9" fmla="*/ 2030345 w 2545799"/>
                    <a:gd name="connsiteY9" fmla="*/ 1605043 h 2080094"/>
                    <a:gd name="connsiteX10" fmla="*/ 1535823 w 2545799"/>
                    <a:gd name="connsiteY10" fmla="*/ 1987598 h 2080094"/>
                    <a:gd name="connsiteX11" fmla="*/ 831459 w 2545799"/>
                    <a:gd name="connsiteY11" fmla="*/ 2079738 h 2080094"/>
                    <a:gd name="connsiteX12" fmla="*/ 81414 w 2545799"/>
                    <a:gd name="connsiteY12" fmla="*/ 1854540 h 2080094"/>
                    <a:gd name="connsiteX0" fmla="*/ 81414 w 2545799"/>
                    <a:gd name="connsiteY0" fmla="*/ 1854540 h 2092149"/>
                    <a:gd name="connsiteX1" fmla="*/ 24264 w 2545799"/>
                    <a:gd name="connsiteY1" fmla="*/ 1418431 h 2092149"/>
                    <a:gd name="connsiteX2" fmla="*/ 117570 w 2545799"/>
                    <a:gd name="connsiteY2" fmla="*/ 905247 h 2092149"/>
                    <a:gd name="connsiteX3" fmla="*/ 565439 w 2545799"/>
                    <a:gd name="connsiteY3" fmla="*/ 364072 h 2092149"/>
                    <a:gd name="connsiteX4" fmla="*/ 1255905 w 2545799"/>
                    <a:gd name="connsiteY4" fmla="*/ 205451 h 2092149"/>
                    <a:gd name="connsiteX5" fmla="*/ 1955701 w 2545799"/>
                    <a:gd name="connsiteY5" fmla="*/ 186790 h 2092149"/>
                    <a:gd name="connsiteX6" fmla="*/ 2478215 w 2545799"/>
                    <a:gd name="connsiteY6" fmla="*/ 178 h 2092149"/>
                    <a:gd name="connsiteX7" fmla="*/ 2534199 w 2545799"/>
                    <a:gd name="connsiteY7" fmla="*/ 224112 h 2092149"/>
                    <a:gd name="connsiteX8" fmla="*/ 2431562 w 2545799"/>
                    <a:gd name="connsiteY8" fmla="*/ 765288 h 2092149"/>
                    <a:gd name="connsiteX9" fmla="*/ 2030345 w 2545799"/>
                    <a:gd name="connsiteY9" fmla="*/ 1605043 h 2092149"/>
                    <a:gd name="connsiteX10" fmla="*/ 1535823 w 2545799"/>
                    <a:gd name="connsiteY10" fmla="*/ 1987598 h 2092149"/>
                    <a:gd name="connsiteX11" fmla="*/ 831459 w 2545799"/>
                    <a:gd name="connsiteY11" fmla="*/ 2079738 h 2092149"/>
                    <a:gd name="connsiteX12" fmla="*/ 81414 w 2545799"/>
                    <a:gd name="connsiteY12" fmla="*/ 1854540 h 2092149"/>
                    <a:gd name="connsiteX0" fmla="*/ 81414 w 2545799"/>
                    <a:gd name="connsiteY0" fmla="*/ 1854540 h 2079929"/>
                    <a:gd name="connsiteX1" fmla="*/ 24264 w 2545799"/>
                    <a:gd name="connsiteY1" fmla="*/ 1418431 h 2079929"/>
                    <a:gd name="connsiteX2" fmla="*/ 117570 w 2545799"/>
                    <a:gd name="connsiteY2" fmla="*/ 905247 h 2079929"/>
                    <a:gd name="connsiteX3" fmla="*/ 565439 w 2545799"/>
                    <a:gd name="connsiteY3" fmla="*/ 364072 h 2079929"/>
                    <a:gd name="connsiteX4" fmla="*/ 1255905 w 2545799"/>
                    <a:gd name="connsiteY4" fmla="*/ 205451 h 2079929"/>
                    <a:gd name="connsiteX5" fmla="*/ 1955701 w 2545799"/>
                    <a:gd name="connsiteY5" fmla="*/ 186790 h 2079929"/>
                    <a:gd name="connsiteX6" fmla="*/ 2478215 w 2545799"/>
                    <a:gd name="connsiteY6" fmla="*/ 178 h 2079929"/>
                    <a:gd name="connsiteX7" fmla="*/ 2534199 w 2545799"/>
                    <a:gd name="connsiteY7" fmla="*/ 224112 h 2079929"/>
                    <a:gd name="connsiteX8" fmla="*/ 2431562 w 2545799"/>
                    <a:gd name="connsiteY8" fmla="*/ 765288 h 2079929"/>
                    <a:gd name="connsiteX9" fmla="*/ 2030345 w 2545799"/>
                    <a:gd name="connsiteY9" fmla="*/ 1605043 h 2079929"/>
                    <a:gd name="connsiteX10" fmla="*/ 1535823 w 2545799"/>
                    <a:gd name="connsiteY10" fmla="*/ 1987598 h 2079929"/>
                    <a:gd name="connsiteX11" fmla="*/ 831459 w 2545799"/>
                    <a:gd name="connsiteY11" fmla="*/ 2079738 h 2079929"/>
                    <a:gd name="connsiteX12" fmla="*/ 81414 w 2545799"/>
                    <a:gd name="connsiteY12" fmla="*/ 1854540 h 2079929"/>
                    <a:gd name="connsiteX0" fmla="*/ 69120 w 2533505"/>
                    <a:gd name="connsiteY0" fmla="*/ 1854540 h 2079929"/>
                    <a:gd name="connsiteX1" fmla="*/ 11970 w 2533505"/>
                    <a:gd name="connsiteY1" fmla="*/ 1418431 h 2079929"/>
                    <a:gd name="connsiteX2" fmla="*/ 105276 w 2533505"/>
                    <a:gd name="connsiteY2" fmla="*/ 905247 h 2079929"/>
                    <a:gd name="connsiteX3" fmla="*/ 553145 w 2533505"/>
                    <a:gd name="connsiteY3" fmla="*/ 364072 h 2079929"/>
                    <a:gd name="connsiteX4" fmla="*/ 1243611 w 2533505"/>
                    <a:gd name="connsiteY4" fmla="*/ 205451 h 2079929"/>
                    <a:gd name="connsiteX5" fmla="*/ 1943407 w 2533505"/>
                    <a:gd name="connsiteY5" fmla="*/ 186790 h 2079929"/>
                    <a:gd name="connsiteX6" fmla="*/ 2465921 w 2533505"/>
                    <a:gd name="connsiteY6" fmla="*/ 178 h 2079929"/>
                    <a:gd name="connsiteX7" fmla="*/ 2521905 w 2533505"/>
                    <a:gd name="connsiteY7" fmla="*/ 224112 h 2079929"/>
                    <a:gd name="connsiteX8" fmla="*/ 2419268 w 2533505"/>
                    <a:gd name="connsiteY8" fmla="*/ 765288 h 2079929"/>
                    <a:gd name="connsiteX9" fmla="*/ 2018051 w 2533505"/>
                    <a:gd name="connsiteY9" fmla="*/ 1605043 h 2079929"/>
                    <a:gd name="connsiteX10" fmla="*/ 1523529 w 2533505"/>
                    <a:gd name="connsiteY10" fmla="*/ 1987598 h 2079929"/>
                    <a:gd name="connsiteX11" fmla="*/ 819165 w 2533505"/>
                    <a:gd name="connsiteY11" fmla="*/ 2079738 h 2079929"/>
                    <a:gd name="connsiteX12" fmla="*/ 69120 w 2533505"/>
                    <a:gd name="connsiteY12" fmla="*/ 1854540 h 2079929"/>
                    <a:gd name="connsiteX0" fmla="*/ 62118 w 2526503"/>
                    <a:gd name="connsiteY0" fmla="*/ 1854540 h 2079929"/>
                    <a:gd name="connsiteX1" fmla="*/ 98274 w 2526503"/>
                    <a:gd name="connsiteY1" fmla="*/ 905247 h 2079929"/>
                    <a:gd name="connsiteX2" fmla="*/ 546143 w 2526503"/>
                    <a:gd name="connsiteY2" fmla="*/ 364072 h 2079929"/>
                    <a:gd name="connsiteX3" fmla="*/ 1236609 w 2526503"/>
                    <a:gd name="connsiteY3" fmla="*/ 205451 h 2079929"/>
                    <a:gd name="connsiteX4" fmla="*/ 1936405 w 2526503"/>
                    <a:gd name="connsiteY4" fmla="*/ 186790 h 2079929"/>
                    <a:gd name="connsiteX5" fmla="*/ 2458919 w 2526503"/>
                    <a:gd name="connsiteY5" fmla="*/ 178 h 2079929"/>
                    <a:gd name="connsiteX6" fmla="*/ 2514903 w 2526503"/>
                    <a:gd name="connsiteY6" fmla="*/ 224112 h 2079929"/>
                    <a:gd name="connsiteX7" fmla="*/ 2412266 w 2526503"/>
                    <a:gd name="connsiteY7" fmla="*/ 765288 h 2079929"/>
                    <a:gd name="connsiteX8" fmla="*/ 2011049 w 2526503"/>
                    <a:gd name="connsiteY8" fmla="*/ 1605043 h 2079929"/>
                    <a:gd name="connsiteX9" fmla="*/ 1516527 w 2526503"/>
                    <a:gd name="connsiteY9" fmla="*/ 1987598 h 2079929"/>
                    <a:gd name="connsiteX10" fmla="*/ 812163 w 2526503"/>
                    <a:gd name="connsiteY10" fmla="*/ 2079738 h 2079929"/>
                    <a:gd name="connsiteX11" fmla="*/ 62118 w 2526503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5793 w 2560178"/>
                    <a:gd name="connsiteY0" fmla="*/ 1854543 h 2079932"/>
                    <a:gd name="connsiteX1" fmla="*/ 131949 w 2560178"/>
                    <a:gd name="connsiteY1" fmla="*/ 905250 h 2079932"/>
                    <a:gd name="connsiteX2" fmla="*/ 1203609 w 2560178"/>
                    <a:gd name="connsiteY2" fmla="*/ 224504 h 2079932"/>
                    <a:gd name="connsiteX3" fmla="*/ 1970080 w 2560178"/>
                    <a:gd name="connsiteY3" fmla="*/ 186793 h 2079932"/>
                    <a:gd name="connsiteX4" fmla="*/ 2492594 w 2560178"/>
                    <a:gd name="connsiteY4" fmla="*/ 181 h 2079932"/>
                    <a:gd name="connsiteX5" fmla="*/ 2548578 w 2560178"/>
                    <a:gd name="connsiteY5" fmla="*/ 224115 h 2079932"/>
                    <a:gd name="connsiteX6" fmla="*/ 2445941 w 2560178"/>
                    <a:gd name="connsiteY6" fmla="*/ 765291 h 2079932"/>
                    <a:gd name="connsiteX7" fmla="*/ 2044724 w 2560178"/>
                    <a:gd name="connsiteY7" fmla="*/ 1605046 h 2079932"/>
                    <a:gd name="connsiteX8" fmla="*/ 1550202 w 2560178"/>
                    <a:gd name="connsiteY8" fmla="*/ 1987601 h 2079932"/>
                    <a:gd name="connsiteX9" fmla="*/ 845838 w 2560178"/>
                    <a:gd name="connsiteY9" fmla="*/ 2079741 h 2079932"/>
                    <a:gd name="connsiteX10" fmla="*/ 95793 w 2560178"/>
                    <a:gd name="connsiteY10" fmla="*/ 1854543 h 2079932"/>
                    <a:gd name="connsiteX0" fmla="*/ 90564 w 2554949"/>
                    <a:gd name="connsiteY0" fmla="*/ 1854543 h 2079932"/>
                    <a:gd name="connsiteX1" fmla="*/ 126720 w 2554949"/>
                    <a:gd name="connsiteY1" fmla="*/ 905250 h 2079932"/>
                    <a:gd name="connsiteX2" fmla="*/ 1198380 w 2554949"/>
                    <a:gd name="connsiteY2" fmla="*/ 224504 h 2079932"/>
                    <a:gd name="connsiteX3" fmla="*/ 1964851 w 2554949"/>
                    <a:gd name="connsiteY3" fmla="*/ 186793 h 2079932"/>
                    <a:gd name="connsiteX4" fmla="*/ 2487365 w 2554949"/>
                    <a:gd name="connsiteY4" fmla="*/ 181 h 2079932"/>
                    <a:gd name="connsiteX5" fmla="*/ 2543349 w 2554949"/>
                    <a:gd name="connsiteY5" fmla="*/ 224115 h 2079932"/>
                    <a:gd name="connsiteX6" fmla="*/ 2440712 w 2554949"/>
                    <a:gd name="connsiteY6" fmla="*/ 765291 h 2079932"/>
                    <a:gd name="connsiteX7" fmla="*/ 2039495 w 2554949"/>
                    <a:gd name="connsiteY7" fmla="*/ 1605046 h 2079932"/>
                    <a:gd name="connsiteX8" fmla="*/ 1544973 w 2554949"/>
                    <a:gd name="connsiteY8" fmla="*/ 1987601 h 2079932"/>
                    <a:gd name="connsiteX9" fmla="*/ 840609 w 2554949"/>
                    <a:gd name="connsiteY9" fmla="*/ 2079741 h 2079932"/>
                    <a:gd name="connsiteX10" fmla="*/ 90564 w 2554949"/>
                    <a:gd name="connsiteY10" fmla="*/ 1854543 h 2079932"/>
                    <a:gd name="connsiteX0" fmla="*/ 94033 w 2558418"/>
                    <a:gd name="connsiteY0" fmla="*/ 1854557 h 2079946"/>
                    <a:gd name="connsiteX1" fmla="*/ 130189 w 2558418"/>
                    <a:gd name="connsiteY1" fmla="*/ 905264 h 2079946"/>
                    <a:gd name="connsiteX2" fmla="*/ 1173274 w 2558418"/>
                    <a:gd name="connsiteY2" fmla="*/ 295956 h 2079946"/>
                    <a:gd name="connsiteX3" fmla="*/ 1968320 w 2558418"/>
                    <a:gd name="connsiteY3" fmla="*/ 186807 h 2079946"/>
                    <a:gd name="connsiteX4" fmla="*/ 2490834 w 2558418"/>
                    <a:gd name="connsiteY4" fmla="*/ 195 h 2079946"/>
                    <a:gd name="connsiteX5" fmla="*/ 2546818 w 2558418"/>
                    <a:gd name="connsiteY5" fmla="*/ 224129 h 2079946"/>
                    <a:gd name="connsiteX6" fmla="*/ 2444181 w 2558418"/>
                    <a:gd name="connsiteY6" fmla="*/ 765305 h 2079946"/>
                    <a:gd name="connsiteX7" fmla="*/ 2042964 w 2558418"/>
                    <a:gd name="connsiteY7" fmla="*/ 1605060 h 2079946"/>
                    <a:gd name="connsiteX8" fmla="*/ 1548442 w 2558418"/>
                    <a:gd name="connsiteY8" fmla="*/ 1987615 h 2079946"/>
                    <a:gd name="connsiteX9" fmla="*/ 844078 w 2558418"/>
                    <a:gd name="connsiteY9" fmla="*/ 2079755 h 2079946"/>
                    <a:gd name="connsiteX10" fmla="*/ 94033 w 2558418"/>
                    <a:gd name="connsiteY10" fmla="*/ 1854557 h 2079946"/>
                    <a:gd name="connsiteX0" fmla="*/ 94033 w 2558418"/>
                    <a:gd name="connsiteY0" fmla="*/ 1854556 h 2079945"/>
                    <a:gd name="connsiteX1" fmla="*/ 130189 w 2558418"/>
                    <a:gd name="connsiteY1" fmla="*/ 905263 h 2079945"/>
                    <a:gd name="connsiteX2" fmla="*/ 1173274 w 2558418"/>
                    <a:gd name="connsiteY2" fmla="*/ 286430 h 2079945"/>
                    <a:gd name="connsiteX3" fmla="*/ 1968320 w 2558418"/>
                    <a:gd name="connsiteY3" fmla="*/ 186806 h 2079945"/>
                    <a:gd name="connsiteX4" fmla="*/ 2490834 w 2558418"/>
                    <a:gd name="connsiteY4" fmla="*/ 194 h 2079945"/>
                    <a:gd name="connsiteX5" fmla="*/ 2546818 w 2558418"/>
                    <a:gd name="connsiteY5" fmla="*/ 224128 h 2079945"/>
                    <a:gd name="connsiteX6" fmla="*/ 2444181 w 2558418"/>
                    <a:gd name="connsiteY6" fmla="*/ 765304 h 2079945"/>
                    <a:gd name="connsiteX7" fmla="*/ 2042964 w 2558418"/>
                    <a:gd name="connsiteY7" fmla="*/ 1605059 h 2079945"/>
                    <a:gd name="connsiteX8" fmla="*/ 1548442 w 2558418"/>
                    <a:gd name="connsiteY8" fmla="*/ 1987614 h 2079945"/>
                    <a:gd name="connsiteX9" fmla="*/ 844078 w 2558418"/>
                    <a:gd name="connsiteY9" fmla="*/ 2079754 h 2079945"/>
                    <a:gd name="connsiteX10" fmla="*/ 94033 w 2558418"/>
                    <a:gd name="connsiteY10" fmla="*/ 1854556 h 2079945"/>
                    <a:gd name="connsiteX0" fmla="*/ 73773 w 2538158"/>
                    <a:gd name="connsiteY0" fmla="*/ 1854556 h 2079945"/>
                    <a:gd name="connsiteX1" fmla="*/ 109929 w 2538158"/>
                    <a:gd name="connsiteY1" fmla="*/ 905263 h 2079945"/>
                    <a:gd name="connsiteX2" fmla="*/ 1153014 w 2538158"/>
                    <a:gd name="connsiteY2" fmla="*/ 286430 h 2079945"/>
                    <a:gd name="connsiteX3" fmla="*/ 1948060 w 2538158"/>
                    <a:gd name="connsiteY3" fmla="*/ 186806 h 2079945"/>
                    <a:gd name="connsiteX4" fmla="*/ 2470574 w 2538158"/>
                    <a:gd name="connsiteY4" fmla="*/ 194 h 2079945"/>
                    <a:gd name="connsiteX5" fmla="*/ 2526558 w 2538158"/>
                    <a:gd name="connsiteY5" fmla="*/ 224128 h 2079945"/>
                    <a:gd name="connsiteX6" fmla="*/ 2423921 w 2538158"/>
                    <a:gd name="connsiteY6" fmla="*/ 765304 h 2079945"/>
                    <a:gd name="connsiteX7" fmla="*/ 2022704 w 2538158"/>
                    <a:gd name="connsiteY7" fmla="*/ 1605059 h 2079945"/>
                    <a:gd name="connsiteX8" fmla="*/ 1528182 w 2538158"/>
                    <a:gd name="connsiteY8" fmla="*/ 1987614 h 2079945"/>
                    <a:gd name="connsiteX9" fmla="*/ 823818 w 2538158"/>
                    <a:gd name="connsiteY9" fmla="*/ 2079754 h 2079945"/>
                    <a:gd name="connsiteX10" fmla="*/ 73773 w 2538158"/>
                    <a:gd name="connsiteY10" fmla="*/ 1854556 h 2079945"/>
                    <a:gd name="connsiteX0" fmla="*/ 108852 w 2511325"/>
                    <a:gd name="connsiteY0" fmla="*/ 1849794 h 2086587"/>
                    <a:gd name="connsiteX1" fmla="*/ 83096 w 2511325"/>
                    <a:gd name="connsiteY1" fmla="*/ 905263 h 2086587"/>
                    <a:gd name="connsiteX2" fmla="*/ 1126181 w 2511325"/>
                    <a:gd name="connsiteY2" fmla="*/ 286430 h 2086587"/>
                    <a:gd name="connsiteX3" fmla="*/ 1921227 w 2511325"/>
                    <a:gd name="connsiteY3" fmla="*/ 186806 h 2086587"/>
                    <a:gd name="connsiteX4" fmla="*/ 2443741 w 2511325"/>
                    <a:gd name="connsiteY4" fmla="*/ 194 h 2086587"/>
                    <a:gd name="connsiteX5" fmla="*/ 2499725 w 2511325"/>
                    <a:gd name="connsiteY5" fmla="*/ 224128 h 2086587"/>
                    <a:gd name="connsiteX6" fmla="*/ 2397088 w 2511325"/>
                    <a:gd name="connsiteY6" fmla="*/ 765304 h 2086587"/>
                    <a:gd name="connsiteX7" fmla="*/ 1995871 w 2511325"/>
                    <a:gd name="connsiteY7" fmla="*/ 1605059 h 2086587"/>
                    <a:gd name="connsiteX8" fmla="*/ 1501349 w 2511325"/>
                    <a:gd name="connsiteY8" fmla="*/ 1987614 h 2086587"/>
                    <a:gd name="connsiteX9" fmla="*/ 796985 w 2511325"/>
                    <a:gd name="connsiteY9" fmla="*/ 2079754 h 2086587"/>
                    <a:gd name="connsiteX10" fmla="*/ 108852 w 2511325"/>
                    <a:gd name="connsiteY10" fmla="*/ 1849794 h 2086587"/>
                    <a:gd name="connsiteX0" fmla="*/ 88946 w 2524756"/>
                    <a:gd name="connsiteY0" fmla="*/ 1811694 h 2089074"/>
                    <a:gd name="connsiteX1" fmla="*/ 96527 w 2524756"/>
                    <a:gd name="connsiteY1" fmla="*/ 905263 h 2089074"/>
                    <a:gd name="connsiteX2" fmla="*/ 1139612 w 2524756"/>
                    <a:gd name="connsiteY2" fmla="*/ 286430 h 2089074"/>
                    <a:gd name="connsiteX3" fmla="*/ 1934658 w 2524756"/>
                    <a:gd name="connsiteY3" fmla="*/ 186806 h 2089074"/>
                    <a:gd name="connsiteX4" fmla="*/ 2457172 w 2524756"/>
                    <a:gd name="connsiteY4" fmla="*/ 194 h 2089074"/>
                    <a:gd name="connsiteX5" fmla="*/ 2513156 w 2524756"/>
                    <a:gd name="connsiteY5" fmla="*/ 224128 h 2089074"/>
                    <a:gd name="connsiteX6" fmla="*/ 2410519 w 2524756"/>
                    <a:gd name="connsiteY6" fmla="*/ 765304 h 2089074"/>
                    <a:gd name="connsiteX7" fmla="*/ 2009302 w 2524756"/>
                    <a:gd name="connsiteY7" fmla="*/ 1605059 h 2089074"/>
                    <a:gd name="connsiteX8" fmla="*/ 1514780 w 2524756"/>
                    <a:gd name="connsiteY8" fmla="*/ 1987614 h 2089074"/>
                    <a:gd name="connsiteX9" fmla="*/ 810416 w 2524756"/>
                    <a:gd name="connsiteY9" fmla="*/ 2079754 h 2089074"/>
                    <a:gd name="connsiteX10" fmla="*/ 88946 w 2524756"/>
                    <a:gd name="connsiteY10" fmla="*/ 1811694 h 2089074"/>
                    <a:gd name="connsiteX0" fmla="*/ 68826 w 2504636"/>
                    <a:gd name="connsiteY0" fmla="*/ 1811694 h 2089074"/>
                    <a:gd name="connsiteX1" fmla="*/ 76407 w 2504636"/>
                    <a:gd name="connsiteY1" fmla="*/ 905263 h 2089074"/>
                    <a:gd name="connsiteX2" fmla="*/ 1119492 w 2504636"/>
                    <a:gd name="connsiteY2" fmla="*/ 286430 h 2089074"/>
                    <a:gd name="connsiteX3" fmla="*/ 1914538 w 2504636"/>
                    <a:gd name="connsiteY3" fmla="*/ 186806 h 2089074"/>
                    <a:gd name="connsiteX4" fmla="*/ 2437052 w 2504636"/>
                    <a:gd name="connsiteY4" fmla="*/ 194 h 2089074"/>
                    <a:gd name="connsiteX5" fmla="*/ 2493036 w 2504636"/>
                    <a:gd name="connsiteY5" fmla="*/ 224128 h 2089074"/>
                    <a:gd name="connsiteX6" fmla="*/ 2390399 w 2504636"/>
                    <a:gd name="connsiteY6" fmla="*/ 765304 h 2089074"/>
                    <a:gd name="connsiteX7" fmla="*/ 1989182 w 2504636"/>
                    <a:gd name="connsiteY7" fmla="*/ 1605059 h 2089074"/>
                    <a:gd name="connsiteX8" fmla="*/ 1494660 w 2504636"/>
                    <a:gd name="connsiteY8" fmla="*/ 1987614 h 2089074"/>
                    <a:gd name="connsiteX9" fmla="*/ 790296 w 2504636"/>
                    <a:gd name="connsiteY9" fmla="*/ 2079754 h 2089074"/>
                    <a:gd name="connsiteX10" fmla="*/ 68826 w 2504636"/>
                    <a:gd name="connsiteY10" fmla="*/ 1811694 h 208907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107853 w 2543663"/>
                    <a:gd name="connsiteY0" fmla="*/ 1773594 h 2067233"/>
                    <a:gd name="connsiteX1" fmla="*/ 115434 w 2543663"/>
                    <a:gd name="connsiteY1" fmla="*/ 905263 h 2067233"/>
                    <a:gd name="connsiteX2" fmla="*/ 1158519 w 2543663"/>
                    <a:gd name="connsiteY2" fmla="*/ 286430 h 2067233"/>
                    <a:gd name="connsiteX3" fmla="*/ 1953565 w 2543663"/>
                    <a:gd name="connsiteY3" fmla="*/ 186806 h 2067233"/>
                    <a:gd name="connsiteX4" fmla="*/ 2476079 w 2543663"/>
                    <a:gd name="connsiteY4" fmla="*/ 194 h 2067233"/>
                    <a:gd name="connsiteX5" fmla="*/ 2532063 w 2543663"/>
                    <a:gd name="connsiteY5" fmla="*/ 224128 h 2067233"/>
                    <a:gd name="connsiteX6" fmla="*/ 2429426 w 2543663"/>
                    <a:gd name="connsiteY6" fmla="*/ 765304 h 2067233"/>
                    <a:gd name="connsiteX7" fmla="*/ 2028209 w 2543663"/>
                    <a:gd name="connsiteY7" fmla="*/ 1605059 h 2067233"/>
                    <a:gd name="connsiteX8" fmla="*/ 1533687 w 2543663"/>
                    <a:gd name="connsiteY8" fmla="*/ 1987614 h 2067233"/>
                    <a:gd name="connsiteX9" fmla="*/ 843610 w 2543663"/>
                    <a:gd name="connsiteY9" fmla="*/ 2051179 h 2067233"/>
                    <a:gd name="connsiteX10" fmla="*/ 107853 w 2543663"/>
                    <a:gd name="connsiteY10" fmla="*/ 1773594 h 2067233"/>
                    <a:gd name="connsiteX0" fmla="*/ 107853 w 2543663"/>
                    <a:gd name="connsiteY0" fmla="*/ 1773594 h 2054713"/>
                    <a:gd name="connsiteX1" fmla="*/ 115434 w 2543663"/>
                    <a:gd name="connsiteY1" fmla="*/ 905263 h 2054713"/>
                    <a:gd name="connsiteX2" fmla="*/ 1158519 w 2543663"/>
                    <a:gd name="connsiteY2" fmla="*/ 286430 h 2054713"/>
                    <a:gd name="connsiteX3" fmla="*/ 1953565 w 2543663"/>
                    <a:gd name="connsiteY3" fmla="*/ 186806 h 2054713"/>
                    <a:gd name="connsiteX4" fmla="*/ 2476079 w 2543663"/>
                    <a:gd name="connsiteY4" fmla="*/ 194 h 2054713"/>
                    <a:gd name="connsiteX5" fmla="*/ 2532063 w 2543663"/>
                    <a:gd name="connsiteY5" fmla="*/ 224128 h 2054713"/>
                    <a:gd name="connsiteX6" fmla="*/ 2429426 w 2543663"/>
                    <a:gd name="connsiteY6" fmla="*/ 765304 h 2054713"/>
                    <a:gd name="connsiteX7" fmla="*/ 2028209 w 2543663"/>
                    <a:gd name="connsiteY7" fmla="*/ 1605059 h 2054713"/>
                    <a:gd name="connsiteX8" fmla="*/ 1533687 w 2543663"/>
                    <a:gd name="connsiteY8" fmla="*/ 1987614 h 2054713"/>
                    <a:gd name="connsiteX9" fmla="*/ 843610 w 2543663"/>
                    <a:gd name="connsiteY9" fmla="*/ 2051179 h 2054713"/>
                    <a:gd name="connsiteX10" fmla="*/ 107853 w 2543663"/>
                    <a:gd name="connsiteY10" fmla="*/ 1773594 h 2054713"/>
                    <a:gd name="connsiteX0" fmla="*/ 107853 w 2543663"/>
                    <a:gd name="connsiteY0" fmla="*/ 1773594 h 2059058"/>
                    <a:gd name="connsiteX1" fmla="*/ 115434 w 2543663"/>
                    <a:gd name="connsiteY1" fmla="*/ 905263 h 2059058"/>
                    <a:gd name="connsiteX2" fmla="*/ 1158519 w 2543663"/>
                    <a:gd name="connsiteY2" fmla="*/ 286430 h 2059058"/>
                    <a:gd name="connsiteX3" fmla="*/ 1953565 w 2543663"/>
                    <a:gd name="connsiteY3" fmla="*/ 186806 h 2059058"/>
                    <a:gd name="connsiteX4" fmla="*/ 2476079 w 2543663"/>
                    <a:gd name="connsiteY4" fmla="*/ 194 h 2059058"/>
                    <a:gd name="connsiteX5" fmla="*/ 2532063 w 2543663"/>
                    <a:gd name="connsiteY5" fmla="*/ 224128 h 2059058"/>
                    <a:gd name="connsiteX6" fmla="*/ 2429426 w 2543663"/>
                    <a:gd name="connsiteY6" fmla="*/ 765304 h 2059058"/>
                    <a:gd name="connsiteX7" fmla="*/ 2028209 w 2543663"/>
                    <a:gd name="connsiteY7" fmla="*/ 1605059 h 2059058"/>
                    <a:gd name="connsiteX8" fmla="*/ 1533687 w 2543663"/>
                    <a:gd name="connsiteY8" fmla="*/ 1949514 h 2059058"/>
                    <a:gd name="connsiteX9" fmla="*/ 843610 w 2543663"/>
                    <a:gd name="connsiteY9" fmla="*/ 2051179 h 2059058"/>
                    <a:gd name="connsiteX10" fmla="*/ 107853 w 2543663"/>
                    <a:gd name="connsiteY10" fmla="*/ 1773594 h 2059058"/>
                    <a:gd name="connsiteX0" fmla="*/ 107853 w 2543663"/>
                    <a:gd name="connsiteY0" fmla="*/ 1773594 h 2060238"/>
                    <a:gd name="connsiteX1" fmla="*/ 115434 w 2543663"/>
                    <a:gd name="connsiteY1" fmla="*/ 905263 h 2060238"/>
                    <a:gd name="connsiteX2" fmla="*/ 1158519 w 2543663"/>
                    <a:gd name="connsiteY2" fmla="*/ 286430 h 2060238"/>
                    <a:gd name="connsiteX3" fmla="*/ 1953565 w 2543663"/>
                    <a:gd name="connsiteY3" fmla="*/ 186806 h 2060238"/>
                    <a:gd name="connsiteX4" fmla="*/ 2476079 w 2543663"/>
                    <a:gd name="connsiteY4" fmla="*/ 194 h 2060238"/>
                    <a:gd name="connsiteX5" fmla="*/ 2532063 w 2543663"/>
                    <a:gd name="connsiteY5" fmla="*/ 224128 h 2060238"/>
                    <a:gd name="connsiteX6" fmla="*/ 2429426 w 2543663"/>
                    <a:gd name="connsiteY6" fmla="*/ 765304 h 2060238"/>
                    <a:gd name="connsiteX7" fmla="*/ 1985346 w 2543663"/>
                    <a:gd name="connsiteY7" fmla="*/ 1528859 h 2060238"/>
                    <a:gd name="connsiteX8" fmla="*/ 1533687 w 2543663"/>
                    <a:gd name="connsiteY8" fmla="*/ 1949514 h 2060238"/>
                    <a:gd name="connsiteX9" fmla="*/ 843610 w 2543663"/>
                    <a:gd name="connsiteY9" fmla="*/ 2051179 h 2060238"/>
                    <a:gd name="connsiteX10" fmla="*/ 107853 w 2543663"/>
                    <a:gd name="connsiteY10" fmla="*/ 1773594 h 2060238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8859"/>
                    <a:gd name="connsiteY0" fmla="*/ 1773449 h 2060093"/>
                    <a:gd name="connsiteX1" fmla="*/ 115434 w 2548859"/>
                    <a:gd name="connsiteY1" fmla="*/ 905118 h 2060093"/>
                    <a:gd name="connsiteX2" fmla="*/ 1158519 w 2548859"/>
                    <a:gd name="connsiteY2" fmla="*/ 286285 h 2060093"/>
                    <a:gd name="connsiteX3" fmla="*/ 1953565 w 2548859"/>
                    <a:gd name="connsiteY3" fmla="*/ 186661 h 2060093"/>
                    <a:gd name="connsiteX4" fmla="*/ 2476079 w 2548859"/>
                    <a:gd name="connsiteY4" fmla="*/ 49 h 2060093"/>
                    <a:gd name="connsiteX5" fmla="*/ 2536826 w 2548859"/>
                    <a:gd name="connsiteY5" fmla="*/ 204933 h 2060093"/>
                    <a:gd name="connsiteX6" fmla="*/ 2400851 w 2548859"/>
                    <a:gd name="connsiteY6" fmla="*/ 750871 h 2060093"/>
                    <a:gd name="connsiteX7" fmla="*/ 1985346 w 2548859"/>
                    <a:gd name="connsiteY7" fmla="*/ 1528714 h 2060093"/>
                    <a:gd name="connsiteX8" fmla="*/ 1533687 w 2548859"/>
                    <a:gd name="connsiteY8" fmla="*/ 1949369 h 2060093"/>
                    <a:gd name="connsiteX9" fmla="*/ 843610 w 2548859"/>
                    <a:gd name="connsiteY9" fmla="*/ 2051034 h 2060093"/>
                    <a:gd name="connsiteX10" fmla="*/ 107853 w 2548859"/>
                    <a:gd name="connsiteY10" fmla="*/ 1773449 h 2060093"/>
                    <a:gd name="connsiteX0" fmla="*/ 107853 w 2550227"/>
                    <a:gd name="connsiteY0" fmla="*/ 1773449 h 2060093"/>
                    <a:gd name="connsiteX1" fmla="*/ 115434 w 2550227"/>
                    <a:gd name="connsiteY1" fmla="*/ 905118 h 2060093"/>
                    <a:gd name="connsiteX2" fmla="*/ 1158519 w 2550227"/>
                    <a:gd name="connsiteY2" fmla="*/ 286285 h 2060093"/>
                    <a:gd name="connsiteX3" fmla="*/ 1953565 w 2550227"/>
                    <a:gd name="connsiteY3" fmla="*/ 186661 h 2060093"/>
                    <a:gd name="connsiteX4" fmla="*/ 2476079 w 2550227"/>
                    <a:gd name="connsiteY4" fmla="*/ 49 h 2060093"/>
                    <a:gd name="connsiteX5" fmla="*/ 2536826 w 2550227"/>
                    <a:gd name="connsiteY5" fmla="*/ 204933 h 2060093"/>
                    <a:gd name="connsiteX6" fmla="*/ 2381801 w 2550227"/>
                    <a:gd name="connsiteY6" fmla="*/ 722296 h 2060093"/>
                    <a:gd name="connsiteX7" fmla="*/ 1985346 w 2550227"/>
                    <a:gd name="connsiteY7" fmla="*/ 1528714 h 2060093"/>
                    <a:gd name="connsiteX8" fmla="*/ 1533687 w 2550227"/>
                    <a:gd name="connsiteY8" fmla="*/ 1949369 h 2060093"/>
                    <a:gd name="connsiteX9" fmla="*/ 843610 w 2550227"/>
                    <a:gd name="connsiteY9" fmla="*/ 2051034 h 2060093"/>
                    <a:gd name="connsiteX10" fmla="*/ 107853 w 2550227"/>
                    <a:gd name="connsiteY10" fmla="*/ 1773449 h 2060093"/>
                    <a:gd name="connsiteX0" fmla="*/ 90468 w 2532842"/>
                    <a:gd name="connsiteY0" fmla="*/ 1773449 h 2060093"/>
                    <a:gd name="connsiteX1" fmla="*/ 98049 w 2532842"/>
                    <a:gd name="connsiteY1" fmla="*/ 905118 h 2060093"/>
                    <a:gd name="connsiteX2" fmla="*/ 1141134 w 2532842"/>
                    <a:gd name="connsiteY2" fmla="*/ 286285 h 2060093"/>
                    <a:gd name="connsiteX3" fmla="*/ 1936180 w 2532842"/>
                    <a:gd name="connsiteY3" fmla="*/ 186661 h 2060093"/>
                    <a:gd name="connsiteX4" fmla="*/ 2458694 w 2532842"/>
                    <a:gd name="connsiteY4" fmla="*/ 49 h 2060093"/>
                    <a:gd name="connsiteX5" fmla="*/ 2519441 w 2532842"/>
                    <a:gd name="connsiteY5" fmla="*/ 204933 h 2060093"/>
                    <a:gd name="connsiteX6" fmla="*/ 2364416 w 2532842"/>
                    <a:gd name="connsiteY6" fmla="*/ 722296 h 2060093"/>
                    <a:gd name="connsiteX7" fmla="*/ 1967961 w 2532842"/>
                    <a:gd name="connsiteY7" fmla="*/ 1528714 h 2060093"/>
                    <a:gd name="connsiteX8" fmla="*/ 1516302 w 2532842"/>
                    <a:gd name="connsiteY8" fmla="*/ 1949369 h 2060093"/>
                    <a:gd name="connsiteX9" fmla="*/ 826225 w 2532842"/>
                    <a:gd name="connsiteY9" fmla="*/ 2051034 h 2060093"/>
                    <a:gd name="connsiteX10" fmla="*/ 90468 w 2532842"/>
                    <a:gd name="connsiteY10" fmla="*/ 1773449 h 20600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532842" h="2060093">
                      <a:moveTo>
                        <a:pt x="90468" y="1773449"/>
                      </a:moveTo>
                      <a:cubicBezTo>
                        <a:pt x="-30895" y="1582463"/>
                        <a:pt x="-31897" y="1158624"/>
                        <a:pt x="98049" y="905118"/>
                      </a:cubicBezTo>
                      <a:cubicBezTo>
                        <a:pt x="227995" y="651612"/>
                        <a:pt x="469426" y="295053"/>
                        <a:pt x="1141134" y="286285"/>
                      </a:cubicBezTo>
                      <a:cubicBezTo>
                        <a:pt x="1374462" y="283239"/>
                        <a:pt x="1716587" y="234367"/>
                        <a:pt x="1936180" y="186661"/>
                      </a:cubicBezTo>
                      <a:cubicBezTo>
                        <a:pt x="2155773" y="138955"/>
                        <a:pt x="2361484" y="-2996"/>
                        <a:pt x="2458694" y="49"/>
                      </a:cubicBezTo>
                      <a:cubicBezTo>
                        <a:pt x="2555904" y="3094"/>
                        <a:pt x="2535154" y="84559"/>
                        <a:pt x="2519441" y="204933"/>
                      </a:cubicBezTo>
                      <a:cubicBezTo>
                        <a:pt x="2503728" y="325307"/>
                        <a:pt x="2432516" y="568341"/>
                        <a:pt x="2364416" y="722296"/>
                      </a:cubicBezTo>
                      <a:cubicBezTo>
                        <a:pt x="2296316" y="876251"/>
                        <a:pt x="2109313" y="1324202"/>
                        <a:pt x="1967961" y="1528714"/>
                      </a:cubicBezTo>
                      <a:cubicBezTo>
                        <a:pt x="1826609" y="1733226"/>
                        <a:pt x="1706591" y="1862316"/>
                        <a:pt x="1516302" y="1949369"/>
                      </a:cubicBezTo>
                      <a:cubicBezTo>
                        <a:pt x="1326013" y="2036422"/>
                        <a:pt x="1063864" y="2080354"/>
                        <a:pt x="826225" y="2051034"/>
                      </a:cubicBezTo>
                      <a:cubicBezTo>
                        <a:pt x="588586" y="2021714"/>
                        <a:pt x="211831" y="1964435"/>
                        <a:pt x="90468" y="1773449"/>
                      </a:cubicBezTo>
                      <a:close/>
                    </a:path>
                  </a:pathLst>
                </a:custGeom>
                <a:noFill/>
                <a:ln w="28575" cap="rnd" cmpd="sng" algn="ctr">
                  <a:solidFill>
                    <a:srgbClr val="B4CE82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" name="Freeform: Shape 323">
                  <a:extLst>
                    <a:ext uri="{FF2B5EF4-FFF2-40B4-BE49-F238E27FC236}">
                      <a16:creationId xmlns:a16="http://schemas.microsoft.com/office/drawing/2014/main" id="{386AB0F6-05D0-28FE-D03B-8BBDFC94E57C}"/>
                    </a:ext>
                  </a:extLst>
                </p:cNvPr>
                <p:cNvSpPr/>
                <p:nvPr/>
              </p:nvSpPr>
              <p:spPr>
                <a:xfrm>
                  <a:off x="5085481" y="3449385"/>
                  <a:ext cx="549475" cy="581891"/>
                </a:xfrm>
                <a:custGeom>
                  <a:avLst/>
                  <a:gdLst>
                    <a:gd name="connsiteX0" fmla="*/ 0 w 1234440"/>
                    <a:gd name="connsiteY0" fmla="*/ 1177290 h 1177290"/>
                    <a:gd name="connsiteX1" fmla="*/ 1234440 w 1234440"/>
                    <a:gd name="connsiteY1" fmla="*/ 0 h 1177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34440" h="1177290">
                      <a:moveTo>
                        <a:pt x="0" y="1177290"/>
                      </a:moveTo>
                      <a:cubicBezTo>
                        <a:pt x="114300" y="734377"/>
                        <a:pt x="228600" y="291465"/>
                        <a:pt x="1234440" y="0"/>
                      </a:cubicBezTo>
                    </a:path>
                  </a:pathLst>
                </a:custGeom>
                <a:noFill/>
                <a:ln w="28575" cap="rnd" cmpd="sng" algn="ctr">
                  <a:solidFill>
                    <a:srgbClr val="B4CE82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27" name="Graphic 145" descr="Folder">
                <a:extLst>
                  <a:ext uri="{FF2B5EF4-FFF2-40B4-BE49-F238E27FC236}">
                    <a16:creationId xmlns:a16="http://schemas.microsoft.com/office/drawing/2014/main" id="{222A6A2E-BD23-A979-7DCD-0E6A6788E4F0}"/>
                  </a:ext>
                </a:extLst>
              </p:cNvPr>
              <p:cNvSpPr/>
              <p:nvPr/>
            </p:nvSpPr>
            <p:spPr>
              <a:xfrm>
                <a:off x="2196296" y="755304"/>
                <a:ext cx="626857" cy="412361"/>
              </a:xfrm>
              <a:custGeom>
                <a:avLst/>
                <a:gdLst>
                  <a:gd name="connsiteX0" fmla="*/ 592974 w 626857"/>
                  <a:gd name="connsiteY0" fmla="*/ 412362 h 412361"/>
                  <a:gd name="connsiteX1" fmla="*/ 33884 w 626857"/>
                  <a:gd name="connsiteY1" fmla="*/ 412362 h 412361"/>
                  <a:gd name="connsiteX2" fmla="*/ 0 w 626857"/>
                  <a:gd name="connsiteY2" fmla="*/ 382907 h 412361"/>
                  <a:gd name="connsiteX3" fmla="*/ 0 w 626857"/>
                  <a:gd name="connsiteY3" fmla="*/ 29454 h 412361"/>
                  <a:gd name="connsiteX4" fmla="*/ 33884 w 626857"/>
                  <a:gd name="connsiteY4" fmla="*/ 0 h 412361"/>
                  <a:gd name="connsiteX5" fmla="*/ 193140 w 626857"/>
                  <a:gd name="connsiteY5" fmla="*/ 0 h 412361"/>
                  <a:gd name="connsiteX6" fmla="*/ 211776 w 626857"/>
                  <a:gd name="connsiteY6" fmla="*/ 5155 h 412361"/>
                  <a:gd name="connsiteX7" fmla="*/ 304958 w 626857"/>
                  <a:gd name="connsiteY7" fmla="*/ 58909 h 412361"/>
                  <a:gd name="connsiteX8" fmla="*/ 592974 w 626857"/>
                  <a:gd name="connsiteY8" fmla="*/ 58909 h 412361"/>
                  <a:gd name="connsiteX9" fmla="*/ 626858 w 626857"/>
                  <a:gd name="connsiteY9" fmla="*/ 88363 h 412361"/>
                  <a:gd name="connsiteX10" fmla="*/ 626858 w 626857"/>
                  <a:gd name="connsiteY10" fmla="*/ 382907 h 412361"/>
                  <a:gd name="connsiteX11" fmla="*/ 592974 w 626857"/>
                  <a:gd name="connsiteY11" fmla="*/ 412362 h 412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26857" h="412361">
                    <a:moveTo>
                      <a:pt x="592974" y="412362"/>
                    </a:moveTo>
                    <a:lnTo>
                      <a:pt x="33884" y="412362"/>
                    </a:lnTo>
                    <a:cubicBezTo>
                      <a:pt x="15248" y="412362"/>
                      <a:pt x="0" y="399107"/>
                      <a:pt x="0" y="382907"/>
                    </a:cubicBezTo>
                    <a:lnTo>
                      <a:pt x="0" y="29454"/>
                    </a:lnTo>
                    <a:cubicBezTo>
                      <a:pt x="0" y="13254"/>
                      <a:pt x="15248" y="0"/>
                      <a:pt x="33884" y="0"/>
                    </a:cubicBezTo>
                    <a:lnTo>
                      <a:pt x="193140" y="0"/>
                    </a:lnTo>
                    <a:cubicBezTo>
                      <a:pt x="199917" y="0"/>
                      <a:pt x="206694" y="1473"/>
                      <a:pt x="211776" y="5155"/>
                    </a:cubicBezTo>
                    <a:lnTo>
                      <a:pt x="304958" y="58909"/>
                    </a:lnTo>
                    <a:lnTo>
                      <a:pt x="592974" y="58909"/>
                    </a:lnTo>
                    <a:cubicBezTo>
                      <a:pt x="611610" y="58909"/>
                      <a:pt x="626858" y="72163"/>
                      <a:pt x="626858" y="88363"/>
                    </a:cubicBezTo>
                    <a:lnTo>
                      <a:pt x="626858" y="382907"/>
                    </a:lnTo>
                    <a:cubicBezTo>
                      <a:pt x="626858" y="399107"/>
                      <a:pt x="611610" y="412362"/>
                      <a:pt x="592974" y="412362"/>
                    </a:cubicBezTo>
                    <a:close/>
                  </a:path>
                </a:pathLst>
              </a:custGeom>
              <a:noFill/>
              <a:ln w="16867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8" name="TextBox 146">
                <a:extLst>
                  <a:ext uri="{FF2B5EF4-FFF2-40B4-BE49-F238E27FC236}">
                    <a16:creationId xmlns:a16="http://schemas.microsoft.com/office/drawing/2014/main" id="{0438A088-1E2C-0456-C973-FCEDF5C7E1DE}"/>
                  </a:ext>
                </a:extLst>
              </p:cNvPr>
              <p:cNvSpPr txBox="1"/>
              <p:nvPr/>
            </p:nvSpPr>
            <p:spPr>
              <a:xfrm>
                <a:off x="2811608" y="822985"/>
                <a:ext cx="6399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0" dirty="0"/>
                  <a:t>S</a:t>
                </a:r>
                <a:r>
                  <a:rPr kumimoji="0" lang="en-US" sz="1200" b="0" i="0" u="none" strike="noStrike" kern="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</a:rPr>
                  <a:t>tudies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</p:grpSp>
        <p:grpSp>
          <p:nvGrpSpPr>
            <p:cNvPr id="376" name="Gruppieren 375">
              <a:extLst>
                <a:ext uri="{FF2B5EF4-FFF2-40B4-BE49-F238E27FC236}">
                  <a16:creationId xmlns:a16="http://schemas.microsoft.com/office/drawing/2014/main" id="{90895501-650A-60D2-B5C5-89381BB07BA2}"/>
                </a:ext>
              </a:extLst>
            </p:cNvPr>
            <p:cNvGrpSpPr/>
            <p:nvPr/>
          </p:nvGrpSpPr>
          <p:grpSpPr>
            <a:xfrm>
              <a:off x="2526321" y="1168638"/>
              <a:ext cx="0" cy="347739"/>
              <a:chOff x="8553809" y="2082016"/>
              <a:chExt cx="0" cy="633195"/>
            </a:xfrm>
          </p:grpSpPr>
          <p:cxnSp>
            <p:nvCxnSpPr>
              <p:cNvPr id="374" name="Straight Connector 336">
                <a:extLst>
                  <a:ext uri="{FF2B5EF4-FFF2-40B4-BE49-F238E27FC236}">
                    <a16:creationId xmlns:a16="http://schemas.microsoft.com/office/drawing/2014/main" id="{DD6D1650-80F5-8B67-9B4D-22995FE207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809" y="2082016"/>
                <a:ext cx="0" cy="3933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Connector 339">
                <a:extLst>
                  <a:ext uri="{FF2B5EF4-FFF2-40B4-BE49-F238E27FC236}">
                    <a16:creationId xmlns:a16="http://schemas.microsoft.com/office/drawing/2014/main" id="{F2B14252-3317-D5B1-A05D-FC4A5CD2B2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809" y="2510239"/>
                <a:ext cx="0" cy="20497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2" name="Gruppieren 411">
            <a:extLst>
              <a:ext uri="{FF2B5EF4-FFF2-40B4-BE49-F238E27FC236}">
                <a16:creationId xmlns:a16="http://schemas.microsoft.com/office/drawing/2014/main" id="{A8980B0F-997F-8D86-A9A5-3DDE48407A62}"/>
              </a:ext>
            </a:extLst>
          </p:cNvPr>
          <p:cNvGrpSpPr/>
          <p:nvPr/>
        </p:nvGrpSpPr>
        <p:grpSpPr>
          <a:xfrm>
            <a:off x="2095589" y="2193923"/>
            <a:ext cx="1315863" cy="906347"/>
            <a:chOff x="2095589" y="2045940"/>
            <a:chExt cx="1315863" cy="906347"/>
          </a:xfrm>
        </p:grpSpPr>
        <p:grpSp>
          <p:nvGrpSpPr>
            <p:cNvPr id="394" name="Gruppieren 393">
              <a:extLst>
                <a:ext uri="{FF2B5EF4-FFF2-40B4-BE49-F238E27FC236}">
                  <a16:creationId xmlns:a16="http://schemas.microsoft.com/office/drawing/2014/main" id="{06BC03A8-C32C-DBFC-BA9A-4938AF99D3BA}"/>
                </a:ext>
              </a:extLst>
            </p:cNvPr>
            <p:cNvGrpSpPr/>
            <p:nvPr/>
          </p:nvGrpSpPr>
          <p:grpSpPr>
            <a:xfrm>
              <a:off x="2095589" y="2045940"/>
              <a:ext cx="1315863" cy="706905"/>
              <a:chOff x="2095589" y="1809720"/>
              <a:chExt cx="1315863" cy="706905"/>
            </a:xfrm>
          </p:grpSpPr>
          <p:sp>
            <p:nvSpPr>
              <p:cNvPr id="2" name="TextBox 142">
                <a:extLst>
                  <a:ext uri="{FF2B5EF4-FFF2-40B4-BE49-F238E27FC236}">
                    <a16:creationId xmlns:a16="http://schemas.microsoft.com/office/drawing/2014/main" id="{27DA3986-7127-EA71-9A2F-762A70F5BA34}"/>
                  </a:ext>
                </a:extLst>
              </p:cNvPr>
              <p:cNvSpPr txBox="1"/>
              <p:nvPr/>
            </p:nvSpPr>
            <p:spPr>
              <a:xfrm>
                <a:off x="2811608" y="2024673"/>
                <a:ext cx="5998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0" dirty="0"/>
                  <a:t>A</a:t>
                </a:r>
                <a:r>
                  <a:rPr kumimoji="0" lang="en-US" sz="1200" b="0" i="0" u="none" strike="noStrike" kern="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</a:rPr>
                  <a:t>ssays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pic>
            <p:nvPicPr>
              <p:cNvPr id="37" name="Graphic 320" descr="Folder">
                <a:extLst>
                  <a:ext uri="{FF2B5EF4-FFF2-40B4-BE49-F238E27FC236}">
                    <a16:creationId xmlns:a16="http://schemas.microsoft.com/office/drawing/2014/main" id="{6FFE43BD-8CFB-C1A1-EA2E-F6FAD67F2B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2095589" y="1809720"/>
                <a:ext cx="813221" cy="706905"/>
              </a:xfrm>
              <a:prstGeom prst="rect">
                <a:avLst/>
              </a:prstGeom>
            </p:spPr>
          </p:pic>
          <p:grpSp>
            <p:nvGrpSpPr>
              <p:cNvPr id="38" name="Group 7">
                <a:extLst>
                  <a:ext uri="{FF2B5EF4-FFF2-40B4-BE49-F238E27FC236}">
                    <a16:creationId xmlns:a16="http://schemas.microsoft.com/office/drawing/2014/main" id="{0EF64C7E-2560-4A6D-0A9D-9692505741C7}"/>
                  </a:ext>
                </a:extLst>
              </p:cNvPr>
              <p:cNvGrpSpPr/>
              <p:nvPr/>
            </p:nvGrpSpPr>
            <p:grpSpPr>
              <a:xfrm>
                <a:off x="2291795" y="2063032"/>
                <a:ext cx="408337" cy="257430"/>
                <a:chOff x="2846189" y="2844264"/>
                <a:chExt cx="616235" cy="388496"/>
              </a:xfrm>
            </p:grpSpPr>
            <p:sp>
              <p:nvSpPr>
                <p:cNvPr id="39" name="Freeform: Shape 4">
                  <a:extLst>
                    <a:ext uri="{FF2B5EF4-FFF2-40B4-BE49-F238E27FC236}">
                      <a16:creationId xmlns:a16="http://schemas.microsoft.com/office/drawing/2014/main" id="{FD4AB771-B649-9FAA-5FF4-671DD55C3413}"/>
                    </a:ext>
                  </a:extLst>
                </p:cNvPr>
                <p:cNvSpPr/>
                <p:nvPr/>
              </p:nvSpPr>
              <p:spPr>
                <a:xfrm>
                  <a:off x="2913171" y="2897850"/>
                  <a:ext cx="227739" cy="133964"/>
                </a:xfrm>
                <a:custGeom>
                  <a:avLst/>
                  <a:gdLst>
                    <a:gd name="connsiteX0" fmla="*/ 113870 w 227739"/>
                    <a:gd name="connsiteY0" fmla="*/ 133964 h 133964"/>
                    <a:gd name="connsiteX1" fmla="*/ 227739 w 227739"/>
                    <a:gd name="connsiteY1" fmla="*/ 66982 h 133964"/>
                    <a:gd name="connsiteX2" fmla="*/ 113870 w 227739"/>
                    <a:gd name="connsiteY2" fmla="*/ 0 h 133964"/>
                    <a:gd name="connsiteX3" fmla="*/ 0 w 227739"/>
                    <a:gd name="connsiteY3" fmla="*/ 66982 h 133964"/>
                    <a:gd name="connsiteX4" fmla="*/ 113870 w 227739"/>
                    <a:gd name="connsiteY4" fmla="*/ 133964 h 133964"/>
                    <a:gd name="connsiteX5" fmla="*/ 113870 w 227739"/>
                    <a:gd name="connsiteY5" fmla="*/ 26793 h 133964"/>
                    <a:gd name="connsiteX6" fmla="*/ 200946 w 227739"/>
                    <a:gd name="connsiteY6" fmla="*/ 66982 h 133964"/>
                    <a:gd name="connsiteX7" fmla="*/ 113870 w 227739"/>
                    <a:gd name="connsiteY7" fmla="*/ 107171 h 133964"/>
                    <a:gd name="connsiteX8" fmla="*/ 26793 w 227739"/>
                    <a:gd name="connsiteY8" fmla="*/ 66982 h 133964"/>
                    <a:gd name="connsiteX9" fmla="*/ 113870 w 227739"/>
                    <a:gd name="connsiteY9" fmla="*/ 26793 h 133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27739" h="133964">
                      <a:moveTo>
                        <a:pt x="113870" y="133964"/>
                      </a:moveTo>
                      <a:cubicBezTo>
                        <a:pt x="177717" y="133964"/>
                        <a:pt x="227739" y="104539"/>
                        <a:pt x="227739" y="66982"/>
                      </a:cubicBezTo>
                      <a:cubicBezTo>
                        <a:pt x="227739" y="29425"/>
                        <a:pt x="177717" y="0"/>
                        <a:pt x="113870" y="0"/>
                      </a:cubicBezTo>
                      <a:cubicBezTo>
                        <a:pt x="50022" y="0"/>
                        <a:pt x="0" y="29425"/>
                        <a:pt x="0" y="66982"/>
                      </a:cubicBezTo>
                      <a:cubicBezTo>
                        <a:pt x="0" y="104539"/>
                        <a:pt x="50022" y="133964"/>
                        <a:pt x="113870" y="133964"/>
                      </a:cubicBezTo>
                      <a:close/>
                      <a:moveTo>
                        <a:pt x="113870" y="26793"/>
                      </a:moveTo>
                      <a:cubicBezTo>
                        <a:pt x="165185" y="26793"/>
                        <a:pt x="200946" y="47973"/>
                        <a:pt x="200946" y="66982"/>
                      </a:cubicBezTo>
                      <a:cubicBezTo>
                        <a:pt x="200946" y="85992"/>
                        <a:pt x="165185" y="107171"/>
                        <a:pt x="113870" y="107171"/>
                      </a:cubicBezTo>
                      <a:cubicBezTo>
                        <a:pt x="62555" y="107171"/>
                        <a:pt x="26793" y="85992"/>
                        <a:pt x="26793" y="66982"/>
                      </a:cubicBezTo>
                      <a:cubicBezTo>
                        <a:pt x="26793" y="47973"/>
                        <a:pt x="62555" y="26793"/>
                        <a:pt x="113870" y="26793"/>
                      </a:cubicBezTo>
                      <a:close/>
                    </a:path>
                  </a:pathLst>
                </a:custGeom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" name="Freeform: Shape 5">
                  <a:extLst>
                    <a:ext uri="{FF2B5EF4-FFF2-40B4-BE49-F238E27FC236}">
                      <a16:creationId xmlns:a16="http://schemas.microsoft.com/office/drawing/2014/main" id="{1317993E-7F73-BD3A-B3F1-B766E8A56238}"/>
                    </a:ext>
                  </a:extLst>
                </p:cNvPr>
                <p:cNvSpPr/>
                <p:nvPr/>
              </p:nvSpPr>
              <p:spPr>
                <a:xfrm>
                  <a:off x="2966757" y="2938039"/>
                  <a:ext cx="120567" cy="53585"/>
                </a:xfrm>
                <a:custGeom>
                  <a:avLst/>
                  <a:gdLst>
                    <a:gd name="connsiteX0" fmla="*/ 120568 w 120567"/>
                    <a:gd name="connsiteY0" fmla="*/ 26793 h 53585"/>
                    <a:gd name="connsiteX1" fmla="*/ 60284 w 120567"/>
                    <a:gd name="connsiteY1" fmla="*/ 53586 h 53585"/>
                    <a:gd name="connsiteX2" fmla="*/ 0 w 120567"/>
                    <a:gd name="connsiteY2" fmla="*/ 26793 h 53585"/>
                    <a:gd name="connsiteX3" fmla="*/ 60284 w 120567"/>
                    <a:gd name="connsiteY3" fmla="*/ 0 h 53585"/>
                    <a:gd name="connsiteX4" fmla="*/ 120568 w 120567"/>
                    <a:gd name="connsiteY4" fmla="*/ 26793 h 535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567" h="53585">
                      <a:moveTo>
                        <a:pt x="120568" y="26793"/>
                      </a:moveTo>
                      <a:cubicBezTo>
                        <a:pt x="120568" y="41590"/>
                        <a:pt x="93578" y="53586"/>
                        <a:pt x="60284" y="53586"/>
                      </a:cubicBezTo>
                      <a:cubicBezTo>
                        <a:pt x="26990" y="53586"/>
                        <a:pt x="0" y="41590"/>
                        <a:pt x="0" y="26793"/>
                      </a:cubicBezTo>
                      <a:cubicBezTo>
                        <a:pt x="0" y="11996"/>
                        <a:pt x="26990" y="0"/>
                        <a:pt x="60284" y="0"/>
                      </a:cubicBezTo>
                      <a:cubicBezTo>
                        <a:pt x="93578" y="0"/>
                        <a:pt x="120568" y="11996"/>
                        <a:pt x="120568" y="26793"/>
                      </a:cubicBezTo>
                      <a:close/>
                    </a:path>
                  </a:pathLst>
                </a:custGeom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" name="Freeform: Shape 6">
                  <a:extLst>
                    <a:ext uri="{FF2B5EF4-FFF2-40B4-BE49-F238E27FC236}">
                      <a16:creationId xmlns:a16="http://schemas.microsoft.com/office/drawing/2014/main" id="{7D495E06-1A53-F644-C61D-A2A9E5DE044E}"/>
                    </a:ext>
                  </a:extLst>
                </p:cNvPr>
                <p:cNvSpPr/>
                <p:nvPr/>
              </p:nvSpPr>
              <p:spPr>
                <a:xfrm>
                  <a:off x="2846189" y="2844264"/>
                  <a:ext cx="616235" cy="388496"/>
                </a:xfrm>
                <a:custGeom>
                  <a:avLst/>
                  <a:gdLst>
                    <a:gd name="connsiteX0" fmla="*/ 587178 w 616235"/>
                    <a:gd name="connsiteY0" fmla="*/ 139242 h 388496"/>
                    <a:gd name="connsiteX1" fmla="*/ 359366 w 616235"/>
                    <a:gd name="connsiteY1" fmla="*/ 140287 h 388496"/>
                    <a:gd name="connsiteX2" fmla="*/ 361703 w 616235"/>
                    <a:gd name="connsiteY2" fmla="*/ 120568 h 388496"/>
                    <a:gd name="connsiteX3" fmla="*/ 180852 w 616235"/>
                    <a:gd name="connsiteY3" fmla="*/ 0 h 388496"/>
                    <a:gd name="connsiteX4" fmla="*/ 0 w 616235"/>
                    <a:gd name="connsiteY4" fmla="*/ 120568 h 388496"/>
                    <a:gd name="connsiteX5" fmla="*/ 0 w 616235"/>
                    <a:gd name="connsiteY5" fmla="*/ 259180 h 388496"/>
                    <a:gd name="connsiteX6" fmla="*/ 188615 w 616235"/>
                    <a:gd name="connsiteY6" fmla="*/ 388496 h 388496"/>
                    <a:gd name="connsiteX7" fmla="*/ 353786 w 616235"/>
                    <a:gd name="connsiteY7" fmla="*/ 334837 h 388496"/>
                    <a:gd name="connsiteX8" fmla="*/ 570674 w 616235"/>
                    <a:gd name="connsiteY8" fmla="*/ 323242 h 388496"/>
                    <a:gd name="connsiteX9" fmla="*/ 616235 w 616235"/>
                    <a:gd name="connsiteY9" fmla="*/ 343772 h 388496"/>
                    <a:gd name="connsiteX10" fmla="*/ 616235 w 616235"/>
                    <a:gd name="connsiteY10" fmla="*/ 152331 h 388496"/>
                    <a:gd name="connsiteX11" fmla="*/ 395194 w 616235"/>
                    <a:gd name="connsiteY11" fmla="*/ 169224 h 388496"/>
                    <a:gd name="connsiteX12" fmla="*/ 421987 w 616235"/>
                    <a:gd name="connsiteY12" fmla="*/ 161333 h 388496"/>
                    <a:gd name="connsiteX13" fmla="*/ 421987 w 616235"/>
                    <a:gd name="connsiteY13" fmla="*/ 247834 h 388496"/>
                    <a:gd name="connsiteX14" fmla="*/ 395194 w 616235"/>
                    <a:gd name="connsiteY14" fmla="*/ 247834 h 388496"/>
                    <a:gd name="connsiteX15" fmla="*/ 60284 w 616235"/>
                    <a:gd name="connsiteY15" fmla="*/ 214343 h 388496"/>
                    <a:gd name="connsiteX16" fmla="*/ 65964 w 616235"/>
                    <a:gd name="connsiteY16" fmla="*/ 214343 h 388496"/>
                    <a:gd name="connsiteX17" fmla="*/ 87077 w 616235"/>
                    <a:gd name="connsiteY17" fmla="*/ 224176 h 388496"/>
                    <a:gd name="connsiteX18" fmla="*/ 87077 w 616235"/>
                    <a:gd name="connsiteY18" fmla="*/ 261230 h 388496"/>
                    <a:gd name="connsiteX19" fmla="*/ 60284 w 616235"/>
                    <a:gd name="connsiteY19" fmla="*/ 261230 h 388496"/>
                    <a:gd name="connsiteX20" fmla="*/ 194248 w 616235"/>
                    <a:gd name="connsiteY20" fmla="*/ 240787 h 388496"/>
                    <a:gd name="connsiteX21" fmla="*/ 221041 w 616235"/>
                    <a:gd name="connsiteY21" fmla="*/ 238235 h 388496"/>
                    <a:gd name="connsiteX22" fmla="*/ 221041 w 616235"/>
                    <a:gd name="connsiteY22" fmla="*/ 281325 h 388496"/>
                    <a:gd name="connsiteX23" fmla="*/ 194248 w 616235"/>
                    <a:gd name="connsiteY23" fmla="*/ 281325 h 388496"/>
                    <a:gd name="connsiteX24" fmla="*/ 261230 w 616235"/>
                    <a:gd name="connsiteY24" fmla="*/ 228978 h 388496"/>
                    <a:gd name="connsiteX25" fmla="*/ 288023 w 616235"/>
                    <a:gd name="connsiteY25" fmla="*/ 218261 h 388496"/>
                    <a:gd name="connsiteX26" fmla="*/ 288023 w 616235"/>
                    <a:gd name="connsiteY26" fmla="*/ 301419 h 388496"/>
                    <a:gd name="connsiteX27" fmla="*/ 261230 w 616235"/>
                    <a:gd name="connsiteY27" fmla="*/ 301419 h 388496"/>
                    <a:gd name="connsiteX28" fmla="*/ 328212 w 616235"/>
                    <a:gd name="connsiteY28" fmla="*/ 199801 h 388496"/>
                    <a:gd name="connsiteX29" fmla="*/ 353786 w 616235"/>
                    <a:gd name="connsiteY29" fmla="*/ 187476 h 388496"/>
                    <a:gd name="connsiteX30" fmla="*/ 355005 w 616235"/>
                    <a:gd name="connsiteY30" fmla="*/ 186867 h 388496"/>
                    <a:gd name="connsiteX31" fmla="*/ 355005 w 616235"/>
                    <a:gd name="connsiteY31" fmla="*/ 234437 h 388496"/>
                    <a:gd name="connsiteX32" fmla="*/ 328212 w 616235"/>
                    <a:gd name="connsiteY32" fmla="*/ 234437 h 388496"/>
                    <a:gd name="connsiteX33" fmla="*/ 154059 w 616235"/>
                    <a:gd name="connsiteY33" fmla="*/ 314816 h 388496"/>
                    <a:gd name="connsiteX34" fmla="*/ 127266 w 616235"/>
                    <a:gd name="connsiteY34" fmla="*/ 314816 h 388496"/>
                    <a:gd name="connsiteX35" fmla="*/ 127266 w 616235"/>
                    <a:gd name="connsiteY35" fmla="*/ 235944 h 388496"/>
                    <a:gd name="connsiteX36" fmla="*/ 154059 w 616235"/>
                    <a:gd name="connsiteY36" fmla="*/ 239863 h 388496"/>
                    <a:gd name="connsiteX37" fmla="*/ 462176 w 616235"/>
                    <a:gd name="connsiteY37" fmla="*/ 200946 h 388496"/>
                    <a:gd name="connsiteX38" fmla="*/ 462176 w 616235"/>
                    <a:gd name="connsiteY38" fmla="*/ 155345 h 388496"/>
                    <a:gd name="connsiteX39" fmla="*/ 488969 w 616235"/>
                    <a:gd name="connsiteY39" fmla="*/ 155345 h 388496"/>
                    <a:gd name="connsiteX40" fmla="*/ 488969 w 616235"/>
                    <a:gd name="connsiteY40" fmla="*/ 200946 h 388496"/>
                    <a:gd name="connsiteX41" fmla="*/ 180852 w 616235"/>
                    <a:gd name="connsiteY41" fmla="*/ 40189 h 388496"/>
                    <a:gd name="connsiteX42" fmla="*/ 321514 w 616235"/>
                    <a:gd name="connsiteY42" fmla="*/ 120568 h 388496"/>
                    <a:gd name="connsiteX43" fmla="*/ 180852 w 616235"/>
                    <a:gd name="connsiteY43" fmla="*/ 200946 h 388496"/>
                    <a:gd name="connsiteX44" fmla="*/ 40189 w 616235"/>
                    <a:gd name="connsiteY44" fmla="*/ 120568 h 388496"/>
                    <a:gd name="connsiteX45" fmla="*/ 180852 w 616235"/>
                    <a:gd name="connsiteY45" fmla="*/ 40189 h 388496"/>
                    <a:gd name="connsiteX46" fmla="*/ 576046 w 616235"/>
                    <a:gd name="connsiteY46" fmla="*/ 281847 h 388496"/>
                    <a:gd name="connsiteX47" fmla="*/ 534216 w 616235"/>
                    <a:gd name="connsiteY47" fmla="*/ 268658 h 388496"/>
                    <a:gd name="connsiteX48" fmla="*/ 522460 w 616235"/>
                    <a:gd name="connsiteY48" fmla="*/ 217390 h 388496"/>
                    <a:gd name="connsiteX49" fmla="*/ 538536 w 616235"/>
                    <a:gd name="connsiteY49" fmla="*/ 164066 h 388496"/>
                    <a:gd name="connsiteX50" fmla="*/ 570687 w 616235"/>
                    <a:gd name="connsiteY50" fmla="*/ 175882 h 388496"/>
                    <a:gd name="connsiteX51" fmla="*/ 576046 w 616235"/>
                    <a:gd name="connsiteY51" fmla="*/ 178300 h 388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</a:cxnLst>
                  <a:rect l="l" t="t" r="r" b="b"/>
                  <a:pathLst>
                    <a:path w="616235" h="388496">
                      <a:moveTo>
                        <a:pt x="587178" y="139242"/>
                      </a:moveTo>
                      <a:cubicBezTo>
                        <a:pt x="513210" y="105932"/>
                        <a:pt x="436683" y="106421"/>
                        <a:pt x="359366" y="140287"/>
                      </a:cubicBezTo>
                      <a:cubicBezTo>
                        <a:pt x="360908" y="133827"/>
                        <a:pt x="361693" y="127210"/>
                        <a:pt x="361703" y="120568"/>
                      </a:cubicBezTo>
                      <a:cubicBezTo>
                        <a:pt x="361703" y="52963"/>
                        <a:pt x="282269" y="0"/>
                        <a:pt x="180852" y="0"/>
                      </a:cubicBezTo>
                      <a:cubicBezTo>
                        <a:pt x="79434" y="0"/>
                        <a:pt x="0" y="52963"/>
                        <a:pt x="0" y="120568"/>
                      </a:cubicBezTo>
                      <a:lnTo>
                        <a:pt x="0" y="259180"/>
                      </a:lnTo>
                      <a:cubicBezTo>
                        <a:pt x="0" y="331695"/>
                        <a:pt x="82850" y="388496"/>
                        <a:pt x="188615" y="388496"/>
                      </a:cubicBezTo>
                      <a:cubicBezTo>
                        <a:pt x="252248" y="388496"/>
                        <a:pt x="318306" y="353592"/>
                        <a:pt x="353786" y="334837"/>
                      </a:cubicBezTo>
                      <a:cubicBezTo>
                        <a:pt x="427848" y="295692"/>
                        <a:pt x="500825" y="291787"/>
                        <a:pt x="570674" y="323242"/>
                      </a:cubicBezTo>
                      <a:lnTo>
                        <a:pt x="616235" y="343772"/>
                      </a:lnTo>
                      <a:lnTo>
                        <a:pt x="616235" y="152331"/>
                      </a:lnTo>
                      <a:close/>
                      <a:moveTo>
                        <a:pt x="395194" y="169224"/>
                      </a:moveTo>
                      <a:cubicBezTo>
                        <a:pt x="403979" y="166121"/>
                        <a:pt x="412922" y="163487"/>
                        <a:pt x="421987" y="161333"/>
                      </a:cubicBezTo>
                      <a:lnTo>
                        <a:pt x="421987" y="247834"/>
                      </a:lnTo>
                      <a:lnTo>
                        <a:pt x="395194" y="247834"/>
                      </a:lnTo>
                      <a:close/>
                      <a:moveTo>
                        <a:pt x="60284" y="214343"/>
                      </a:moveTo>
                      <a:lnTo>
                        <a:pt x="65964" y="214343"/>
                      </a:lnTo>
                      <a:cubicBezTo>
                        <a:pt x="72800" y="218036"/>
                        <a:pt x="79851" y="221320"/>
                        <a:pt x="87077" y="224176"/>
                      </a:cubicBezTo>
                      <a:lnTo>
                        <a:pt x="87077" y="261230"/>
                      </a:lnTo>
                      <a:lnTo>
                        <a:pt x="60284" y="261230"/>
                      </a:lnTo>
                      <a:close/>
                      <a:moveTo>
                        <a:pt x="194248" y="240787"/>
                      </a:moveTo>
                      <a:cubicBezTo>
                        <a:pt x="203402" y="240340"/>
                        <a:pt x="212333" y="239490"/>
                        <a:pt x="221041" y="238235"/>
                      </a:cubicBezTo>
                      <a:lnTo>
                        <a:pt x="221041" y="281325"/>
                      </a:lnTo>
                      <a:lnTo>
                        <a:pt x="194248" y="281325"/>
                      </a:lnTo>
                      <a:close/>
                      <a:moveTo>
                        <a:pt x="261230" y="228978"/>
                      </a:moveTo>
                      <a:cubicBezTo>
                        <a:pt x="270397" y="226025"/>
                        <a:pt x="279349" y="222444"/>
                        <a:pt x="288023" y="218261"/>
                      </a:cubicBezTo>
                      <a:lnTo>
                        <a:pt x="288023" y="301419"/>
                      </a:lnTo>
                      <a:lnTo>
                        <a:pt x="261230" y="301419"/>
                      </a:lnTo>
                      <a:close/>
                      <a:moveTo>
                        <a:pt x="328212" y="199801"/>
                      </a:moveTo>
                      <a:cubicBezTo>
                        <a:pt x="337824" y="195548"/>
                        <a:pt x="346485" y="191334"/>
                        <a:pt x="353786" y="187476"/>
                      </a:cubicBezTo>
                      <a:cubicBezTo>
                        <a:pt x="354195" y="187262"/>
                        <a:pt x="354596" y="187081"/>
                        <a:pt x="355005" y="186867"/>
                      </a:cubicBezTo>
                      <a:lnTo>
                        <a:pt x="355005" y="234437"/>
                      </a:lnTo>
                      <a:lnTo>
                        <a:pt x="328212" y="234437"/>
                      </a:lnTo>
                      <a:close/>
                      <a:moveTo>
                        <a:pt x="154059" y="314816"/>
                      </a:moveTo>
                      <a:lnTo>
                        <a:pt x="127266" y="314816"/>
                      </a:lnTo>
                      <a:lnTo>
                        <a:pt x="127266" y="235944"/>
                      </a:lnTo>
                      <a:cubicBezTo>
                        <a:pt x="136124" y="237705"/>
                        <a:pt x="145067" y="239012"/>
                        <a:pt x="154059" y="239863"/>
                      </a:cubicBezTo>
                      <a:close/>
                      <a:moveTo>
                        <a:pt x="462176" y="200946"/>
                      </a:moveTo>
                      <a:lnTo>
                        <a:pt x="462176" y="155345"/>
                      </a:lnTo>
                      <a:cubicBezTo>
                        <a:pt x="471099" y="154802"/>
                        <a:pt x="480047" y="154802"/>
                        <a:pt x="488969" y="155345"/>
                      </a:cubicBezTo>
                      <a:lnTo>
                        <a:pt x="488969" y="200946"/>
                      </a:lnTo>
                      <a:close/>
                      <a:moveTo>
                        <a:pt x="180852" y="40189"/>
                      </a:moveTo>
                      <a:cubicBezTo>
                        <a:pt x="257097" y="40189"/>
                        <a:pt x="321514" y="77029"/>
                        <a:pt x="321514" y="120568"/>
                      </a:cubicBezTo>
                      <a:cubicBezTo>
                        <a:pt x="321514" y="164106"/>
                        <a:pt x="257097" y="200946"/>
                        <a:pt x="180852" y="200946"/>
                      </a:cubicBezTo>
                      <a:cubicBezTo>
                        <a:pt x="104606" y="200946"/>
                        <a:pt x="40189" y="164140"/>
                        <a:pt x="40189" y="120568"/>
                      </a:cubicBezTo>
                      <a:cubicBezTo>
                        <a:pt x="40189" y="76996"/>
                        <a:pt x="104606" y="40189"/>
                        <a:pt x="180852" y="40189"/>
                      </a:cubicBezTo>
                      <a:close/>
                      <a:moveTo>
                        <a:pt x="576046" y="281847"/>
                      </a:moveTo>
                      <a:cubicBezTo>
                        <a:pt x="562467" y="276370"/>
                        <a:pt x="548481" y="271961"/>
                        <a:pt x="534216" y="268658"/>
                      </a:cubicBezTo>
                      <a:cubicBezTo>
                        <a:pt x="526890" y="252533"/>
                        <a:pt x="522892" y="235096"/>
                        <a:pt x="522460" y="217390"/>
                      </a:cubicBezTo>
                      <a:cubicBezTo>
                        <a:pt x="522723" y="198461"/>
                        <a:pt x="528292" y="179986"/>
                        <a:pt x="538536" y="164066"/>
                      </a:cubicBezTo>
                      <a:cubicBezTo>
                        <a:pt x="549513" y="167257"/>
                        <a:pt x="560256" y="171205"/>
                        <a:pt x="570687" y="175882"/>
                      </a:cubicBezTo>
                      <a:lnTo>
                        <a:pt x="576046" y="178300"/>
                      </a:lnTo>
                      <a:close/>
                    </a:path>
                  </a:pathLst>
                </a:custGeom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379" name="Gruppieren 378">
              <a:extLst>
                <a:ext uri="{FF2B5EF4-FFF2-40B4-BE49-F238E27FC236}">
                  <a16:creationId xmlns:a16="http://schemas.microsoft.com/office/drawing/2014/main" id="{75508278-9C2A-384C-A7E8-A7C2D00EBA9B}"/>
                </a:ext>
              </a:extLst>
            </p:cNvPr>
            <p:cNvGrpSpPr/>
            <p:nvPr/>
          </p:nvGrpSpPr>
          <p:grpSpPr>
            <a:xfrm>
              <a:off x="2526321" y="2604548"/>
              <a:ext cx="0" cy="347739"/>
              <a:chOff x="8553809" y="2082016"/>
              <a:chExt cx="0" cy="633195"/>
            </a:xfrm>
          </p:grpSpPr>
          <p:cxnSp>
            <p:nvCxnSpPr>
              <p:cNvPr id="380" name="Straight Connector 336">
                <a:extLst>
                  <a:ext uri="{FF2B5EF4-FFF2-40B4-BE49-F238E27FC236}">
                    <a16:creationId xmlns:a16="http://schemas.microsoft.com/office/drawing/2014/main" id="{E9063FEC-99E3-C094-4774-9275FBEE09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809" y="2082016"/>
                <a:ext cx="0" cy="3933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Connector 339">
                <a:extLst>
                  <a:ext uri="{FF2B5EF4-FFF2-40B4-BE49-F238E27FC236}">
                    <a16:creationId xmlns:a16="http://schemas.microsoft.com/office/drawing/2014/main" id="{FD9371E0-2A01-89B3-9806-D2F99A6008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809" y="2510239"/>
                <a:ext cx="0" cy="20497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4" name="Gruppieren 413">
            <a:extLst>
              <a:ext uri="{FF2B5EF4-FFF2-40B4-BE49-F238E27FC236}">
                <a16:creationId xmlns:a16="http://schemas.microsoft.com/office/drawing/2014/main" id="{20720F83-70AF-67C9-B1D2-5D3C0571131B}"/>
              </a:ext>
            </a:extLst>
          </p:cNvPr>
          <p:cNvGrpSpPr/>
          <p:nvPr/>
        </p:nvGrpSpPr>
        <p:grpSpPr>
          <a:xfrm>
            <a:off x="2102629" y="4922717"/>
            <a:ext cx="1198215" cy="900830"/>
            <a:chOff x="2102629" y="4548836"/>
            <a:chExt cx="1198215" cy="900830"/>
          </a:xfrm>
        </p:grpSpPr>
        <p:grpSp>
          <p:nvGrpSpPr>
            <p:cNvPr id="397" name="Gruppieren 396">
              <a:extLst>
                <a:ext uri="{FF2B5EF4-FFF2-40B4-BE49-F238E27FC236}">
                  <a16:creationId xmlns:a16="http://schemas.microsoft.com/office/drawing/2014/main" id="{7FDAEB84-C887-F45D-E830-77A798BEAB5E}"/>
                </a:ext>
              </a:extLst>
            </p:cNvPr>
            <p:cNvGrpSpPr/>
            <p:nvPr/>
          </p:nvGrpSpPr>
          <p:grpSpPr>
            <a:xfrm>
              <a:off x="2102629" y="4548836"/>
              <a:ext cx="1198215" cy="706906"/>
              <a:chOff x="2102629" y="3901136"/>
              <a:chExt cx="1198215" cy="706906"/>
            </a:xfrm>
          </p:grpSpPr>
          <p:pic>
            <p:nvPicPr>
              <p:cNvPr id="32" name="Graphic 220" descr="Folder">
                <a:extLst>
                  <a:ext uri="{FF2B5EF4-FFF2-40B4-BE49-F238E27FC236}">
                    <a16:creationId xmlns:a16="http://schemas.microsoft.com/office/drawing/2014/main" id="{56AD97D8-225C-FCDC-2D09-1B29690E19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2102629" y="3901136"/>
                <a:ext cx="813221" cy="706906"/>
              </a:xfrm>
              <a:prstGeom prst="rect">
                <a:avLst/>
              </a:prstGeom>
            </p:spPr>
          </p:pic>
          <p:sp>
            <p:nvSpPr>
              <p:cNvPr id="33" name="TextBox 221">
                <a:extLst>
                  <a:ext uri="{FF2B5EF4-FFF2-40B4-BE49-F238E27FC236}">
                    <a16:creationId xmlns:a16="http://schemas.microsoft.com/office/drawing/2014/main" id="{BCE48066-768F-F9A6-AE30-017CEC8E965F}"/>
                  </a:ext>
                </a:extLst>
              </p:cNvPr>
              <p:cNvSpPr txBox="1"/>
              <p:nvPr/>
            </p:nvSpPr>
            <p:spPr>
              <a:xfrm>
                <a:off x="2811608" y="4116090"/>
                <a:ext cx="4892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0" dirty="0"/>
                  <a:t>R</a:t>
                </a:r>
                <a:r>
                  <a:rPr kumimoji="0" lang="en-US" sz="1200" b="0" i="0" u="none" strike="noStrike" kern="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</a:rPr>
                  <a:t>uns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grpSp>
            <p:nvGrpSpPr>
              <p:cNvPr id="34" name="Graphic 11" descr="Gears">
                <a:extLst>
                  <a:ext uri="{FF2B5EF4-FFF2-40B4-BE49-F238E27FC236}">
                    <a16:creationId xmlns:a16="http://schemas.microsoft.com/office/drawing/2014/main" id="{D4825D85-3008-C7A6-A3A7-6C4E3837BECB}"/>
                  </a:ext>
                </a:extLst>
              </p:cNvPr>
              <p:cNvGrpSpPr/>
              <p:nvPr/>
            </p:nvGrpSpPr>
            <p:grpSpPr>
              <a:xfrm rot="20446813" flipH="1">
                <a:off x="2376794" y="4136902"/>
                <a:ext cx="241731" cy="292525"/>
                <a:chOff x="5986457" y="5441275"/>
                <a:chExt cx="621029" cy="751522"/>
              </a:xfrm>
              <a:solidFill>
                <a:srgbClr val="C21F3A"/>
              </a:solidFill>
            </p:grpSpPr>
            <p:sp>
              <p:nvSpPr>
                <p:cNvPr id="35" name="Freeform: Shape 259">
                  <a:extLst>
                    <a:ext uri="{FF2B5EF4-FFF2-40B4-BE49-F238E27FC236}">
                      <a16:creationId xmlns:a16="http://schemas.microsoft.com/office/drawing/2014/main" id="{D5F8FCD4-67E4-2150-706C-A6B61D53B18E}"/>
                    </a:ext>
                  </a:extLst>
                </p:cNvPr>
                <p:cNvSpPr/>
                <p:nvPr/>
              </p:nvSpPr>
              <p:spPr>
                <a:xfrm>
                  <a:off x="6201723" y="5441275"/>
                  <a:ext cx="405764" cy="404812"/>
                </a:xfrm>
                <a:custGeom>
                  <a:avLst/>
                  <a:gdLst>
                    <a:gd name="connsiteX0" fmla="*/ 202883 w 405764"/>
                    <a:gd name="connsiteY0" fmla="*/ 274320 h 404812"/>
                    <a:gd name="connsiteX1" fmla="*/ 131445 w 405764"/>
                    <a:gd name="connsiteY1" fmla="*/ 202883 h 404812"/>
                    <a:gd name="connsiteX2" fmla="*/ 202883 w 405764"/>
                    <a:gd name="connsiteY2" fmla="*/ 131445 h 404812"/>
                    <a:gd name="connsiteX3" fmla="*/ 274320 w 405764"/>
                    <a:gd name="connsiteY3" fmla="*/ 202883 h 404812"/>
                    <a:gd name="connsiteX4" fmla="*/ 202883 w 405764"/>
                    <a:gd name="connsiteY4" fmla="*/ 274320 h 404812"/>
                    <a:gd name="connsiteX5" fmla="*/ 363855 w 405764"/>
                    <a:gd name="connsiteY5" fmla="*/ 158115 h 404812"/>
                    <a:gd name="connsiteX6" fmla="*/ 348615 w 405764"/>
                    <a:gd name="connsiteY6" fmla="*/ 120968 h 404812"/>
                    <a:gd name="connsiteX7" fmla="*/ 363855 w 405764"/>
                    <a:gd name="connsiteY7" fmla="*/ 76200 h 404812"/>
                    <a:gd name="connsiteX8" fmla="*/ 329565 w 405764"/>
                    <a:gd name="connsiteY8" fmla="*/ 41910 h 404812"/>
                    <a:gd name="connsiteX9" fmla="*/ 284798 w 405764"/>
                    <a:gd name="connsiteY9" fmla="*/ 57150 h 404812"/>
                    <a:gd name="connsiteX10" fmla="*/ 247650 w 405764"/>
                    <a:gd name="connsiteY10" fmla="*/ 41910 h 404812"/>
                    <a:gd name="connsiteX11" fmla="*/ 226695 w 405764"/>
                    <a:gd name="connsiteY11" fmla="*/ 0 h 404812"/>
                    <a:gd name="connsiteX12" fmla="*/ 179070 w 405764"/>
                    <a:gd name="connsiteY12" fmla="*/ 0 h 404812"/>
                    <a:gd name="connsiteX13" fmla="*/ 158115 w 405764"/>
                    <a:gd name="connsiteY13" fmla="*/ 41910 h 404812"/>
                    <a:gd name="connsiteX14" fmla="*/ 120968 w 405764"/>
                    <a:gd name="connsiteY14" fmla="*/ 57150 h 404812"/>
                    <a:gd name="connsiteX15" fmla="*/ 76200 w 405764"/>
                    <a:gd name="connsiteY15" fmla="*/ 41910 h 404812"/>
                    <a:gd name="connsiteX16" fmla="*/ 41910 w 405764"/>
                    <a:gd name="connsiteY16" fmla="*/ 76200 h 404812"/>
                    <a:gd name="connsiteX17" fmla="*/ 57150 w 405764"/>
                    <a:gd name="connsiteY17" fmla="*/ 120968 h 404812"/>
                    <a:gd name="connsiteX18" fmla="*/ 41910 w 405764"/>
                    <a:gd name="connsiteY18" fmla="*/ 158115 h 404812"/>
                    <a:gd name="connsiteX19" fmla="*/ 0 w 405764"/>
                    <a:gd name="connsiteY19" fmla="*/ 179070 h 404812"/>
                    <a:gd name="connsiteX20" fmla="*/ 0 w 405764"/>
                    <a:gd name="connsiteY20" fmla="*/ 226695 h 404812"/>
                    <a:gd name="connsiteX21" fmla="*/ 41910 w 405764"/>
                    <a:gd name="connsiteY21" fmla="*/ 247650 h 404812"/>
                    <a:gd name="connsiteX22" fmla="*/ 57150 w 405764"/>
                    <a:gd name="connsiteY22" fmla="*/ 284798 h 404812"/>
                    <a:gd name="connsiteX23" fmla="*/ 41910 w 405764"/>
                    <a:gd name="connsiteY23" fmla="*/ 329565 h 404812"/>
                    <a:gd name="connsiteX24" fmla="*/ 75248 w 405764"/>
                    <a:gd name="connsiteY24" fmla="*/ 362903 h 404812"/>
                    <a:gd name="connsiteX25" fmla="*/ 120015 w 405764"/>
                    <a:gd name="connsiteY25" fmla="*/ 347663 h 404812"/>
                    <a:gd name="connsiteX26" fmla="*/ 157163 w 405764"/>
                    <a:gd name="connsiteY26" fmla="*/ 362903 h 404812"/>
                    <a:gd name="connsiteX27" fmla="*/ 178118 w 405764"/>
                    <a:gd name="connsiteY27" fmla="*/ 404813 h 404812"/>
                    <a:gd name="connsiteX28" fmla="*/ 225743 w 405764"/>
                    <a:gd name="connsiteY28" fmla="*/ 404813 h 404812"/>
                    <a:gd name="connsiteX29" fmla="*/ 246698 w 405764"/>
                    <a:gd name="connsiteY29" fmla="*/ 362903 h 404812"/>
                    <a:gd name="connsiteX30" fmla="*/ 283845 w 405764"/>
                    <a:gd name="connsiteY30" fmla="*/ 347663 h 404812"/>
                    <a:gd name="connsiteX31" fmla="*/ 328613 w 405764"/>
                    <a:gd name="connsiteY31" fmla="*/ 362903 h 404812"/>
                    <a:gd name="connsiteX32" fmla="*/ 362903 w 405764"/>
                    <a:gd name="connsiteY32" fmla="*/ 329565 h 404812"/>
                    <a:gd name="connsiteX33" fmla="*/ 347663 w 405764"/>
                    <a:gd name="connsiteY33" fmla="*/ 284798 h 404812"/>
                    <a:gd name="connsiteX34" fmla="*/ 363855 w 405764"/>
                    <a:gd name="connsiteY34" fmla="*/ 247650 h 404812"/>
                    <a:gd name="connsiteX35" fmla="*/ 405765 w 405764"/>
                    <a:gd name="connsiteY35" fmla="*/ 226695 h 404812"/>
                    <a:gd name="connsiteX36" fmla="*/ 405765 w 405764"/>
                    <a:gd name="connsiteY36" fmla="*/ 179070 h 404812"/>
                    <a:gd name="connsiteX37" fmla="*/ 363855 w 405764"/>
                    <a:gd name="connsiteY37" fmla="*/ 158115 h 404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405764" h="404812">
                      <a:moveTo>
                        <a:pt x="202883" y="274320"/>
                      </a:moveTo>
                      <a:cubicBezTo>
                        <a:pt x="162877" y="274320"/>
                        <a:pt x="131445" y="241935"/>
                        <a:pt x="131445" y="202883"/>
                      </a:cubicBezTo>
                      <a:cubicBezTo>
                        <a:pt x="131445" y="163830"/>
                        <a:pt x="163830" y="131445"/>
                        <a:pt x="202883" y="131445"/>
                      </a:cubicBezTo>
                      <a:cubicBezTo>
                        <a:pt x="242888" y="131445"/>
                        <a:pt x="274320" y="163830"/>
                        <a:pt x="274320" y="202883"/>
                      </a:cubicBezTo>
                      <a:cubicBezTo>
                        <a:pt x="274320" y="241935"/>
                        <a:pt x="241935" y="274320"/>
                        <a:pt x="202883" y="274320"/>
                      </a:cubicBezTo>
                      <a:close/>
                      <a:moveTo>
                        <a:pt x="363855" y="158115"/>
                      </a:moveTo>
                      <a:cubicBezTo>
                        <a:pt x="360045" y="144780"/>
                        <a:pt x="355283" y="132398"/>
                        <a:pt x="348615" y="120968"/>
                      </a:cubicBezTo>
                      <a:lnTo>
                        <a:pt x="363855" y="76200"/>
                      </a:lnTo>
                      <a:lnTo>
                        <a:pt x="329565" y="41910"/>
                      </a:lnTo>
                      <a:lnTo>
                        <a:pt x="284798" y="57150"/>
                      </a:lnTo>
                      <a:cubicBezTo>
                        <a:pt x="273367" y="50483"/>
                        <a:pt x="260985" y="45720"/>
                        <a:pt x="247650" y="41910"/>
                      </a:cubicBezTo>
                      <a:lnTo>
                        <a:pt x="226695" y="0"/>
                      </a:lnTo>
                      <a:lnTo>
                        <a:pt x="179070" y="0"/>
                      </a:lnTo>
                      <a:lnTo>
                        <a:pt x="158115" y="41910"/>
                      </a:lnTo>
                      <a:cubicBezTo>
                        <a:pt x="144780" y="45720"/>
                        <a:pt x="132398" y="50483"/>
                        <a:pt x="120968" y="57150"/>
                      </a:cubicBezTo>
                      <a:lnTo>
                        <a:pt x="76200" y="41910"/>
                      </a:lnTo>
                      <a:lnTo>
                        <a:pt x="41910" y="76200"/>
                      </a:lnTo>
                      <a:lnTo>
                        <a:pt x="57150" y="120968"/>
                      </a:lnTo>
                      <a:cubicBezTo>
                        <a:pt x="50482" y="132398"/>
                        <a:pt x="45720" y="144780"/>
                        <a:pt x="41910" y="158115"/>
                      </a:cubicBezTo>
                      <a:lnTo>
                        <a:pt x="0" y="179070"/>
                      </a:lnTo>
                      <a:lnTo>
                        <a:pt x="0" y="226695"/>
                      </a:lnTo>
                      <a:lnTo>
                        <a:pt x="41910" y="247650"/>
                      </a:lnTo>
                      <a:cubicBezTo>
                        <a:pt x="45720" y="260985"/>
                        <a:pt x="50482" y="273368"/>
                        <a:pt x="57150" y="284798"/>
                      </a:cubicBezTo>
                      <a:lnTo>
                        <a:pt x="41910" y="329565"/>
                      </a:lnTo>
                      <a:lnTo>
                        <a:pt x="75248" y="362903"/>
                      </a:lnTo>
                      <a:lnTo>
                        <a:pt x="120015" y="347663"/>
                      </a:lnTo>
                      <a:cubicBezTo>
                        <a:pt x="131445" y="354330"/>
                        <a:pt x="143827" y="359093"/>
                        <a:pt x="157163" y="362903"/>
                      </a:cubicBezTo>
                      <a:lnTo>
                        <a:pt x="178118" y="404813"/>
                      </a:lnTo>
                      <a:lnTo>
                        <a:pt x="225743" y="404813"/>
                      </a:lnTo>
                      <a:lnTo>
                        <a:pt x="246698" y="362903"/>
                      </a:lnTo>
                      <a:cubicBezTo>
                        <a:pt x="260033" y="359093"/>
                        <a:pt x="272415" y="354330"/>
                        <a:pt x="283845" y="347663"/>
                      </a:cubicBezTo>
                      <a:lnTo>
                        <a:pt x="328613" y="362903"/>
                      </a:lnTo>
                      <a:lnTo>
                        <a:pt x="362903" y="329565"/>
                      </a:lnTo>
                      <a:lnTo>
                        <a:pt x="347663" y="284798"/>
                      </a:lnTo>
                      <a:cubicBezTo>
                        <a:pt x="354330" y="273368"/>
                        <a:pt x="360045" y="260033"/>
                        <a:pt x="363855" y="247650"/>
                      </a:cubicBezTo>
                      <a:lnTo>
                        <a:pt x="405765" y="226695"/>
                      </a:lnTo>
                      <a:lnTo>
                        <a:pt x="405765" y="179070"/>
                      </a:lnTo>
                      <a:lnTo>
                        <a:pt x="363855" y="158115"/>
                      </a:lnTo>
                      <a:close/>
                    </a:path>
                  </a:pathLst>
                </a:custGeom>
                <a:grpFill/>
                <a:ln w="1905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6" name="Freeform: Shape 260">
                  <a:extLst>
                    <a:ext uri="{FF2B5EF4-FFF2-40B4-BE49-F238E27FC236}">
                      <a16:creationId xmlns:a16="http://schemas.microsoft.com/office/drawing/2014/main" id="{4F2040E3-4B9F-7296-C2B3-BD31795CE2FB}"/>
                    </a:ext>
                  </a:extLst>
                </p:cNvPr>
                <p:cNvSpPr/>
                <p:nvPr/>
              </p:nvSpPr>
              <p:spPr>
                <a:xfrm>
                  <a:off x="5986457" y="5787985"/>
                  <a:ext cx="405765" cy="404812"/>
                </a:xfrm>
                <a:custGeom>
                  <a:avLst/>
                  <a:gdLst>
                    <a:gd name="connsiteX0" fmla="*/ 202883 w 405765"/>
                    <a:gd name="connsiteY0" fmla="*/ 274320 h 404812"/>
                    <a:gd name="connsiteX1" fmla="*/ 131445 w 405765"/>
                    <a:gd name="connsiteY1" fmla="*/ 202882 h 404812"/>
                    <a:gd name="connsiteX2" fmla="*/ 202883 w 405765"/>
                    <a:gd name="connsiteY2" fmla="*/ 131445 h 404812"/>
                    <a:gd name="connsiteX3" fmla="*/ 274320 w 405765"/>
                    <a:gd name="connsiteY3" fmla="*/ 202882 h 404812"/>
                    <a:gd name="connsiteX4" fmla="*/ 202883 w 405765"/>
                    <a:gd name="connsiteY4" fmla="*/ 274320 h 404812"/>
                    <a:gd name="connsiteX5" fmla="*/ 202883 w 405765"/>
                    <a:gd name="connsiteY5" fmla="*/ 274320 h 404812"/>
                    <a:gd name="connsiteX6" fmla="*/ 348615 w 405765"/>
                    <a:gd name="connsiteY6" fmla="*/ 120967 h 404812"/>
                    <a:gd name="connsiteX7" fmla="*/ 363855 w 405765"/>
                    <a:gd name="connsiteY7" fmla="*/ 76200 h 404812"/>
                    <a:gd name="connsiteX8" fmla="*/ 329565 w 405765"/>
                    <a:gd name="connsiteY8" fmla="*/ 41910 h 404812"/>
                    <a:gd name="connsiteX9" fmla="*/ 284798 w 405765"/>
                    <a:gd name="connsiteY9" fmla="*/ 57150 h 404812"/>
                    <a:gd name="connsiteX10" fmla="*/ 247650 w 405765"/>
                    <a:gd name="connsiteY10" fmla="*/ 41910 h 404812"/>
                    <a:gd name="connsiteX11" fmla="*/ 226695 w 405765"/>
                    <a:gd name="connsiteY11" fmla="*/ 0 h 404812"/>
                    <a:gd name="connsiteX12" fmla="*/ 179070 w 405765"/>
                    <a:gd name="connsiteY12" fmla="*/ 0 h 404812"/>
                    <a:gd name="connsiteX13" fmla="*/ 158115 w 405765"/>
                    <a:gd name="connsiteY13" fmla="*/ 41910 h 404812"/>
                    <a:gd name="connsiteX14" fmla="*/ 120968 w 405765"/>
                    <a:gd name="connsiteY14" fmla="*/ 57150 h 404812"/>
                    <a:gd name="connsiteX15" fmla="*/ 76200 w 405765"/>
                    <a:gd name="connsiteY15" fmla="*/ 41910 h 404812"/>
                    <a:gd name="connsiteX16" fmla="*/ 42863 w 405765"/>
                    <a:gd name="connsiteY16" fmla="*/ 75247 h 404812"/>
                    <a:gd name="connsiteX17" fmla="*/ 57150 w 405765"/>
                    <a:gd name="connsiteY17" fmla="*/ 120015 h 404812"/>
                    <a:gd name="connsiteX18" fmla="*/ 41910 w 405765"/>
                    <a:gd name="connsiteY18" fmla="*/ 157163 h 404812"/>
                    <a:gd name="connsiteX19" fmla="*/ 0 w 405765"/>
                    <a:gd name="connsiteY19" fmla="*/ 178117 h 404812"/>
                    <a:gd name="connsiteX20" fmla="*/ 0 w 405765"/>
                    <a:gd name="connsiteY20" fmla="*/ 225742 h 404812"/>
                    <a:gd name="connsiteX21" fmla="*/ 41910 w 405765"/>
                    <a:gd name="connsiteY21" fmla="*/ 246698 h 404812"/>
                    <a:gd name="connsiteX22" fmla="*/ 57150 w 405765"/>
                    <a:gd name="connsiteY22" fmla="*/ 283845 h 404812"/>
                    <a:gd name="connsiteX23" fmla="*/ 42863 w 405765"/>
                    <a:gd name="connsiteY23" fmla="*/ 328613 h 404812"/>
                    <a:gd name="connsiteX24" fmla="*/ 76200 w 405765"/>
                    <a:gd name="connsiteY24" fmla="*/ 361950 h 404812"/>
                    <a:gd name="connsiteX25" fmla="*/ 120968 w 405765"/>
                    <a:gd name="connsiteY25" fmla="*/ 347663 h 404812"/>
                    <a:gd name="connsiteX26" fmla="*/ 158115 w 405765"/>
                    <a:gd name="connsiteY26" fmla="*/ 362903 h 404812"/>
                    <a:gd name="connsiteX27" fmla="*/ 179070 w 405765"/>
                    <a:gd name="connsiteY27" fmla="*/ 404813 h 404812"/>
                    <a:gd name="connsiteX28" fmla="*/ 226695 w 405765"/>
                    <a:gd name="connsiteY28" fmla="*/ 404813 h 404812"/>
                    <a:gd name="connsiteX29" fmla="*/ 247650 w 405765"/>
                    <a:gd name="connsiteY29" fmla="*/ 362903 h 404812"/>
                    <a:gd name="connsiteX30" fmla="*/ 284798 w 405765"/>
                    <a:gd name="connsiteY30" fmla="*/ 347663 h 404812"/>
                    <a:gd name="connsiteX31" fmla="*/ 329565 w 405765"/>
                    <a:gd name="connsiteY31" fmla="*/ 362903 h 404812"/>
                    <a:gd name="connsiteX32" fmla="*/ 362903 w 405765"/>
                    <a:gd name="connsiteY32" fmla="*/ 328613 h 404812"/>
                    <a:gd name="connsiteX33" fmla="*/ 348615 w 405765"/>
                    <a:gd name="connsiteY33" fmla="*/ 284798 h 404812"/>
                    <a:gd name="connsiteX34" fmla="*/ 363855 w 405765"/>
                    <a:gd name="connsiteY34" fmla="*/ 247650 h 404812"/>
                    <a:gd name="connsiteX35" fmla="*/ 405765 w 405765"/>
                    <a:gd name="connsiteY35" fmla="*/ 226695 h 404812"/>
                    <a:gd name="connsiteX36" fmla="*/ 405765 w 405765"/>
                    <a:gd name="connsiteY36" fmla="*/ 179070 h 404812"/>
                    <a:gd name="connsiteX37" fmla="*/ 363855 w 405765"/>
                    <a:gd name="connsiteY37" fmla="*/ 158115 h 404812"/>
                    <a:gd name="connsiteX38" fmla="*/ 348615 w 405765"/>
                    <a:gd name="connsiteY38" fmla="*/ 120967 h 404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405765" h="404812">
                      <a:moveTo>
                        <a:pt x="202883" y="274320"/>
                      </a:moveTo>
                      <a:cubicBezTo>
                        <a:pt x="162878" y="274320"/>
                        <a:pt x="131445" y="241935"/>
                        <a:pt x="131445" y="202882"/>
                      </a:cubicBezTo>
                      <a:cubicBezTo>
                        <a:pt x="131445" y="162877"/>
                        <a:pt x="163830" y="131445"/>
                        <a:pt x="202883" y="131445"/>
                      </a:cubicBezTo>
                      <a:cubicBezTo>
                        <a:pt x="242888" y="131445"/>
                        <a:pt x="274320" y="163830"/>
                        <a:pt x="274320" y="202882"/>
                      </a:cubicBezTo>
                      <a:cubicBezTo>
                        <a:pt x="274320" y="241935"/>
                        <a:pt x="242888" y="274320"/>
                        <a:pt x="202883" y="274320"/>
                      </a:cubicBezTo>
                      <a:lnTo>
                        <a:pt x="202883" y="274320"/>
                      </a:lnTo>
                      <a:close/>
                      <a:moveTo>
                        <a:pt x="348615" y="120967"/>
                      </a:moveTo>
                      <a:lnTo>
                        <a:pt x="363855" y="76200"/>
                      </a:lnTo>
                      <a:lnTo>
                        <a:pt x="329565" y="41910"/>
                      </a:lnTo>
                      <a:lnTo>
                        <a:pt x="284798" y="57150"/>
                      </a:lnTo>
                      <a:cubicBezTo>
                        <a:pt x="273368" y="50482"/>
                        <a:pt x="260033" y="45720"/>
                        <a:pt x="247650" y="41910"/>
                      </a:cubicBezTo>
                      <a:lnTo>
                        <a:pt x="226695" y="0"/>
                      </a:lnTo>
                      <a:lnTo>
                        <a:pt x="179070" y="0"/>
                      </a:lnTo>
                      <a:lnTo>
                        <a:pt x="158115" y="41910"/>
                      </a:lnTo>
                      <a:cubicBezTo>
                        <a:pt x="144780" y="45720"/>
                        <a:pt x="132398" y="50482"/>
                        <a:pt x="120968" y="57150"/>
                      </a:cubicBezTo>
                      <a:lnTo>
                        <a:pt x="76200" y="41910"/>
                      </a:lnTo>
                      <a:lnTo>
                        <a:pt x="42863" y="75247"/>
                      </a:lnTo>
                      <a:lnTo>
                        <a:pt x="57150" y="120015"/>
                      </a:lnTo>
                      <a:cubicBezTo>
                        <a:pt x="50483" y="131445"/>
                        <a:pt x="45720" y="144780"/>
                        <a:pt x="41910" y="157163"/>
                      </a:cubicBezTo>
                      <a:lnTo>
                        <a:pt x="0" y="178117"/>
                      </a:lnTo>
                      <a:lnTo>
                        <a:pt x="0" y="225742"/>
                      </a:lnTo>
                      <a:lnTo>
                        <a:pt x="41910" y="246698"/>
                      </a:lnTo>
                      <a:cubicBezTo>
                        <a:pt x="45720" y="260032"/>
                        <a:pt x="50483" y="272415"/>
                        <a:pt x="57150" y="283845"/>
                      </a:cubicBezTo>
                      <a:lnTo>
                        <a:pt x="42863" y="328613"/>
                      </a:lnTo>
                      <a:lnTo>
                        <a:pt x="76200" y="361950"/>
                      </a:lnTo>
                      <a:lnTo>
                        <a:pt x="120968" y="347663"/>
                      </a:lnTo>
                      <a:cubicBezTo>
                        <a:pt x="132398" y="354330"/>
                        <a:pt x="144780" y="359092"/>
                        <a:pt x="158115" y="362903"/>
                      </a:cubicBezTo>
                      <a:lnTo>
                        <a:pt x="179070" y="404813"/>
                      </a:lnTo>
                      <a:lnTo>
                        <a:pt x="226695" y="404813"/>
                      </a:lnTo>
                      <a:lnTo>
                        <a:pt x="247650" y="362903"/>
                      </a:lnTo>
                      <a:cubicBezTo>
                        <a:pt x="260985" y="359092"/>
                        <a:pt x="273368" y="354330"/>
                        <a:pt x="284798" y="347663"/>
                      </a:cubicBezTo>
                      <a:lnTo>
                        <a:pt x="329565" y="362903"/>
                      </a:lnTo>
                      <a:lnTo>
                        <a:pt x="362903" y="328613"/>
                      </a:lnTo>
                      <a:lnTo>
                        <a:pt x="348615" y="284798"/>
                      </a:lnTo>
                      <a:cubicBezTo>
                        <a:pt x="355283" y="273367"/>
                        <a:pt x="360045" y="260985"/>
                        <a:pt x="363855" y="247650"/>
                      </a:cubicBezTo>
                      <a:lnTo>
                        <a:pt x="405765" y="226695"/>
                      </a:lnTo>
                      <a:lnTo>
                        <a:pt x="405765" y="179070"/>
                      </a:lnTo>
                      <a:lnTo>
                        <a:pt x="363855" y="158115"/>
                      </a:lnTo>
                      <a:cubicBezTo>
                        <a:pt x="360045" y="144780"/>
                        <a:pt x="355283" y="132397"/>
                        <a:pt x="348615" y="120967"/>
                      </a:cubicBezTo>
                      <a:close/>
                    </a:path>
                  </a:pathLst>
                </a:custGeom>
                <a:grpFill/>
                <a:ln w="1905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388" name="Gruppieren 387">
              <a:extLst>
                <a:ext uri="{FF2B5EF4-FFF2-40B4-BE49-F238E27FC236}">
                  <a16:creationId xmlns:a16="http://schemas.microsoft.com/office/drawing/2014/main" id="{9981C265-D653-3BD7-75CD-5BBD68213D0E}"/>
                </a:ext>
              </a:extLst>
            </p:cNvPr>
            <p:cNvGrpSpPr/>
            <p:nvPr/>
          </p:nvGrpSpPr>
          <p:grpSpPr>
            <a:xfrm>
              <a:off x="2526321" y="5101927"/>
              <a:ext cx="0" cy="347739"/>
              <a:chOff x="8553809" y="2082016"/>
              <a:chExt cx="0" cy="633195"/>
            </a:xfrm>
          </p:grpSpPr>
          <p:cxnSp>
            <p:nvCxnSpPr>
              <p:cNvPr id="389" name="Straight Connector 336">
                <a:extLst>
                  <a:ext uri="{FF2B5EF4-FFF2-40B4-BE49-F238E27FC236}">
                    <a16:creationId xmlns:a16="http://schemas.microsoft.com/office/drawing/2014/main" id="{42F5CC5A-055D-711B-79F4-22B7B565E7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809" y="2082016"/>
                <a:ext cx="0" cy="3933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Connector 339">
                <a:extLst>
                  <a:ext uri="{FF2B5EF4-FFF2-40B4-BE49-F238E27FC236}">
                    <a16:creationId xmlns:a16="http://schemas.microsoft.com/office/drawing/2014/main" id="{C6C40890-B770-4EE0-5F93-329177587E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809" y="2510239"/>
                <a:ext cx="0" cy="20497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3" name="Gruppieren 412">
            <a:extLst>
              <a:ext uri="{FF2B5EF4-FFF2-40B4-BE49-F238E27FC236}">
                <a16:creationId xmlns:a16="http://schemas.microsoft.com/office/drawing/2014/main" id="{13C8B5BC-1AB8-55ED-1860-45F041C078B2}"/>
              </a:ext>
            </a:extLst>
          </p:cNvPr>
          <p:cNvGrpSpPr/>
          <p:nvPr/>
        </p:nvGrpSpPr>
        <p:grpSpPr>
          <a:xfrm>
            <a:off x="2198072" y="3850841"/>
            <a:ext cx="1474669" cy="749930"/>
            <a:chOff x="2198072" y="3572817"/>
            <a:chExt cx="1474669" cy="749930"/>
          </a:xfrm>
        </p:grpSpPr>
        <p:grpSp>
          <p:nvGrpSpPr>
            <p:cNvPr id="396" name="Gruppieren 395">
              <a:extLst>
                <a:ext uri="{FF2B5EF4-FFF2-40B4-BE49-F238E27FC236}">
                  <a16:creationId xmlns:a16="http://schemas.microsoft.com/office/drawing/2014/main" id="{D2C91273-D70A-54B5-197D-CCF09ED4807A}"/>
                </a:ext>
              </a:extLst>
            </p:cNvPr>
            <p:cNvGrpSpPr/>
            <p:nvPr/>
          </p:nvGrpSpPr>
          <p:grpSpPr>
            <a:xfrm>
              <a:off x="2198072" y="3572817"/>
              <a:ext cx="1474669" cy="412361"/>
              <a:chOff x="2198072" y="3062277"/>
              <a:chExt cx="1474669" cy="412361"/>
            </a:xfrm>
          </p:grpSpPr>
          <p:sp>
            <p:nvSpPr>
              <p:cNvPr id="21" name="TextBox 205">
                <a:extLst>
                  <a:ext uri="{FF2B5EF4-FFF2-40B4-BE49-F238E27FC236}">
                    <a16:creationId xmlns:a16="http://schemas.microsoft.com/office/drawing/2014/main" id="{C4385DC5-2B48-804C-95A3-746A47476159}"/>
                  </a:ext>
                </a:extLst>
              </p:cNvPr>
              <p:cNvSpPr txBox="1"/>
              <p:nvPr/>
            </p:nvSpPr>
            <p:spPr>
              <a:xfrm>
                <a:off x="2811608" y="3129958"/>
                <a:ext cx="8611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0" dirty="0"/>
                  <a:t>W</a:t>
                </a:r>
                <a:r>
                  <a:rPr kumimoji="0" lang="en-US" sz="1200" b="0" i="0" u="none" strike="noStrike" kern="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</a:rPr>
                  <a:t>orkflows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grpSp>
            <p:nvGrpSpPr>
              <p:cNvPr id="22" name="Group 206">
                <a:extLst>
                  <a:ext uri="{FF2B5EF4-FFF2-40B4-BE49-F238E27FC236}">
                    <a16:creationId xmlns:a16="http://schemas.microsoft.com/office/drawing/2014/main" id="{34297118-F273-74E7-E64B-69CAD32FB405}"/>
                  </a:ext>
                </a:extLst>
              </p:cNvPr>
              <p:cNvGrpSpPr/>
              <p:nvPr/>
            </p:nvGrpSpPr>
            <p:grpSpPr>
              <a:xfrm>
                <a:off x="2350004" y="3171692"/>
                <a:ext cx="329287" cy="250681"/>
                <a:chOff x="5857974" y="3824529"/>
                <a:chExt cx="1442884" cy="1263650"/>
              </a:xfrm>
            </p:grpSpPr>
            <p:sp>
              <p:nvSpPr>
                <p:cNvPr id="23" name="Rectangle 277">
                  <a:extLst>
                    <a:ext uri="{FF2B5EF4-FFF2-40B4-BE49-F238E27FC236}">
                      <a16:creationId xmlns:a16="http://schemas.microsoft.com/office/drawing/2014/main" id="{B8A6EF6F-B6C2-359E-4B07-3632BC6CEBEC}"/>
                    </a:ext>
                  </a:extLst>
                </p:cNvPr>
                <p:cNvSpPr/>
                <p:nvPr/>
              </p:nvSpPr>
              <p:spPr>
                <a:xfrm>
                  <a:off x="5857974" y="4256754"/>
                  <a:ext cx="403385" cy="831425"/>
                </a:xfrm>
                <a:prstGeom prst="rect">
                  <a:avLst/>
                </a:prstGeom>
                <a:solidFill>
                  <a:srgbClr val="5B9BD5"/>
                </a:solidFill>
                <a:ln w="19050" cap="rnd" cmpd="sng" algn="ctr">
                  <a:solidFill>
                    <a:srgbClr val="5B9BD5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4" name="Rectangle 278">
                  <a:extLst>
                    <a:ext uri="{FF2B5EF4-FFF2-40B4-BE49-F238E27FC236}">
                      <a16:creationId xmlns:a16="http://schemas.microsoft.com/office/drawing/2014/main" id="{CA810801-3057-CB67-0CBC-CC3BD625B24A}"/>
                    </a:ext>
                  </a:extLst>
                </p:cNvPr>
                <p:cNvSpPr/>
                <p:nvPr/>
              </p:nvSpPr>
              <p:spPr>
                <a:xfrm>
                  <a:off x="6386583" y="4040852"/>
                  <a:ext cx="403388" cy="1047327"/>
                </a:xfrm>
                <a:prstGeom prst="rect">
                  <a:avLst/>
                </a:prstGeom>
                <a:solidFill>
                  <a:srgbClr val="5B9BD5"/>
                </a:solidFill>
                <a:ln w="19050" cap="rnd" cmpd="sng" algn="ctr">
                  <a:solidFill>
                    <a:srgbClr val="5B9BD5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5" name="Rectangle 279">
                  <a:extLst>
                    <a:ext uri="{FF2B5EF4-FFF2-40B4-BE49-F238E27FC236}">
                      <a16:creationId xmlns:a16="http://schemas.microsoft.com/office/drawing/2014/main" id="{76CC5CD2-B1D2-6E92-5370-29BEBB00D579}"/>
                    </a:ext>
                  </a:extLst>
                </p:cNvPr>
                <p:cNvSpPr/>
                <p:nvPr/>
              </p:nvSpPr>
              <p:spPr>
                <a:xfrm>
                  <a:off x="6897472" y="3824529"/>
                  <a:ext cx="403386" cy="1263650"/>
                </a:xfrm>
                <a:prstGeom prst="rect">
                  <a:avLst/>
                </a:prstGeom>
                <a:solidFill>
                  <a:srgbClr val="5B9BD5"/>
                </a:solidFill>
                <a:ln w="19050" cap="rnd" cmpd="sng" algn="ctr">
                  <a:solidFill>
                    <a:srgbClr val="5B9BD5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30" name="Graphic 202" descr="Folder">
                <a:extLst>
                  <a:ext uri="{FF2B5EF4-FFF2-40B4-BE49-F238E27FC236}">
                    <a16:creationId xmlns:a16="http://schemas.microsoft.com/office/drawing/2014/main" id="{7147D440-278F-3364-AC4D-1C410E686BCB}"/>
                  </a:ext>
                </a:extLst>
              </p:cNvPr>
              <p:cNvSpPr/>
              <p:nvPr/>
            </p:nvSpPr>
            <p:spPr>
              <a:xfrm>
                <a:off x="2198072" y="3062277"/>
                <a:ext cx="626857" cy="412361"/>
              </a:xfrm>
              <a:custGeom>
                <a:avLst/>
                <a:gdLst>
                  <a:gd name="connsiteX0" fmla="*/ 592974 w 626857"/>
                  <a:gd name="connsiteY0" fmla="*/ 412362 h 412361"/>
                  <a:gd name="connsiteX1" fmla="*/ 33884 w 626857"/>
                  <a:gd name="connsiteY1" fmla="*/ 412362 h 412361"/>
                  <a:gd name="connsiteX2" fmla="*/ 0 w 626857"/>
                  <a:gd name="connsiteY2" fmla="*/ 382907 h 412361"/>
                  <a:gd name="connsiteX3" fmla="*/ 0 w 626857"/>
                  <a:gd name="connsiteY3" fmla="*/ 29454 h 412361"/>
                  <a:gd name="connsiteX4" fmla="*/ 33884 w 626857"/>
                  <a:gd name="connsiteY4" fmla="*/ 0 h 412361"/>
                  <a:gd name="connsiteX5" fmla="*/ 193140 w 626857"/>
                  <a:gd name="connsiteY5" fmla="*/ 0 h 412361"/>
                  <a:gd name="connsiteX6" fmla="*/ 211776 w 626857"/>
                  <a:gd name="connsiteY6" fmla="*/ 5155 h 412361"/>
                  <a:gd name="connsiteX7" fmla="*/ 304958 w 626857"/>
                  <a:gd name="connsiteY7" fmla="*/ 58909 h 412361"/>
                  <a:gd name="connsiteX8" fmla="*/ 592974 w 626857"/>
                  <a:gd name="connsiteY8" fmla="*/ 58909 h 412361"/>
                  <a:gd name="connsiteX9" fmla="*/ 626858 w 626857"/>
                  <a:gd name="connsiteY9" fmla="*/ 88363 h 412361"/>
                  <a:gd name="connsiteX10" fmla="*/ 626858 w 626857"/>
                  <a:gd name="connsiteY10" fmla="*/ 382907 h 412361"/>
                  <a:gd name="connsiteX11" fmla="*/ 592974 w 626857"/>
                  <a:gd name="connsiteY11" fmla="*/ 412362 h 412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26857" h="412361">
                    <a:moveTo>
                      <a:pt x="592974" y="412362"/>
                    </a:moveTo>
                    <a:lnTo>
                      <a:pt x="33884" y="412362"/>
                    </a:lnTo>
                    <a:cubicBezTo>
                      <a:pt x="15248" y="412362"/>
                      <a:pt x="0" y="399107"/>
                      <a:pt x="0" y="382907"/>
                    </a:cubicBezTo>
                    <a:lnTo>
                      <a:pt x="0" y="29454"/>
                    </a:lnTo>
                    <a:cubicBezTo>
                      <a:pt x="0" y="13254"/>
                      <a:pt x="15248" y="0"/>
                      <a:pt x="33884" y="0"/>
                    </a:cubicBezTo>
                    <a:lnTo>
                      <a:pt x="193140" y="0"/>
                    </a:lnTo>
                    <a:cubicBezTo>
                      <a:pt x="199917" y="0"/>
                      <a:pt x="206694" y="1473"/>
                      <a:pt x="211776" y="5155"/>
                    </a:cubicBezTo>
                    <a:lnTo>
                      <a:pt x="304958" y="58909"/>
                    </a:lnTo>
                    <a:lnTo>
                      <a:pt x="592974" y="58909"/>
                    </a:lnTo>
                    <a:cubicBezTo>
                      <a:pt x="611610" y="58909"/>
                      <a:pt x="626858" y="72163"/>
                      <a:pt x="626858" y="88363"/>
                    </a:cubicBezTo>
                    <a:lnTo>
                      <a:pt x="626858" y="382907"/>
                    </a:lnTo>
                    <a:cubicBezTo>
                      <a:pt x="626858" y="399107"/>
                      <a:pt x="611610" y="412362"/>
                      <a:pt x="592974" y="412362"/>
                    </a:cubicBezTo>
                    <a:close/>
                  </a:path>
                </a:pathLst>
              </a:custGeom>
              <a:noFill/>
              <a:ln w="16867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391" name="Gruppieren 390">
              <a:extLst>
                <a:ext uri="{FF2B5EF4-FFF2-40B4-BE49-F238E27FC236}">
                  <a16:creationId xmlns:a16="http://schemas.microsoft.com/office/drawing/2014/main" id="{982210C3-B17A-9A33-A4FB-376257D57146}"/>
                </a:ext>
              </a:extLst>
            </p:cNvPr>
            <p:cNvGrpSpPr/>
            <p:nvPr/>
          </p:nvGrpSpPr>
          <p:grpSpPr>
            <a:xfrm>
              <a:off x="2526321" y="3975008"/>
              <a:ext cx="0" cy="347739"/>
              <a:chOff x="8553809" y="2082016"/>
              <a:chExt cx="0" cy="633195"/>
            </a:xfrm>
          </p:grpSpPr>
          <p:cxnSp>
            <p:nvCxnSpPr>
              <p:cNvPr id="392" name="Straight Connector 336">
                <a:extLst>
                  <a:ext uri="{FF2B5EF4-FFF2-40B4-BE49-F238E27FC236}">
                    <a16:creationId xmlns:a16="http://schemas.microsoft.com/office/drawing/2014/main" id="{34204FCA-3AD5-1584-8E0B-D328C7269D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809" y="2082016"/>
                <a:ext cx="0" cy="3933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Straight Connector 339">
                <a:extLst>
                  <a:ext uri="{FF2B5EF4-FFF2-40B4-BE49-F238E27FC236}">
                    <a16:creationId xmlns:a16="http://schemas.microsoft.com/office/drawing/2014/main" id="{1546BC9A-5891-2AD8-F123-B3CD39FAFC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809" y="2510239"/>
                <a:ext cx="0" cy="20497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20" name="Straight Connector 331">
            <a:extLst>
              <a:ext uri="{FF2B5EF4-FFF2-40B4-BE49-F238E27FC236}">
                <a16:creationId xmlns:a16="http://schemas.microsoft.com/office/drawing/2014/main" id="{47E23C81-A9D6-7D58-6B39-A4CC96F3C8D6}"/>
              </a:ext>
            </a:extLst>
          </p:cNvPr>
          <p:cNvCxnSpPr>
            <a:cxnSpLocks/>
          </p:cNvCxnSpPr>
          <p:nvPr/>
        </p:nvCxnSpPr>
        <p:spPr>
          <a:xfrm>
            <a:off x="1836296" y="1063710"/>
            <a:ext cx="36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Connector 331">
            <a:extLst>
              <a:ext uri="{FF2B5EF4-FFF2-40B4-BE49-F238E27FC236}">
                <a16:creationId xmlns:a16="http://schemas.microsoft.com/office/drawing/2014/main" id="{39515B27-DFEE-DB73-801E-691E02E07BB3}"/>
              </a:ext>
            </a:extLst>
          </p:cNvPr>
          <p:cNvCxnSpPr>
            <a:cxnSpLocks/>
          </p:cNvCxnSpPr>
          <p:nvPr/>
        </p:nvCxnSpPr>
        <p:spPr>
          <a:xfrm>
            <a:off x="1836296" y="2571512"/>
            <a:ext cx="36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331">
            <a:extLst>
              <a:ext uri="{FF2B5EF4-FFF2-40B4-BE49-F238E27FC236}">
                <a16:creationId xmlns:a16="http://schemas.microsoft.com/office/drawing/2014/main" id="{BF370D28-6D56-E2F4-6FB8-5EDB66C04A5B}"/>
              </a:ext>
            </a:extLst>
          </p:cNvPr>
          <p:cNvCxnSpPr>
            <a:cxnSpLocks/>
          </p:cNvCxnSpPr>
          <p:nvPr/>
        </p:nvCxnSpPr>
        <p:spPr>
          <a:xfrm>
            <a:off x="1836296" y="4072658"/>
            <a:ext cx="36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331">
            <a:extLst>
              <a:ext uri="{FF2B5EF4-FFF2-40B4-BE49-F238E27FC236}">
                <a16:creationId xmlns:a16="http://schemas.microsoft.com/office/drawing/2014/main" id="{898D426E-EE7D-95C8-C1BD-C63D6B0EE985}"/>
              </a:ext>
            </a:extLst>
          </p:cNvPr>
          <p:cNvCxnSpPr>
            <a:cxnSpLocks/>
          </p:cNvCxnSpPr>
          <p:nvPr/>
        </p:nvCxnSpPr>
        <p:spPr>
          <a:xfrm>
            <a:off x="1836296" y="5304745"/>
            <a:ext cx="36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4" name="Image" descr="Image">
            <a:extLst>
              <a:ext uri="{FF2B5EF4-FFF2-40B4-BE49-F238E27FC236}">
                <a16:creationId xmlns:a16="http://schemas.microsoft.com/office/drawing/2014/main" id="{045B38AA-39F5-3F76-6DCC-BB068ACB52B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511829" y="126399"/>
            <a:ext cx="648933" cy="651994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430" name="Straight Connector 331">
            <a:extLst>
              <a:ext uri="{FF2B5EF4-FFF2-40B4-BE49-F238E27FC236}">
                <a16:creationId xmlns:a16="http://schemas.microsoft.com/office/drawing/2014/main" id="{DAAFD5CC-A27B-5FA7-9783-8BCC0AD7A5FE}"/>
              </a:ext>
            </a:extLst>
          </p:cNvPr>
          <p:cNvCxnSpPr>
            <a:cxnSpLocks/>
          </p:cNvCxnSpPr>
          <p:nvPr/>
        </p:nvCxnSpPr>
        <p:spPr>
          <a:xfrm>
            <a:off x="1840731" y="6461464"/>
            <a:ext cx="50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6" name="Gruppieren 425">
            <a:extLst>
              <a:ext uri="{FF2B5EF4-FFF2-40B4-BE49-F238E27FC236}">
                <a16:creationId xmlns:a16="http://schemas.microsoft.com/office/drawing/2014/main" id="{245D2EA0-857F-8C07-CEDB-286A38B03F09}"/>
              </a:ext>
            </a:extLst>
          </p:cNvPr>
          <p:cNvGrpSpPr>
            <a:grpSpLocks noChangeAspect="1"/>
          </p:cNvGrpSpPr>
          <p:nvPr/>
        </p:nvGrpSpPr>
        <p:grpSpPr>
          <a:xfrm>
            <a:off x="2248179" y="6201746"/>
            <a:ext cx="556283" cy="519435"/>
            <a:chOff x="9836777" y="2327948"/>
            <a:chExt cx="434137" cy="367627"/>
          </a:xfrm>
        </p:grpSpPr>
        <p:sp>
          <p:nvSpPr>
            <p:cNvPr id="427" name="Rechteck: abgerundete Ecken 426">
              <a:extLst>
                <a:ext uri="{FF2B5EF4-FFF2-40B4-BE49-F238E27FC236}">
                  <a16:creationId xmlns:a16="http://schemas.microsoft.com/office/drawing/2014/main" id="{6BFBCC70-B9B1-D316-6DE8-083303239841}"/>
                </a:ext>
              </a:extLst>
            </p:cNvPr>
            <p:cNvSpPr/>
            <p:nvPr/>
          </p:nvSpPr>
          <p:spPr>
            <a:xfrm>
              <a:off x="9836777" y="2327948"/>
              <a:ext cx="246981" cy="201154"/>
            </a:xfrm>
            <a:prstGeom prst="roundRect">
              <a:avLst>
                <a:gd name="adj" fmla="val 29689"/>
              </a:avLst>
            </a:prstGeom>
            <a:solidFill>
              <a:srgbClr val="1FC2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BB5DD"/>
                </a:solidFill>
              </a:endParaRPr>
            </a:p>
          </p:txBody>
        </p:sp>
        <p:sp>
          <p:nvSpPr>
            <p:cNvPr id="428" name="Rechteck: abgerundete Ecken 427">
              <a:extLst>
                <a:ext uri="{FF2B5EF4-FFF2-40B4-BE49-F238E27FC236}">
                  <a16:creationId xmlns:a16="http://schemas.microsoft.com/office/drawing/2014/main" id="{357E58A5-7C2D-FB5D-C574-948E1BCE2BC0}"/>
                </a:ext>
              </a:extLst>
            </p:cNvPr>
            <p:cNvSpPr/>
            <p:nvPr/>
          </p:nvSpPr>
          <p:spPr>
            <a:xfrm>
              <a:off x="10023932" y="2390074"/>
              <a:ext cx="246982" cy="201154"/>
            </a:xfrm>
            <a:prstGeom prst="roundRect">
              <a:avLst>
                <a:gd name="adj" fmla="val 28505"/>
              </a:avLst>
            </a:prstGeom>
            <a:solidFill>
              <a:srgbClr val="6BE7D2">
                <a:alpha val="8823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BB5DD"/>
                </a:solidFill>
              </a:endParaRPr>
            </a:p>
          </p:txBody>
        </p:sp>
        <p:sp>
          <p:nvSpPr>
            <p:cNvPr id="429" name="Rechteck: abgerundete Ecken 428">
              <a:extLst>
                <a:ext uri="{FF2B5EF4-FFF2-40B4-BE49-F238E27FC236}">
                  <a16:creationId xmlns:a16="http://schemas.microsoft.com/office/drawing/2014/main" id="{0167795E-2FE5-6327-8EDA-6F4ADF8E9367}"/>
                </a:ext>
              </a:extLst>
            </p:cNvPr>
            <p:cNvSpPr/>
            <p:nvPr/>
          </p:nvSpPr>
          <p:spPr>
            <a:xfrm>
              <a:off x="9883300" y="2490104"/>
              <a:ext cx="246981" cy="205471"/>
            </a:xfrm>
            <a:prstGeom prst="roundRect">
              <a:avLst>
                <a:gd name="adj" fmla="val 29415"/>
              </a:avLst>
            </a:prstGeom>
            <a:solidFill>
              <a:srgbClr val="ACF2E6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BB5DD"/>
                </a:solidFill>
              </a:endParaRPr>
            </a:p>
          </p:txBody>
        </p:sp>
      </p:grpSp>
      <p:grpSp>
        <p:nvGrpSpPr>
          <p:cNvPr id="431" name="Gruppieren 430">
            <a:extLst>
              <a:ext uri="{FF2B5EF4-FFF2-40B4-BE49-F238E27FC236}">
                <a16:creationId xmlns:a16="http://schemas.microsoft.com/office/drawing/2014/main" id="{B608A358-444F-BCAE-9EB3-8F03BBD67B6A}"/>
              </a:ext>
            </a:extLst>
          </p:cNvPr>
          <p:cNvGrpSpPr>
            <a:grpSpLocks noChangeAspect="1"/>
          </p:cNvGrpSpPr>
          <p:nvPr/>
        </p:nvGrpSpPr>
        <p:grpSpPr>
          <a:xfrm>
            <a:off x="3434620" y="2121874"/>
            <a:ext cx="252886" cy="236135"/>
            <a:chOff x="9836777" y="2327948"/>
            <a:chExt cx="434137" cy="367627"/>
          </a:xfrm>
        </p:grpSpPr>
        <p:sp>
          <p:nvSpPr>
            <p:cNvPr id="432" name="Rechteck: abgerundete Ecken 431">
              <a:extLst>
                <a:ext uri="{FF2B5EF4-FFF2-40B4-BE49-F238E27FC236}">
                  <a16:creationId xmlns:a16="http://schemas.microsoft.com/office/drawing/2014/main" id="{75CD9C98-D600-F0AB-4DE5-DD9DB4D02488}"/>
                </a:ext>
              </a:extLst>
            </p:cNvPr>
            <p:cNvSpPr/>
            <p:nvPr/>
          </p:nvSpPr>
          <p:spPr>
            <a:xfrm>
              <a:off x="9836777" y="2327948"/>
              <a:ext cx="246981" cy="201154"/>
            </a:xfrm>
            <a:prstGeom prst="roundRect">
              <a:avLst>
                <a:gd name="adj" fmla="val 29689"/>
              </a:avLst>
            </a:prstGeom>
            <a:solidFill>
              <a:srgbClr val="B4CE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B4CE82"/>
                </a:solidFill>
              </a:endParaRPr>
            </a:p>
          </p:txBody>
        </p:sp>
        <p:sp>
          <p:nvSpPr>
            <p:cNvPr id="433" name="Rechteck: abgerundete Ecken 432">
              <a:extLst>
                <a:ext uri="{FF2B5EF4-FFF2-40B4-BE49-F238E27FC236}">
                  <a16:creationId xmlns:a16="http://schemas.microsoft.com/office/drawing/2014/main" id="{44658C21-3E44-BCAE-B77E-0F5704B371D3}"/>
                </a:ext>
              </a:extLst>
            </p:cNvPr>
            <p:cNvSpPr/>
            <p:nvPr/>
          </p:nvSpPr>
          <p:spPr>
            <a:xfrm>
              <a:off x="10023932" y="2390074"/>
              <a:ext cx="246982" cy="201154"/>
            </a:xfrm>
            <a:prstGeom prst="roundRect">
              <a:avLst>
                <a:gd name="adj" fmla="val 28505"/>
              </a:avLst>
            </a:prstGeom>
            <a:solidFill>
              <a:srgbClr val="C6D99F">
                <a:alpha val="8745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BB5DD"/>
                </a:solidFill>
              </a:endParaRPr>
            </a:p>
          </p:txBody>
        </p:sp>
        <p:sp>
          <p:nvSpPr>
            <p:cNvPr id="434" name="Rechteck: abgerundete Ecken 433">
              <a:extLst>
                <a:ext uri="{FF2B5EF4-FFF2-40B4-BE49-F238E27FC236}">
                  <a16:creationId xmlns:a16="http://schemas.microsoft.com/office/drawing/2014/main" id="{2E36012E-E897-0D19-C1D0-3E2BBDE34D2B}"/>
                </a:ext>
              </a:extLst>
            </p:cNvPr>
            <p:cNvSpPr/>
            <p:nvPr/>
          </p:nvSpPr>
          <p:spPr>
            <a:xfrm>
              <a:off x="9883300" y="2490104"/>
              <a:ext cx="246981" cy="205471"/>
            </a:xfrm>
            <a:prstGeom prst="roundRect">
              <a:avLst>
                <a:gd name="adj" fmla="val 29415"/>
              </a:avLst>
            </a:prstGeom>
            <a:solidFill>
              <a:srgbClr val="D6E4BA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BB5DD"/>
                </a:solidFill>
              </a:endParaRPr>
            </a:p>
          </p:txBody>
        </p:sp>
      </p:grpSp>
      <p:grpSp>
        <p:nvGrpSpPr>
          <p:cNvPr id="435" name="Gruppieren 434">
            <a:extLst>
              <a:ext uri="{FF2B5EF4-FFF2-40B4-BE49-F238E27FC236}">
                <a16:creationId xmlns:a16="http://schemas.microsoft.com/office/drawing/2014/main" id="{FC53785F-3D8F-60A4-D874-E4489118D1A9}"/>
              </a:ext>
            </a:extLst>
          </p:cNvPr>
          <p:cNvGrpSpPr>
            <a:grpSpLocks noChangeAspect="1"/>
          </p:cNvGrpSpPr>
          <p:nvPr/>
        </p:nvGrpSpPr>
        <p:grpSpPr>
          <a:xfrm>
            <a:off x="3434620" y="3608107"/>
            <a:ext cx="252886" cy="236135"/>
            <a:chOff x="9836777" y="2327948"/>
            <a:chExt cx="434137" cy="367627"/>
          </a:xfrm>
        </p:grpSpPr>
        <p:sp>
          <p:nvSpPr>
            <p:cNvPr id="436" name="Rechteck: abgerundete Ecken 435">
              <a:extLst>
                <a:ext uri="{FF2B5EF4-FFF2-40B4-BE49-F238E27FC236}">
                  <a16:creationId xmlns:a16="http://schemas.microsoft.com/office/drawing/2014/main" id="{67F35E8D-924A-8EC8-4470-EF663F948365}"/>
                </a:ext>
              </a:extLst>
            </p:cNvPr>
            <p:cNvSpPr/>
            <p:nvPr/>
          </p:nvSpPr>
          <p:spPr>
            <a:xfrm>
              <a:off x="9836777" y="2327948"/>
              <a:ext cx="246981" cy="201154"/>
            </a:xfrm>
            <a:prstGeom prst="roundRect">
              <a:avLst>
                <a:gd name="adj" fmla="val 29689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C000"/>
                </a:solidFill>
              </a:endParaRPr>
            </a:p>
          </p:txBody>
        </p:sp>
        <p:sp>
          <p:nvSpPr>
            <p:cNvPr id="437" name="Rechteck: abgerundete Ecken 436">
              <a:extLst>
                <a:ext uri="{FF2B5EF4-FFF2-40B4-BE49-F238E27FC236}">
                  <a16:creationId xmlns:a16="http://schemas.microsoft.com/office/drawing/2014/main" id="{353D2991-122C-BDC5-2EF7-33DD12220C44}"/>
                </a:ext>
              </a:extLst>
            </p:cNvPr>
            <p:cNvSpPr/>
            <p:nvPr/>
          </p:nvSpPr>
          <p:spPr>
            <a:xfrm>
              <a:off x="10023932" y="2390074"/>
              <a:ext cx="246982" cy="201154"/>
            </a:xfrm>
            <a:prstGeom prst="roundRect">
              <a:avLst>
                <a:gd name="adj" fmla="val 28505"/>
              </a:avLst>
            </a:prstGeom>
            <a:solidFill>
              <a:srgbClr val="FFD347">
                <a:alpha val="8745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C000"/>
                </a:solidFill>
              </a:endParaRPr>
            </a:p>
          </p:txBody>
        </p:sp>
        <p:sp>
          <p:nvSpPr>
            <p:cNvPr id="438" name="Rechteck: abgerundete Ecken 437">
              <a:extLst>
                <a:ext uri="{FF2B5EF4-FFF2-40B4-BE49-F238E27FC236}">
                  <a16:creationId xmlns:a16="http://schemas.microsoft.com/office/drawing/2014/main" id="{3E921238-03C8-7DC4-47C6-F3D11B1A4A5B}"/>
                </a:ext>
              </a:extLst>
            </p:cNvPr>
            <p:cNvSpPr/>
            <p:nvPr/>
          </p:nvSpPr>
          <p:spPr>
            <a:xfrm>
              <a:off x="9883300" y="2490104"/>
              <a:ext cx="246981" cy="205471"/>
            </a:xfrm>
            <a:prstGeom prst="roundRect">
              <a:avLst>
                <a:gd name="adj" fmla="val 29415"/>
              </a:avLst>
            </a:prstGeom>
            <a:solidFill>
              <a:srgbClr val="FFE79B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C000"/>
                </a:solidFill>
              </a:endParaRPr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2307F5E8-4BE7-5C07-DBCB-FA36AF6B4DB1}"/>
              </a:ext>
            </a:extLst>
          </p:cNvPr>
          <p:cNvSpPr txBox="1"/>
          <p:nvPr/>
        </p:nvSpPr>
        <p:spPr>
          <a:xfrm>
            <a:off x="5574979" y="4779273"/>
            <a:ext cx="2052000" cy="83099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de-DE" sz="2400" b="1" dirty="0">
                <a:solidFill>
                  <a:srgbClr val="7F7F7F"/>
                </a:solidFill>
              </a:rPr>
              <a:t>Data </a:t>
            </a:r>
            <a:r>
              <a:rPr lang="de-DE" sz="2400" b="1" dirty="0" err="1">
                <a:solidFill>
                  <a:srgbClr val="7F7F7F"/>
                </a:solidFill>
              </a:rPr>
              <a:t>analysis</a:t>
            </a:r>
            <a:endParaRPr lang="de-DE" sz="2400" b="1" dirty="0">
              <a:solidFill>
                <a:srgbClr val="7F7F7F"/>
              </a:solidFill>
            </a:endParaRPr>
          </a:p>
          <a:p>
            <a:pPr algn="ctr"/>
            <a:r>
              <a:rPr lang="de-DE" sz="2400" b="1" dirty="0" err="1">
                <a:solidFill>
                  <a:srgbClr val="7F7F7F"/>
                </a:solidFill>
              </a:rPr>
              <a:t>Computation</a:t>
            </a:r>
            <a:endParaRPr lang="de-DE" sz="2400" b="1" dirty="0">
              <a:solidFill>
                <a:srgbClr val="7F7F7F"/>
              </a:solidFill>
            </a:endParaRPr>
          </a:p>
        </p:txBody>
      </p:sp>
      <p:cxnSp>
        <p:nvCxnSpPr>
          <p:cNvPr id="11" name="Verbinder: gekrümmt 10">
            <a:extLst>
              <a:ext uri="{FF2B5EF4-FFF2-40B4-BE49-F238E27FC236}">
                <a16:creationId xmlns:a16="http://schemas.microsoft.com/office/drawing/2014/main" id="{8F5FF741-9980-65F0-057B-855BBB6A3643}"/>
              </a:ext>
            </a:extLst>
          </p:cNvPr>
          <p:cNvCxnSpPr>
            <a:cxnSpLocks/>
            <a:stCxn id="10" idx="0"/>
          </p:cNvCxnSpPr>
          <p:nvPr/>
        </p:nvCxnSpPr>
        <p:spPr>
          <a:xfrm rot="16200000" flipV="1">
            <a:off x="5496043" y="3674337"/>
            <a:ext cx="357334" cy="1852538"/>
          </a:xfrm>
          <a:prstGeom prst="curvedConnector2">
            <a:avLst/>
          </a:prstGeom>
          <a:ln w="38100">
            <a:solidFill>
              <a:srgbClr val="5B9BD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Verbinder: gekrümmt 11">
            <a:extLst>
              <a:ext uri="{FF2B5EF4-FFF2-40B4-BE49-F238E27FC236}">
                <a16:creationId xmlns:a16="http://schemas.microsoft.com/office/drawing/2014/main" id="{53010F28-3C6F-BBDC-7437-AD1327BAEACD}"/>
              </a:ext>
            </a:extLst>
          </p:cNvPr>
          <p:cNvCxnSpPr>
            <a:cxnSpLocks/>
            <a:stCxn id="10" idx="2"/>
          </p:cNvCxnSpPr>
          <p:nvPr/>
        </p:nvCxnSpPr>
        <p:spPr>
          <a:xfrm rot="5400000">
            <a:off x="5523845" y="4835046"/>
            <a:ext cx="301910" cy="1852358"/>
          </a:xfrm>
          <a:prstGeom prst="curvedConnector2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3" name="Gruppieren 472">
            <a:extLst>
              <a:ext uri="{FF2B5EF4-FFF2-40B4-BE49-F238E27FC236}">
                <a16:creationId xmlns:a16="http://schemas.microsoft.com/office/drawing/2014/main" id="{E5F7A8A5-7147-BE60-C2AF-7107DCE50462}"/>
              </a:ext>
            </a:extLst>
          </p:cNvPr>
          <p:cNvGrpSpPr/>
          <p:nvPr/>
        </p:nvGrpSpPr>
        <p:grpSpPr>
          <a:xfrm>
            <a:off x="7566369" y="4280596"/>
            <a:ext cx="3052548" cy="2038399"/>
            <a:chOff x="3766864" y="3440252"/>
            <a:chExt cx="3052548" cy="2038399"/>
          </a:xfrm>
        </p:grpSpPr>
        <p:sp>
          <p:nvSpPr>
            <p:cNvPr id="13" name="TextBox 310">
              <a:extLst>
                <a:ext uri="{FF2B5EF4-FFF2-40B4-BE49-F238E27FC236}">
                  <a16:creationId xmlns:a16="http://schemas.microsoft.com/office/drawing/2014/main" id="{0BB9AEAA-39C5-77D2-9F20-6487190ADB24}"/>
                </a:ext>
              </a:extLst>
            </p:cNvPr>
            <p:cNvSpPr txBox="1"/>
            <p:nvPr/>
          </p:nvSpPr>
          <p:spPr>
            <a:xfrm>
              <a:off x="3766864" y="3666139"/>
              <a:ext cx="10775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&lt;study/assay&gt;</a:t>
              </a:r>
            </a:p>
          </p:txBody>
        </p:sp>
        <p:sp>
          <p:nvSpPr>
            <p:cNvPr id="14" name="TextBox 312">
              <a:extLst>
                <a:ext uri="{FF2B5EF4-FFF2-40B4-BE49-F238E27FC236}">
                  <a16:creationId xmlns:a16="http://schemas.microsoft.com/office/drawing/2014/main" id="{AC3C779D-DEBD-B503-3049-3B4D05DBD7E4}"/>
                </a:ext>
              </a:extLst>
            </p:cNvPr>
            <p:cNvSpPr txBox="1"/>
            <p:nvPr/>
          </p:nvSpPr>
          <p:spPr>
            <a:xfrm>
              <a:off x="3783822" y="4597117"/>
              <a:ext cx="10070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&lt;workflow1&gt;</a:t>
              </a:r>
            </a:p>
          </p:txBody>
        </p:sp>
        <p:grpSp>
          <p:nvGrpSpPr>
            <p:cNvPr id="15" name="Group 314">
              <a:extLst>
                <a:ext uri="{FF2B5EF4-FFF2-40B4-BE49-F238E27FC236}">
                  <a16:creationId xmlns:a16="http://schemas.microsoft.com/office/drawing/2014/main" id="{C508D9F2-0642-FE8C-FB09-D8AF5DAE5F66}"/>
                </a:ext>
              </a:extLst>
            </p:cNvPr>
            <p:cNvGrpSpPr/>
            <p:nvPr/>
          </p:nvGrpSpPr>
          <p:grpSpPr>
            <a:xfrm>
              <a:off x="4208661" y="4438430"/>
              <a:ext cx="163109" cy="138367"/>
              <a:chOff x="5901449" y="3824529"/>
              <a:chExt cx="1399409" cy="1263650"/>
            </a:xfrm>
          </p:grpSpPr>
          <p:sp>
            <p:nvSpPr>
              <p:cNvPr id="16" name="Rectangle 371">
                <a:extLst>
                  <a:ext uri="{FF2B5EF4-FFF2-40B4-BE49-F238E27FC236}">
                    <a16:creationId xmlns:a16="http://schemas.microsoft.com/office/drawing/2014/main" id="{94F3C877-417A-755E-99C9-6E8A0DF15CFF}"/>
                  </a:ext>
                </a:extLst>
              </p:cNvPr>
              <p:cNvSpPr/>
              <p:nvPr/>
            </p:nvSpPr>
            <p:spPr>
              <a:xfrm>
                <a:off x="5901449" y="4256753"/>
                <a:ext cx="403388" cy="831426"/>
              </a:xfrm>
              <a:prstGeom prst="rect">
                <a:avLst/>
              </a:prstGeom>
              <a:solidFill>
                <a:srgbClr val="5B9BD5"/>
              </a:solidFill>
              <a:ln w="19050" cap="rnd" cmpd="sng" algn="ctr">
                <a:solidFill>
                  <a:srgbClr val="5B9BD5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" name="Rectangle 381">
                <a:extLst>
                  <a:ext uri="{FF2B5EF4-FFF2-40B4-BE49-F238E27FC236}">
                    <a16:creationId xmlns:a16="http://schemas.microsoft.com/office/drawing/2014/main" id="{C1B40C71-57CF-A951-7AC2-33A4BB8548A8}"/>
                  </a:ext>
                </a:extLst>
              </p:cNvPr>
              <p:cNvSpPr/>
              <p:nvPr/>
            </p:nvSpPr>
            <p:spPr>
              <a:xfrm>
                <a:off x="6386583" y="4040852"/>
                <a:ext cx="403388" cy="1047327"/>
              </a:xfrm>
              <a:prstGeom prst="rect">
                <a:avLst/>
              </a:prstGeom>
              <a:solidFill>
                <a:srgbClr val="5B9BD5"/>
              </a:solidFill>
              <a:ln w="19050" cap="rnd" cmpd="sng" algn="ctr">
                <a:solidFill>
                  <a:srgbClr val="5B9BD5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" name="Rectangle 382">
                <a:extLst>
                  <a:ext uri="{FF2B5EF4-FFF2-40B4-BE49-F238E27FC236}">
                    <a16:creationId xmlns:a16="http://schemas.microsoft.com/office/drawing/2014/main" id="{6AC5C524-9475-E9D8-40BA-3AB7C5A406B5}"/>
                  </a:ext>
                </a:extLst>
              </p:cNvPr>
              <p:cNvSpPr/>
              <p:nvPr/>
            </p:nvSpPr>
            <p:spPr>
              <a:xfrm>
                <a:off x="6897472" y="3824529"/>
                <a:ext cx="403386" cy="1263650"/>
              </a:xfrm>
              <a:prstGeom prst="rect">
                <a:avLst/>
              </a:prstGeom>
              <a:solidFill>
                <a:srgbClr val="5B9BD5"/>
              </a:solidFill>
              <a:ln w="19050" cap="rnd" cmpd="sng" algn="ctr">
                <a:solidFill>
                  <a:srgbClr val="5B9BD5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9" name="Group 315">
              <a:extLst>
                <a:ext uri="{FF2B5EF4-FFF2-40B4-BE49-F238E27FC236}">
                  <a16:creationId xmlns:a16="http://schemas.microsoft.com/office/drawing/2014/main" id="{5844071B-B2EA-EA11-6A8D-0917FED0903C}"/>
                </a:ext>
              </a:extLst>
            </p:cNvPr>
            <p:cNvGrpSpPr/>
            <p:nvPr/>
          </p:nvGrpSpPr>
          <p:grpSpPr>
            <a:xfrm>
              <a:off x="4810821" y="4041663"/>
              <a:ext cx="630302" cy="506010"/>
              <a:chOff x="3493959" y="4597430"/>
              <a:chExt cx="854865" cy="635029"/>
            </a:xfrm>
          </p:grpSpPr>
          <p:sp>
            <p:nvSpPr>
              <p:cNvPr id="20" name="TextBox 367">
                <a:extLst>
                  <a:ext uri="{FF2B5EF4-FFF2-40B4-BE49-F238E27FC236}">
                    <a16:creationId xmlns:a16="http://schemas.microsoft.com/office/drawing/2014/main" id="{F1316180-B59E-CE8B-DBD6-194F23A3035D}"/>
                  </a:ext>
                </a:extLst>
              </p:cNvPr>
              <p:cNvSpPr txBox="1"/>
              <p:nvPr/>
            </p:nvSpPr>
            <p:spPr>
              <a:xfrm>
                <a:off x="3493959" y="4884833"/>
                <a:ext cx="854865" cy="3476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rPr>
                  <a:t>&lt;run1&gt;</a:t>
                </a:r>
              </a:p>
            </p:txBody>
          </p:sp>
          <p:grpSp>
            <p:nvGrpSpPr>
              <p:cNvPr id="26" name="Graphic 11" descr="Gears">
                <a:extLst>
                  <a:ext uri="{FF2B5EF4-FFF2-40B4-BE49-F238E27FC236}">
                    <a16:creationId xmlns:a16="http://schemas.microsoft.com/office/drawing/2014/main" id="{29BA93BA-FE0F-78DD-776B-7194873EAE94}"/>
                  </a:ext>
                </a:extLst>
              </p:cNvPr>
              <p:cNvGrpSpPr/>
              <p:nvPr/>
            </p:nvGrpSpPr>
            <p:grpSpPr>
              <a:xfrm rot="20446813" flipH="1">
                <a:off x="3780536" y="4597430"/>
                <a:ext cx="213344" cy="258173"/>
                <a:chOff x="5986457" y="5441275"/>
                <a:chExt cx="621029" cy="751522"/>
              </a:xfrm>
              <a:solidFill>
                <a:srgbClr val="A5A5A5"/>
              </a:solidFill>
            </p:grpSpPr>
            <p:sp>
              <p:nvSpPr>
                <p:cNvPr id="29" name="Freeform: Shape 369">
                  <a:extLst>
                    <a:ext uri="{FF2B5EF4-FFF2-40B4-BE49-F238E27FC236}">
                      <a16:creationId xmlns:a16="http://schemas.microsoft.com/office/drawing/2014/main" id="{4F161E80-8BB2-FD4A-B5FB-D89A18ECD6C0}"/>
                    </a:ext>
                  </a:extLst>
                </p:cNvPr>
                <p:cNvSpPr/>
                <p:nvPr/>
              </p:nvSpPr>
              <p:spPr>
                <a:xfrm>
                  <a:off x="6201723" y="5441275"/>
                  <a:ext cx="405764" cy="404812"/>
                </a:xfrm>
                <a:custGeom>
                  <a:avLst/>
                  <a:gdLst>
                    <a:gd name="connsiteX0" fmla="*/ 202883 w 405764"/>
                    <a:gd name="connsiteY0" fmla="*/ 274320 h 404812"/>
                    <a:gd name="connsiteX1" fmla="*/ 131445 w 405764"/>
                    <a:gd name="connsiteY1" fmla="*/ 202883 h 404812"/>
                    <a:gd name="connsiteX2" fmla="*/ 202883 w 405764"/>
                    <a:gd name="connsiteY2" fmla="*/ 131445 h 404812"/>
                    <a:gd name="connsiteX3" fmla="*/ 274320 w 405764"/>
                    <a:gd name="connsiteY3" fmla="*/ 202883 h 404812"/>
                    <a:gd name="connsiteX4" fmla="*/ 202883 w 405764"/>
                    <a:gd name="connsiteY4" fmla="*/ 274320 h 404812"/>
                    <a:gd name="connsiteX5" fmla="*/ 363855 w 405764"/>
                    <a:gd name="connsiteY5" fmla="*/ 158115 h 404812"/>
                    <a:gd name="connsiteX6" fmla="*/ 348615 w 405764"/>
                    <a:gd name="connsiteY6" fmla="*/ 120968 h 404812"/>
                    <a:gd name="connsiteX7" fmla="*/ 363855 w 405764"/>
                    <a:gd name="connsiteY7" fmla="*/ 76200 h 404812"/>
                    <a:gd name="connsiteX8" fmla="*/ 329565 w 405764"/>
                    <a:gd name="connsiteY8" fmla="*/ 41910 h 404812"/>
                    <a:gd name="connsiteX9" fmla="*/ 284798 w 405764"/>
                    <a:gd name="connsiteY9" fmla="*/ 57150 h 404812"/>
                    <a:gd name="connsiteX10" fmla="*/ 247650 w 405764"/>
                    <a:gd name="connsiteY10" fmla="*/ 41910 h 404812"/>
                    <a:gd name="connsiteX11" fmla="*/ 226695 w 405764"/>
                    <a:gd name="connsiteY11" fmla="*/ 0 h 404812"/>
                    <a:gd name="connsiteX12" fmla="*/ 179070 w 405764"/>
                    <a:gd name="connsiteY12" fmla="*/ 0 h 404812"/>
                    <a:gd name="connsiteX13" fmla="*/ 158115 w 405764"/>
                    <a:gd name="connsiteY13" fmla="*/ 41910 h 404812"/>
                    <a:gd name="connsiteX14" fmla="*/ 120968 w 405764"/>
                    <a:gd name="connsiteY14" fmla="*/ 57150 h 404812"/>
                    <a:gd name="connsiteX15" fmla="*/ 76200 w 405764"/>
                    <a:gd name="connsiteY15" fmla="*/ 41910 h 404812"/>
                    <a:gd name="connsiteX16" fmla="*/ 41910 w 405764"/>
                    <a:gd name="connsiteY16" fmla="*/ 76200 h 404812"/>
                    <a:gd name="connsiteX17" fmla="*/ 57150 w 405764"/>
                    <a:gd name="connsiteY17" fmla="*/ 120968 h 404812"/>
                    <a:gd name="connsiteX18" fmla="*/ 41910 w 405764"/>
                    <a:gd name="connsiteY18" fmla="*/ 158115 h 404812"/>
                    <a:gd name="connsiteX19" fmla="*/ 0 w 405764"/>
                    <a:gd name="connsiteY19" fmla="*/ 179070 h 404812"/>
                    <a:gd name="connsiteX20" fmla="*/ 0 w 405764"/>
                    <a:gd name="connsiteY20" fmla="*/ 226695 h 404812"/>
                    <a:gd name="connsiteX21" fmla="*/ 41910 w 405764"/>
                    <a:gd name="connsiteY21" fmla="*/ 247650 h 404812"/>
                    <a:gd name="connsiteX22" fmla="*/ 57150 w 405764"/>
                    <a:gd name="connsiteY22" fmla="*/ 284798 h 404812"/>
                    <a:gd name="connsiteX23" fmla="*/ 41910 w 405764"/>
                    <a:gd name="connsiteY23" fmla="*/ 329565 h 404812"/>
                    <a:gd name="connsiteX24" fmla="*/ 75248 w 405764"/>
                    <a:gd name="connsiteY24" fmla="*/ 362903 h 404812"/>
                    <a:gd name="connsiteX25" fmla="*/ 120015 w 405764"/>
                    <a:gd name="connsiteY25" fmla="*/ 347663 h 404812"/>
                    <a:gd name="connsiteX26" fmla="*/ 157163 w 405764"/>
                    <a:gd name="connsiteY26" fmla="*/ 362903 h 404812"/>
                    <a:gd name="connsiteX27" fmla="*/ 178118 w 405764"/>
                    <a:gd name="connsiteY27" fmla="*/ 404813 h 404812"/>
                    <a:gd name="connsiteX28" fmla="*/ 225743 w 405764"/>
                    <a:gd name="connsiteY28" fmla="*/ 404813 h 404812"/>
                    <a:gd name="connsiteX29" fmla="*/ 246698 w 405764"/>
                    <a:gd name="connsiteY29" fmla="*/ 362903 h 404812"/>
                    <a:gd name="connsiteX30" fmla="*/ 283845 w 405764"/>
                    <a:gd name="connsiteY30" fmla="*/ 347663 h 404812"/>
                    <a:gd name="connsiteX31" fmla="*/ 328613 w 405764"/>
                    <a:gd name="connsiteY31" fmla="*/ 362903 h 404812"/>
                    <a:gd name="connsiteX32" fmla="*/ 362903 w 405764"/>
                    <a:gd name="connsiteY32" fmla="*/ 329565 h 404812"/>
                    <a:gd name="connsiteX33" fmla="*/ 347663 w 405764"/>
                    <a:gd name="connsiteY33" fmla="*/ 284798 h 404812"/>
                    <a:gd name="connsiteX34" fmla="*/ 363855 w 405764"/>
                    <a:gd name="connsiteY34" fmla="*/ 247650 h 404812"/>
                    <a:gd name="connsiteX35" fmla="*/ 405765 w 405764"/>
                    <a:gd name="connsiteY35" fmla="*/ 226695 h 404812"/>
                    <a:gd name="connsiteX36" fmla="*/ 405765 w 405764"/>
                    <a:gd name="connsiteY36" fmla="*/ 179070 h 404812"/>
                    <a:gd name="connsiteX37" fmla="*/ 363855 w 405764"/>
                    <a:gd name="connsiteY37" fmla="*/ 158115 h 404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405764" h="404812">
                      <a:moveTo>
                        <a:pt x="202883" y="274320"/>
                      </a:moveTo>
                      <a:cubicBezTo>
                        <a:pt x="162877" y="274320"/>
                        <a:pt x="131445" y="241935"/>
                        <a:pt x="131445" y="202883"/>
                      </a:cubicBezTo>
                      <a:cubicBezTo>
                        <a:pt x="131445" y="163830"/>
                        <a:pt x="163830" y="131445"/>
                        <a:pt x="202883" y="131445"/>
                      </a:cubicBezTo>
                      <a:cubicBezTo>
                        <a:pt x="242888" y="131445"/>
                        <a:pt x="274320" y="163830"/>
                        <a:pt x="274320" y="202883"/>
                      </a:cubicBezTo>
                      <a:cubicBezTo>
                        <a:pt x="274320" y="241935"/>
                        <a:pt x="241935" y="274320"/>
                        <a:pt x="202883" y="274320"/>
                      </a:cubicBezTo>
                      <a:close/>
                      <a:moveTo>
                        <a:pt x="363855" y="158115"/>
                      </a:moveTo>
                      <a:cubicBezTo>
                        <a:pt x="360045" y="144780"/>
                        <a:pt x="355283" y="132398"/>
                        <a:pt x="348615" y="120968"/>
                      </a:cubicBezTo>
                      <a:lnTo>
                        <a:pt x="363855" y="76200"/>
                      </a:lnTo>
                      <a:lnTo>
                        <a:pt x="329565" y="41910"/>
                      </a:lnTo>
                      <a:lnTo>
                        <a:pt x="284798" y="57150"/>
                      </a:lnTo>
                      <a:cubicBezTo>
                        <a:pt x="273367" y="50483"/>
                        <a:pt x="260985" y="45720"/>
                        <a:pt x="247650" y="41910"/>
                      </a:cubicBezTo>
                      <a:lnTo>
                        <a:pt x="226695" y="0"/>
                      </a:lnTo>
                      <a:lnTo>
                        <a:pt x="179070" y="0"/>
                      </a:lnTo>
                      <a:lnTo>
                        <a:pt x="158115" y="41910"/>
                      </a:lnTo>
                      <a:cubicBezTo>
                        <a:pt x="144780" y="45720"/>
                        <a:pt x="132398" y="50483"/>
                        <a:pt x="120968" y="57150"/>
                      </a:cubicBezTo>
                      <a:lnTo>
                        <a:pt x="76200" y="41910"/>
                      </a:lnTo>
                      <a:lnTo>
                        <a:pt x="41910" y="76200"/>
                      </a:lnTo>
                      <a:lnTo>
                        <a:pt x="57150" y="120968"/>
                      </a:lnTo>
                      <a:cubicBezTo>
                        <a:pt x="50482" y="132398"/>
                        <a:pt x="45720" y="144780"/>
                        <a:pt x="41910" y="158115"/>
                      </a:cubicBezTo>
                      <a:lnTo>
                        <a:pt x="0" y="179070"/>
                      </a:lnTo>
                      <a:lnTo>
                        <a:pt x="0" y="226695"/>
                      </a:lnTo>
                      <a:lnTo>
                        <a:pt x="41910" y="247650"/>
                      </a:lnTo>
                      <a:cubicBezTo>
                        <a:pt x="45720" y="260985"/>
                        <a:pt x="50482" y="273368"/>
                        <a:pt x="57150" y="284798"/>
                      </a:cubicBezTo>
                      <a:lnTo>
                        <a:pt x="41910" y="329565"/>
                      </a:lnTo>
                      <a:lnTo>
                        <a:pt x="75248" y="362903"/>
                      </a:lnTo>
                      <a:lnTo>
                        <a:pt x="120015" y="347663"/>
                      </a:lnTo>
                      <a:cubicBezTo>
                        <a:pt x="131445" y="354330"/>
                        <a:pt x="143827" y="359093"/>
                        <a:pt x="157163" y="362903"/>
                      </a:cubicBezTo>
                      <a:lnTo>
                        <a:pt x="178118" y="404813"/>
                      </a:lnTo>
                      <a:lnTo>
                        <a:pt x="225743" y="404813"/>
                      </a:lnTo>
                      <a:lnTo>
                        <a:pt x="246698" y="362903"/>
                      </a:lnTo>
                      <a:cubicBezTo>
                        <a:pt x="260033" y="359093"/>
                        <a:pt x="272415" y="354330"/>
                        <a:pt x="283845" y="347663"/>
                      </a:cubicBezTo>
                      <a:lnTo>
                        <a:pt x="328613" y="362903"/>
                      </a:lnTo>
                      <a:lnTo>
                        <a:pt x="362903" y="329565"/>
                      </a:lnTo>
                      <a:lnTo>
                        <a:pt x="347663" y="284798"/>
                      </a:lnTo>
                      <a:cubicBezTo>
                        <a:pt x="354330" y="273368"/>
                        <a:pt x="360045" y="260033"/>
                        <a:pt x="363855" y="247650"/>
                      </a:cubicBezTo>
                      <a:lnTo>
                        <a:pt x="405765" y="226695"/>
                      </a:lnTo>
                      <a:lnTo>
                        <a:pt x="405765" y="179070"/>
                      </a:lnTo>
                      <a:lnTo>
                        <a:pt x="363855" y="158115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w="1905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1" name="Freeform: Shape 370">
                  <a:extLst>
                    <a:ext uri="{FF2B5EF4-FFF2-40B4-BE49-F238E27FC236}">
                      <a16:creationId xmlns:a16="http://schemas.microsoft.com/office/drawing/2014/main" id="{88650AC6-FA43-DD8B-CA13-A64371852825}"/>
                    </a:ext>
                  </a:extLst>
                </p:cNvPr>
                <p:cNvSpPr/>
                <p:nvPr/>
              </p:nvSpPr>
              <p:spPr>
                <a:xfrm>
                  <a:off x="5986457" y="5787985"/>
                  <a:ext cx="405765" cy="404812"/>
                </a:xfrm>
                <a:custGeom>
                  <a:avLst/>
                  <a:gdLst>
                    <a:gd name="connsiteX0" fmla="*/ 202883 w 405765"/>
                    <a:gd name="connsiteY0" fmla="*/ 274320 h 404812"/>
                    <a:gd name="connsiteX1" fmla="*/ 131445 w 405765"/>
                    <a:gd name="connsiteY1" fmla="*/ 202882 h 404812"/>
                    <a:gd name="connsiteX2" fmla="*/ 202883 w 405765"/>
                    <a:gd name="connsiteY2" fmla="*/ 131445 h 404812"/>
                    <a:gd name="connsiteX3" fmla="*/ 274320 w 405765"/>
                    <a:gd name="connsiteY3" fmla="*/ 202882 h 404812"/>
                    <a:gd name="connsiteX4" fmla="*/ 202883 w 405765"/>
                    <a:gd name="connsiteY4" fmla="*/ 274320 h 404812"/>
                    <a:gd name="connsiteX5" fmla="*/ 202883 w 405765"/>
                    <a:gd name="connsiteY5" fmla="*/ 274320 h 404812"/>
                    <a:gd name="connsiteX6" fmla="*/ 348615 w 405765"/>
                    <a:gd name="connsiteY6" fmla="*/ 120967 h 404812"/>
                    <a:gd name="connsiteX7" fmla="*/ 363855 w 405765"/>
                    <a:gd name="connsiteY7" fmla="*/ 76200 h 404812"/>
                    <a:gd name="connsiteX8" fmla="*/ 329565 w 405765"/>
                    <a:gd name="connsiteY8" fmla="*/ 41910 h 404812"/>
                    <a:gd name="connsiteX9" fmla="*/ 284798 w 405765"/>
                    <a:gd name="connsiteY9" fmla="*/ 57150 h 404812"/>
                    <a:gd name="connsiteX10" fmla="*/ 247650 w 405765"/>
                    <a:gd name="connsiteY10" fmla="*/ 41910 h 404812"/>
                    <a:gd name="connsiteX11" fmla="*/ 226695 w 405765"/>
                    <a:gd name="connsiteY11" fmla="*/ 0 h 404812"/>
                    <a:gd name="connsiteX12" fmla="*/ 179070 w 405765"/>
                    <a:gd name="connsiteY12" fmla="*/ 0 h 404812"/>
                    <a:gd name="connsiteX13" fmla="*/ 158115 w 405765"/>
                    <a:gd name="connsiteY13" fmla="*/ 41910 h 404812"/>
                    <a:gd name="connsiteX14" fmla="*/ 120968 w 405765"/>
                    <a:gd name="connsiteY14" fmla="*/ 57150 h 404812"/>
                    <a:gd name="connsiteX15" fmla="*/ 76200 w 405765"/>
                    <a:gd name="connsiteY15" fmla="*/ 41910 h 404812"/>
                    <a:gd name="connsiteX16" fmla="*/ 42863 w 405765"/>
                    <a:gd name="connsiteY16" fmla="*/ 75247 h 404812"/>
                    <a:gd name="connsiteX17" fmla="*/ 57150 w 405765"/>
                    <a:gd name="connsiteY17" fmla="*/ 120015 h 404812"/>
                    <a:gd name="connsiteX18" fmla="*/ 41910 w 405765"/>
                    <a:gd name="connsiteY18" fmla="*/ 157163 h 404812"/>
                    <a:gd name="connsiteX19" fmla="*/ 0 w 405765"/>
                    <a:gd name="connsiteY19" fmla="*/ 178117 h 404812"/>
                    <a:gd name="connsiteX20" fmla="*/ 0 w 405765"/>
                    <a:gd name="connsiteY20" fmla="*/ 225742 h 404812"/>
                    <a:gd name="connsiteX21" fmla="*/ 41910 w 405765"/>
                    <a:gd name="connsiteY21" fmla="*/ 246698 h 404812"/>
                    <a:gd name="connsiteX22" fmla="*/ 57150 w 405765"/>
                    <a:gd name="connsiteY22" fmla="*/ 283845 h 404812"/>
                    <a:gd name="connsiteX23" fmla="*/ 42863 w 405765"/>
                    <a:gd name="connsiteY23" fmla="*/ 328613 h 404812"/>
                    <a:gd name="connsiteX24" fmla="*/ 76200 w 405765"/>
                    <a:gd name="connsiteY24" fmla="*/ 361950 h 404812"/>
                    <a:gd name="connsiteX25" fmla="*/ 120968 w 405765"/>
                    <a:gd name="connsiteY25" fmla="*/ 347663 h 404812"/>
                    <a:gd name="connsiteX26" fmla="*/ 158115 w 405765"/>
                    <a:gd name="connsiteY26" fmla="*/ 362903 h 404812"/>
                    <a:gd name="connsiteX27" fmla="*/ 179070 w 405765"/>
                    <a:gd name="connsiteY27" fmla="*/ 404813 h 404812"/>
                    <a:gd name="connsiteX28" fmla="*/ 226695 w 405765"/>
                    <a:gd name="connsiteY28" fmla="*/ 404813 h 404812"/>
                    <a:gd name="connsiteX29" fmla="*/ 247650 w 405765"/>
                    <a:gd name="connsiteY29" fmla="*/ 362903 h 404812"/>
                    <a:gd name="connsiteX30" fmla="*/ 284798 w 405765"/>
                    <a:gd name="connsiteY30" fmla="*/ 347663 h 404812"/>
                    <a:gd name="connsiteX31" fmla="*/ 329565 w 405765"/>
                    <a:gd name="connsiteY31" fmla="*/ 362903 h 404812"/>
                    <a:gd name="connsiteX32" fmla="*/ 362903 w 405765"/>
                    <a:gd name="connsiteY32" fmla="*/ 328613 h 404812"/>
                    <a:gd name="connsiteX33" fmla="*/ 348615 w 405765"/>
                    <a:gd name="connsiteY33" fmla="*/ 284798 h 404812"/>
                    <a:gd name="connsiteX34" fmla="*/ 363855 w 405765"/>
                    <a:gd name="connsiteY34" fmla="*/ 247650 h 404812"/>
                    <a:gd name="connsiteX35" fmla="*/ 405765 w 405765"/>
                    <a:gd name="connsiteY35" fmla="*/ 226695 h 404812"/>
                    <a:gd name="connsiteX36" fmla="*/ 405765 w 405765"/>
                    <a:gd name="connsiteY36" fmla="*/ 179070 h 404812"/>
                    <a:gd name="connsiteX37" fmla="*/ 363855 w 405765"/>
                    <a:gd name="connsiteY37" fmla="*/ 158115 h 404812"/>
                    <a:gd name="connsiteX38" fmla="*/ 348615 w 405765"/>
                    <a:gd name="connsiteY38" fmla="*/ 120967 h 404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405765" h="404812">
                      <a:moveTo>
                        <a:pt x="202883" y="274320"/>
                      </a:moveTo>
                      <a:cubicBezTo>
                        <a:pt x="162878" y="274320"/>
                        <a:pt x="131445" y="241935"/>
                        <a:pt x="131445" y="202882"/>
                      </a:cubicBezTo>
                      <a:cubicBezTo>
                        <a:pt x="131445" y="162877"/>
                        <a:pt x="163830" y="131445"/>
                        <a:pt x="202883" y="131445"/>
                      </a:cubicBezTo>
                      <a:cubicBezTo>
                        <a:pt x="242888" y="131445"/>
                        <a:pt x="274320" y="163830"/>
                        <a:pt x="274320" y="202882"/>
                      </a:cubicBezTo>
                      <a:cubicBezTo>
                        <a:pt x="274320" y="241935"/>
                        <a:pt x="242888" y="274320"/>
                        <a:pt x="202883" y="274320"/>
                      </a:cubicBezTo>
                      <a:lnTo>
                        <a:pt x="202883" y="274320"/>
                      </a:lnTo>
                      <a:close/>
                      <a:moveTo>
                        <a:pt x="348615" y="120967"/>
                      </a:moveTo>
                      <a:lnTo>
                        <a:pt x="363855" y="76200"/>
                      </a:lnTo>
                      <a:lnTo>
                        <a:pt x="329565" y="41910"/>
                      </a:lnTo>
                      <a:lnTo>
                        <a:pt x="284798" y="57150"/>
                      </a:lnTo>
                      <a:cubicBezTo>
                        <a:pt x="273368" y="50482"/>
                        <a:pt x="260033" y="45720"/>
                        <a:pt x="247650" y="41910"/>
                      </a:cubicBezTo>
                      <a:lnTo>
                        <a:pt x="226695" y="0"/>
                      </a:lnTo>
                      <a:lnTo>
                        <a:pt x="179070" y="0"/>
                      </a:lnTo>
                      <a:lnTo>
                        <a:pt x="158115" y="41910"/>
                      </a:lnTo>
                      <a:cubicBezTo>
                        <a:pt x="144780" y="45720"/>
                        <a:pt x="132398" y="50482"/>
                        <a:pt x="120968" y="57150"/>
                      </a:cubicBezTo>
                      <a:lnTo>
                        <a:pt x="76200" y="41910"/>
                      </a:lnTo>
                      <a:lnTo>
                        <a:pt x="42863" y="75247"/>
                      </a:lnTo>
                      <a:lnTo>
                        <a:pt x="57150" y="120015"/>
                      </a:lnTo>
                      <a:cubicBezTo>
                        <a:pt x="50483" y="131445"/>
                        <a:pt x="45720" y="144780"/>
                        <a:pt x="41910" y="157163"/>
                      </a:cubicBezTo>
                      <a:lnTo>
                        <a:pt x="0" y="178117"/>
                      </a:lnTo>
                      <a:lnTo>
                        <a:pt x="0" y="225742"/>
                      </a:lnTo>
                      <a:lnTo>
                        <a:pt x="41910" y="246698"/>
                      </a:lnTo>
                      <a:cubicBezTo>
                        <a:pt x="45720" y="260032"/>
                        <a:pt x="50483" y="272415"/>
                        <a:pt x="57150" y="283845"/>
                      </a:cubicBezTo>
                      <a:lnTo>
                        <a:pt x="42863" y="328613"/>
                      </a:lnTo>
                      <a:lnTo>
                        <a:pt x="76200" y="361950"/>
                      </a:lnTo>
                      <a:lnTo>
                        <a:pt x="120968" y="347663"/>
                      </a:lnTo>
                      <a:cubicBezTo>
                        <a:pt x="132398" y="354330"/>
                        <a:pt x="144780" y="359092"/>
                        <a:pt x="158115" y="362903"/>
                      </a:cubicBezTo>
                      <a:lnTo>
                        <a:pt x="179070" y="404813"/>
                      </a:lnTo>
                      <a:lnTo>
                        <a:pt x="226695" y="404813"/>
                      </a:lnTo>
                      <a:lnTo>
                        <a:pt x="247650" y="362903"/>
                      </a:lnTo>
                      <a:cubicBezTo>
                        <a:pt x="260985" y="359092"/>
                        <a:pt x="273368" y="354330"/>
                        <a:pt x="284798" y="347663"/>
                      </a:cubicBezTo>
                      <a:lnTo>
                        <a:pt x="329565" y="362903"/>
                      </a:lnTo>
                      <a:lnTo>
                        <a:pt x="362903" y="328613"/>
                      </a:lnTo>
                      <a:lnTo>
                        <a:pt x="348615" y="284798"/>
                      </a:lnTo>
                      <a:cubicBezTo>
                        <a:pt x="355283" y="273367"/>
                        <a:pt x="360045" y="260985"/>
                        <a:pt x="363855" y="247650"/>
                      </a:cubicBezTo>
                      <a:lnTo>
                        <a:pt x="405765" y="226695"/>
                      </a:lnTo>
                      <a:lnTo>
                        <a:pt x="405765" y="179070"/>
                      </a:lnTo>
                      <a:lnTo>
                        <a:pt x="363855" y="158115"/>
                      </a:lnTo>
                      <a:cubicBezTo>
                        <a:pt x="360045" y="144780"/>
                        <a:pt x="355283" y="132397"/>
                        <a:pt x="348615" y="120967"/>
                      </a:cubicBezTo>
                      <a:close/>
                    </a:path>
                  </a:pathLst>
                </a:custGeom>
                <a:solidFill>
                  <a:srgbClr val="C00000"/>
                </a:solidFill>
                <a:ln w="1905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42" name="TextBox 316">
              <a:extLst>
                <a:ext uri="{FF2B5EF4-FFF2-40B4-BE49-F238E27FC236}">
                  <a16:creationId xmlns:a16="http://schemas.microsoft.com/office/drawing/2014/main" id="{EA533992-DF2E-A87B-AA18-CAE64DC9CAB5}"/>
                </a:ext>
              </a:extLst>
            </p:cNvPr>
            <p:cNvSpPr txBox="1"/>
            <p:nvPr/>
          </p:nvSpPr>
          <p:spPr>
            <a:xfrm>
              <a:off x="5266759" y="3982319"/>
              <a:ext cx="8322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result files</a:t>
              </a:r>
            </a:p>
          </p:txBody>
        </p:sp>
        <p:sp>
          <p:nvSpPr>
            <p:cNvPr id="43" name="Arc 317">
              <a:extLst>
                <a:ext uri="{FF2B5EF4-FFF2-40B4-BE49-F238E27FC236}">
                  <a16:creationId xmlns:a16="http://schemas.microsoft.com/office/drawing/2014/main" id="{A7518E88-A5E7-89D7-DEB3-4232299FAF82}"/>
                </a:ext>
              </a:extLst>
            </p:cNvPr>
            <p:cNvSpPr/>
            <p:nvPr/>
          </p:nvSpPr>
          <p:spPr>
            <a:xfrm rot="8212249">
              <a:off x="4270052" y="3610866"/>
              <a:ext cx="728512" cy="683850"/>
            </a:xfrm>
            <a:prstGeom prst="arc">
              <a:avLst>
                <a:gd name="adj1" fmla="val 16200000"/>
                <a:gd name="adj2" fmla="val 1158077"/>
              </a:avLst>
            </a:prstGeom>
            <a:ln w="28575">
              <a:solidFill>
                <a:srgbClr val="7F7F7F"/>
              </a:solidFill>
              <a:prstDash val="sysDot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318">
              <a:extLst>
                <a:ext uri="{FF2B5EF4-FFF2-40B4-BE49-F238E27FC236}">
                  <a16:creationId xmlns:a16="http://schemas.microsoft.com/office/drawing/2014/main" id="{79CEDD10-9323-C5AD-9418-2E3F83408179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 flipH="1">
              <a:off x="4296093" y="3943138"/>
              <a:ext cx="9541" cy="335863"/>
            </a:xfrm>
            <a:prstGeom prst="straightConnector1">
              <a:avLst/>
            </a:prstGeom>
            <a:ln w="28575">
              <a:solidFill>
                <a:srgbClr val="7F7F7F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319">
              <a:extLst>
                <a:ext uri="{FF2B5EF4-FFF2-40B4-BE49-F238E27FC236}">
                  <a16:creationId xmlns:a16="http://schemas.microsoft.com/office/drawing/2014/main" id="{C1F68C50-18AE-A21A-D45F-7CE725D74538}"/>
                </a:ext>
              </a:extLst>
            </p:cNvPr>
            <p:cNvSpPr txBox="1"/>
            <p:nvPr/>
          </p:nvSpPr>
          <p:spPr>
            <a:xfrm>
              <a:off x="4612086" y="5201652"/>
              <a:ext cx="10070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&lt;workflow2&gt;</a:t>
              </a:r>
            </a:p>
          </p:txBody>
        </p:sp>
        <p:grpSp>
          <p:nvGrpSpPr>
            <p:cNvPr id="46" name="Group 326">
              <a:extLst>
                <a:ext uri="{FF2B5EF4-FFF2-40B4-BE49-F238E27FC236}">
                  <a16:creationId xmlns:a16="http://schemas.microsoft.com/office/drawing/2014/main" id="{9B87FA32-07A2-B701-8EC5-8E8D01CDFF18}"/>
                </a:ext>
              </a:extLst>
            </p:cNvPr>
            <p:cNvGrpSpPr/>
            <p:nvPr/>
          </p:nvGrpSpPr>
          <p:grpSpPr>
            <a:xfrm>
              <a:off x="5036926" y="5042964"/>
              <a:ext cx="163109" cy="138367"/>
              <a:chOff x="5901449" y="3824529"/>
              <a:chExt cx="1399409" cy="1263650"/>
            </a:xfrm>
          </p:grpSpPr>
          <p:sp>
            <p:nvSpPr>
              <p:cNvPr id="47" name="Rectangle 347">
                <a:extLst>
                  <a:ext uri="{FF2B5EF4-FFF2-40B4-BE49-F238E27FC236}">
                    <a16:creationId xmlns:a16="http://schemas.microsoft.com/office/drawing/2014/main" id="{F204867C-1B27-F01E-A431-80EAC57B94FB}"/>
                  </a:ext>
                </a:extLst>
              </p:cNvPr>
              <p:cNvSpPr/>
              <p:nvPr/>
            </p:nvSpPr>
            <p:spPr>
              <a:xfrm>
                <a:off x="5901449" y="4256753"/>
                <a:ext cx="403388" cy="831426"/>
              </a:xfrm>
              <a:prstGeom prst="rect">
                <a:avLst/>
              </a:prstGeom>
              <a:solidFill>
                <a:srgbClr val="5B9BD5"/>
              </a:solidFill>
              <a:ln w="19050" cap="rnd" cmpd="sng" algn="ctr">
                <a:solidFill>
                  <a:srgbClr val="5B9BD5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Rectangle 348">
                <a:extLst>
                  <a:ext uri="{FF2B5EF4-FFF2-40B4-BE49-F238E27FC236}">
                    <a16:creationId xmlns:a16="http://schemas.microsoft.com/office/drawing/2014/main" id="{070A7A3D-C02D-6325-8C8C-8CEDAF7D736B}"/>
                  </a:ext>
                </a:extLst>
              </p:cNvPr>
              <p:cNvSpPr/>
              <p:nvPr/>
            </p:nvSpPr>
            <p:spPr>
              <a:xfrm>
                <a:off x="6386583" y="4040852"/>
                <a:ext cx="403388" cy="1047327"/>
              </a:xfrm>
              <a:prstGeom prst="rect">
                <a:avLst/>
              </a:prstGeom>
              <a:solidFill>
                <a:srgbClr val="5B9BD5"/>
              </a:solidFill>
              <a:ln w="19050" cap="rnd" cmpd="sng" algn="ctr">
                <a:solidFill>
                  <a:srgbClr val="5B9BD5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Rectangle 360">
                <a:extLst>
                  <a:ext uri="{FF2B5EF4-FFF2-40B4-BE49-F238E27FC236}">
                    <a16:creationId xmlns:a16="http://schemas.microsoft.com/office/drawing/2014/main" id="{B3D00C63-0E8E-59C6-1888-F3B7B279C621}"/>
                  </a:ext>
                </a:extLst>
              </p:cNvPr>
              <p:cNvSpPr/>
              <p:nvPr/>
            </p:nvSpPr>
            <p:spPr>
              <a:xfrm>
                <a:off x="6897472" y="3824529"/>
                <a:ext cx="403386" cy="1263650"/>
              </a:xfrm>
              <a:prstGeom prst="rect">
                <a:avLst/>
              </a:prstGeom>
              <a:solidFill>
                <a:srgbClr val="5B9BD5"/>
              </a:solidFill>
              <a:ln w="19050" cap="rnd" cmpd="sng" algn="ctr">
                <a:solidFill>
                  <a:srgbClr val="5B9BD5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cxnSp>
          <p:nvCxnSpPr>
            <p:cNvPr id="50" name="Straight Arrow Connector 328">
              <a:extLst>
                <a:ext uri="{FF2B5EF4-FFF2-40B4-BE49-F238E27FC236}">
                  <a16:creationId xmlns:a16="http://schemas.microsoft.com/office/drawing/2014/main" id="{EC2DB567-F538-8843-CD12-08A448425A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24358" y="4510173"/>
              <a:ext cx="9540" cy="373362"/>
            </a:xfrm>
            <a:prstGeom prst="straightConnector1">
              <a:avLst/>
            </a:prstGeom>
            <a:ln w="28575">
              <a:solidFill>
                <a:srgbClr val="7F7F7F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Arc 330">
              <a:extLst>
                <a:ext uri="{FF2B5EF4-FFF2-40B4-BE49-F238E27FC236}">
                  <a16:creationId xmlns:a16="http://schemas.microsoft.com/office/drawing/2014/main" id="{B423D7E3-40B3-1787-6475-CBA1CADDF628}"/>
                </a:ext>
              </a:extLst>
            </p:cNvPr>
            <p:cNvSpPr/>
            <p:nvPr/>
          </p:nvSpPr>
          <p:spPr>
            <a:xfrm rot="8212249">
              <a:off x="5091985" y="4211450"/>
              <a:ext cx="728512" cy="683850"/>
            </a:xfrm>
            <a:prstGeom prst="arc">
              <a:avLst>
                <a:gd name="adj1" fmla="val 16200000"/>
                <a:gd name="adj2" fmla="val 1158077"/>
              </a:avLst>
            </a:prstGeom>
            <a:ln w="28575">
              <a:solidFill>
                <a:srgbClr val="7F7F7F"/>
              </a:solidFill>
              <a:prstDash val="sysDot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2" name="Group 331">
              <a:extLst>
                <a:ext uri="{FF2B5EF4-FFF2-40B4-BE49-F238E27FC236}">
                  <a16:creationId xmlns:a16="http://schemas.microsoft.com/office/drawing/2014/main" id="{523F219D-EF40-CCCC-6AC1-D80C46017399}"/>
                </a:ext>
              </a:extLst>
            </p:cNvPr>
            <p:cNvGrpSpPr/>
            <p:nvPr/>
          </p:nvGrpSpPr>
          <p:grpSpPr>
            <a:xfrm>
              <a:off x="5642995" y="4702958"/>
              <a:ext cx="630301" cy="506010"/>
              <a:chOff x="3493959" y="4597430"/>
              <a:chExt cx="854864" cy="635030"/>
            </a:xfrm>
          </p:grpSpPr>
          <p:sp>
            <p:nvSpPr>
              <p:cNvPr id="53" name="TextBox 340">
                <a:extLst>
                  <a:ext uri="{FF2B5EF4-FFF2-40B4-BE49-F238E27FC236}">
                    <a16:creationId xmlns:a16="http://schemas.microsoft.com/office/drawing/2014/main" id="{9CB81A23-32EB-4897-52ED-3F7ABDB3F5F9}"/>
                  </a:ext>
                </a:extLst>
              </p:cNvPr>
              <p:cNvSpPr txBox="1"/>
              <p:nvPr/>
            </p:nvSpPr>
            <p:spPr>
              <a:xfrm>
                <a:off x="3493959" y="4884833"/>
                <a:ext cx="854864" cy="347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&lt;run2&gt;</a:t>
                </a:r>
              </a:p>
            </p:txBody>
          </p:sp>
          <p:grpSp>
            <p:nvGrpSpPr>
              <p:cNvPr id="54" name="Graphic 11" descr="Gears">
                <a:extLst>
                  <a:ext uri="{FF2B5EF4-FFF2-40B4-BE49-F238E27FC236}">
                    <a16:creationId xmlns:a16="http://schemas.microsoft.com/office/drawing/2014/main" id="{6319E91D-53DD-FA61-777E-B08F6CADA6AB}"/>
                  </a:ext>
                </a:extLst>
              </p:cNvPr>
              <p:cNvGrpSpPr/>
              <p:nvPr/>
            </p:nvGrpSpPr>
            <p:grpSpPr>
              <a:xfrm rot="20446813" flipH="1">
                <a:off x="3780536" y="4597430"/>
                <a:ext cx="213344" cy="258173"/>
                <a:chOff x="5986457" y="5441275"/>
                <a:chExt cx="621029" cy="751522"/>
              </a:xfrm>
              <a:solidFill>
                <a:srgbClr val="A5A5A5"/>
              </a:solidFill>
            </p:grpSpPr>
            <p:sp>
              <p:nvSpPr>
                <p:cNvPr id="55" name="Freeform: Shape 342">
                  <a:extLst>
                    <a:ext uri="{FF2B5EF4-FFF2-40B4-BE49-F238E27FC236}">
                      <a16:creationId xmlns:a16="http://schemas.microsoft.com/office/drawing/2014/main" id="{2732CA01-8DE8-CA63-49F0-5BABFEAA6D3F}"/>
                    </a:ext>
                  </a:extLst>
                </p:cNvPr>
                <p:cNvSpPr/>
                <p:nvPr/>
              </p:nvSpPr>
              <p:spPr>
                <a:xfrm>
                  <a:off x="6201723" y="5441275"/>
                  <a:ext cx="405764" cy="404812"/>
                </a:xfrm>
                <a:custGeom>
                  <a:avLst/>
                  <a:gdLst>
                    <a:gd name="connsiteX0" fmla="*/ 202883 w 405764"/>
                    <a:gd name="connsiteY0" fmla="*/ 274320 h 404812"/>
                    <a:gd name="connsiteX1" fmla="*/ 131445 w 405764"/>
                    <a:gd name="connsiteY1" fmla="*/ 202883 h 404812"/>
                    <a:gd name="connsiteX2" fmla="*/ 202883 w 405764"/>
                    <a:gd name="connsiteY2" fmla="*/ 131445 h 404812"/>
                    <a:gd name="connsiteX3" fmla="*/ 274320 w 405764"/>
                    <a:gd name="connsiteY3" fmla="*/ 202883 h 404812"/>
                    <a:gd name="connsiteX4" fmla="*/ 202883 w 405764"/>
                    <a:gd name="connsiteY4" fmla="*/ 274320 h 404812"/>
                    <a:gd name="connsiteX5" fmla="*/ 363855 w 405764"/>
                    <a:gd name="connsiteY5" fmla="*/ 158115 h 404812"/>
                    <a:gd name="connsiteX6" fmla="*/ 348615 w 405764"/>
                    <a:gd name="connsiteY6" fmla="*/ 120968 h 404812"/>
                    <a:gd name="connsiteX7" fmla="*/ 363855 w 405764"/>
                    <a:gd name="connsiteY7" fmla="*/ 76200 h 404812"/>
                    <a:gd name="connsiteX8" fmla="*/ 329565 w 405764"/>
                    <a:gd name="connsiteY8" fmla="*/ 41910 h 404812"/>
                    <a:gd name="connsiteX9" fmla="*/ 284798 w 405764"/>
                    <a:gd name="connsiteY9" fmla="*/ 57150 h 404812"/>
                    <a:gd name="connsiteX10" fmla="*/ 247650 w 405764"/>
                    <a:gd name="connsiteY10" fmla="*/ 41910 h 404812"/>
                    <a:gd name="connsiteX11" fmla="*/ 226695 w 405764"/>
                    <a:gd name="connsiteY11" fmla="*/ 0 h 404812"/>
                    <a:gd name="connsiteX12" fmla="*/ 179070 w 405764"/>
                    <a:gd name="connsiteY12" fmla="*/ 0 h 404812"/>
                    <a:gd name="connsiteX13" fmla="*/ 158115 w 405764"/>
                    <a:gd name="connsiteY13" fmla="*/ 41910 h 404812"/>
                    <a:gd name="connsiteX14" fmla="*/ 120968 w 405764"/>
                    <a:gd name="connsiteY14" fmla="*/ 57150 h 404812"/>
                    <a:gd name="connsiteX15" fmla="*/ 76200 w 405764"/>
                    <a:gd name="connsiteY15" fmla="*/ 41910 h 404812"/>
                    <a:gd name="connsiteX16" fmla="*/ 41910 w 405764"/>
                    <a:gd name="connsiteY16" fmla="*/ 76200 h 404812"/>
                    <a:gd name="connsiteX17" fmla="*/ 57150 w 405764"/>
                    <a:gd name="connsiteY17" fmla="*/ 120968 h 404812"/>
                    <a:gd name="connsiteX18" fmla="*/ 41910 w 405764"/>
                    <a:gd name="connsiteY18" fmla="*/ 158115 h 404812"/>
                    <a:gd name="connsiteX19" fmla="*/ 0 w 405764"/>
                    <a:gd name="connsiteY19" fmla="*/ 179070 h 404812"/>
                    <a:gd name="connsiteX20" fmla="*/ 0 w 405764"/>
                    <a:gd name="connsiteY20" fmla="*/ 226695 h 404812"/>
                    <a:gd name="connsiteX21" fmla="*/ 41910 w 405764"/>
                    <a:gd name="connsiteY21" fmla="*/ 247650 h 404812"/>
                    <a:gd name="connsiteX22" fmla="*/ 57150 w 405764"/>
                    <a:gd name="connsiteY22" fmla="*/ 284798 h 404812"/>
                    <a:gd name="connsiteX23" fmla="*/ 41910 w 405764"/>
                    <a:gd name="connsiteY23" fmla="*/ 329565 h 404812"/>
                    <a:gd name="connsiteX24" fmla="*/ 75248 w 405764"/>
                    <a:gd name="connsiteY24" fmla="*/ 362903 h 404812"/>
                    <a:gd name="connsiteX25" fmla="*/ 120015 w 405764"/>
                    <a:gd name="connsiteY25" fmla="*/ 347663 h 404812"/>
                    <a:gd name="connsiteX26" fmla="*/ 157163 w 405764"/>
                    <a:gd name="connsiteY26" fmla="*/ 362903 h 404812"/>
                    <a:gd name="connsiteX27" fmla="*/ 178118 w 405764"/>
                    <a:gd name="connsiteY27" fmla="*/ 404813 h 404812"/>
                    <a:gd name="connsiteX28" fmla="*/ 225743 w 405764"/>
                    <a:gd name="connsiteY28" fmla="*/ 404813 h 404812"/>
                    <a:gd name="connsiteX29" fmla="*/ 246698 w 405764"/>
                    <a:gd name="connsiteY29" fmla="*/ 362903 h 404812"/>
                    <a:gd name="connsiteX30" fmla="*/ 283845 w 405764"/>
                    <a:gd name="connsiteY30" fmla="*/ 347663 h 404812"/>
                    <a:gd name="connsiteX31" fmla="*/ 328613 w 405764"/>
                    <a:gd name="connsiteY31" fmla="*/ 362903 h 404812"/>
                    <a:gd name="connsiteX32" fmla="*/ 362903 w 405764"/>
                    <a:gd name="connsiteY32" fmla="*/ 329565 h 404812"/>
                    <a:gd name="connsiteX33" fmla="*/ 347663 w 405764"/>
                    <a:gd name="connsiteY33" fmla="*/ 284798 h 404812"/>
                    <a:gd name="connsiteX34" fmla="*/ 363855 w 405764"/>
                    <a:gd name="connsiteY34" fmla="*/ 247650 h 404812"/>
                    <a:gd name="connsiteX35" fmla="*/ 405765 w 405764"/>
                    <a:gd name="connsiteY35" fmla="*/ 226695 h 404812"/>
                    <a:gd name="connsiteX36" fmla="*/ 405765 w 405764"/>
                    <a:gd name="connsiteY36" fmla="*/ 179070 h 404812"/>
                    <a:gd name="connsiteX37" fmla="*/ 363855 w 405764"/>
                    <a:gd name="connsiteY37" fmla="*/ 158115 h 404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405764" h="404812">
                      <a:moveTo>
                        <a:pt x="202883" y="274320"/>
                      </a:moveTo>
                      <a:cubicBezTo>
                        <a:pt x="162877" y="274320"/>
                        <a:pt x="131445" y="241935"/>
                        <a:pt x="131445" y="202883"/>
                      </a:cubicBezTo>
                      <a:cubicBezTo>
                        <a:pt x="131445" y="163830"/>
                        <a:pt x="163830" y="131445"/>
                        <a:pt x="202883" y="131445"/>
                      </a:cubicBezTo>
                      <a:cubicBezTo>
                        <a:pt x="242888" y="131445"/>
                        <a:pt x="274320" y="163830"/>
                        <a:pt x="274320" y="202883"/>
                      </a:cubicBezTo>
                      <a:cubicBezTo>
                        <a:pt x="274320" y="241935"/>
                        <a:pt x="241935" y="274320"/>
                        <a:pt x="202883" y="274320"/>
                      </a:cubicBezTo>
                      <a:close/>
                      <a:moveTo>
                        <a:pt x="363855" y="158115"/>
                      </a:moveTo>
                      <a:cubicBezTo>
                        <a:pt x="360045" y="144780"/>
                        <a:pt x="355283" y="132398"/>
                        <a:pt x="348615" y="120968"/>
                      </a:cubicBezTo>
                      <a:lnTo>
                        <a:pt x="363855" y="76200"/>
                      </a:lnTo>
                      <a:lnTo>
                        <a:pt x="329565" y="41910"/>
                      </a:lnTo>
                      <a:lnTo>
                        <a:pt x="284798" y="57150"/>
                      </a:lnTo>
                      <a:cubicBezTo>
                        <a:pt x="273367" y="50483"/>
                        <a:pt x="260985" y="45720"/>
                        <a:pt x="247650" y="41910"/>
                      </a:cubicBezTo>
                      <a:lnTo>
                        <a:pt x="226695" y="0"/>
                      </a:lnTo>
                      <a:lnTo>
                        <a:pt x="179070" y="0"/>
                      </a:lnTo>
                      <a:lnTo>
                        <a:pt x="158115" y="41910"/>
                      </a:lnTo>
                      <a:cubicBezTo>
                        <a:pt x="144780" y="45720"/>
                        <a:pt x="132398" y="50483"/>
                        <a:pt x="120968" y="57150"/>
                      </a:cubicBezTo>
                      <a:lnTo>
                        <a:pt x="76200" y="41910"/>
                      </a:lnTo>
                      <a:lnTo>
                        <a:pt x="41910" y="76200"/>
                      </a:lnTo>
                      <a:lnTo>
                        <a:pt x="57150" y="120968"/>
                      </a:lnTo>
                      <a:cubicBezTo>
                        <a:pt x="50482" y="132398"/>
                        <a:pt x="45720" y="144780"/>
                        <a:pt x="41910" y="158115"/>
                      </a:cubicBezTo>
                      <a:lnTo>
                        <a:pt x="0" y="179070"/>
                      </a:lnTo>
                      <a:lnTo>
                        <a:pt x="0" y="226695"/>
                      </a:lnTo>
                      <a:lnTo>
                        <a:pt x="41910" y="247650"/>
                      </a:lnTo>
                      <a:cubicBezTo>
                        <a:pt x="45720" y="260985"/>
                        <a:pt x="50482" y="273368"/>
                        <a:pt x="57150" y="284798"/>
                      </a:cubicBezTo>
                      <a:lnTo>
                        <a:pt x="41910" y="329565"/>
                      </a:lnTo>
                      <a:lnTo>
                        <a:pt x="75248" y="362903"/>
                      </a:lnTo>
                      <a:lnTo>
                        <a:pt x="120015" y="347663"/>
                      </a:lnTo>
                      <a:cubicBezTo>
                        <a:pt x="131445" y="354330"/>
                        <a:pt x="143827" y="359093"/>
                        <a:pt x="157163" y="362903"/>
                      </a:cubicBezTo>
                      <a:lnTo>
                        <a:pt x="178118" y="404813"/>
                      </a:lnTo>
                      <a:lnTo>
                        <a:pt x="225743" y="404813"/>
                      </a:lnTo>
                      <a:lnTo>
                        <a:pt x="246698" y="362903"/>
                      </a:lnTo>
                      <a:cubicBezTo>
                        <a:pt x="260033" y="359093"/>
                        <a:pt x="272415" y="354330"/>
                        <a:pt x="283845" y="347663"/>
                      </a:cubicBezTo>
                      <a:lnTo>
                        <a:pt x="328613" y="362903"/>
                      </a:lnTo>
                      <a:lnTo>
                        <a:pt x="362903" y="329565"/>
                      </a:lnTo>
                      <a:lnTo>
                        <a:pt x="347663" y="284798"/>
                      </a:lnTo>
                      <a:cubicBezTo>
                        <a:pt x="354330" y="273368"/>
                        <a:pt x="360045" y="260033"/>
                        <a:pt x="363855" y="247650"/>
                      </a:cubicBezTo>
                      <a:lnTo>
                        <a:pt x="405765" y="226695"/>
                      </a:lnTo>
                      <a:lnTo>
                        <a:pt x="405765" y="179070"/>
                      </a:lnTo>
                      <a:lnTo>
                        <a:pt x="363855" y="158115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w="1905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6" name="Freeform: Shape 343">
                  <a:extLst>
                    <a:ext uri="{FF2B5EF4-FFF2-40B4-BE49-F238E27FC236}">
                      <a16:creationId xmlns:a16="http://schemas.microsoft.com/office/drawing/2014/main" id="{D8926BF6-6FC8-E45F-2D31-0CFD16A70263}"/>
                    </a:ext>
                  </a:extLst>
                </p:cNvPr>
                <p:cNvSpPr/>
                <p:nvPr/>
              </p:nvSpPr>
              <p:spPr>
                <a:xfrm>
                  <a:off x="5986457" y="5787985"/>
                  <a:ext cx="405765" cy="404812"/>
                </a:xfrm>
                <a:custGeom>
                  <a:avLst/>
                  <a:gdLst>
                    <a:gd name="connsiteX0" fmla="*/ 202883 w 405765"/>
                    <a:gd name="connsiteY0" fmla="*/ 274320 h 404812"/>
                    <a:gd name="connsiteX1" fmla="*/ 131445 w 405765"/>
                    <a:gd name="connsiteY1" fmla="*/ 202882 h 404812"/>
                    <a:gd name="connsiteX2" fmla="*/ 202883 w 405765"/>
                    <a:gd name="connsiteY2" fmla="*/ 131445 h 404812"/>
                    <a:gd name="connsiteX3" fmla="*/ 274320 w 405765"/>
                    <a:gd name="connsiteY3" fmla="*/ 202882 h 404812"/>
                    <a:gd name="connsiteX4" fmla="*/ 202883 w 405765"/>
                    <a:gd name="connsiteY4" fmla="*/ 274320 h 404812"/>
                    <a:gd name="connsiteX5" fmla="*/ 202883 w 405765"/>
                    <a:gd name="connsiteY5" fmla="*/ 274320 h 404812"/>
                    <a:gd name="connsiteX6" fmla="*/ 348615 w 405765"/>
                    <a:gd name="connsiteY6" fmla="*/ 120967 h 404812"/>
                    <a:gd name="connsiteX7" fmla="*/ 363855 w 405765"/>
                    <a:gd name="connsiteY7" fmla="*/ 76200 h 404812"/>
                    <a:gd name="connsiteX8" fmla="*/ 329565 w 405765"/>
                    <a:gd name="connsiteY8" fmla="*/ 41910 h 404812"/>
                    <a:gd name="connsiteX9" fmla="*/ 284798 w 405765"/>
                    <a:gd name="connsiteY9" fmla="*/ 57150 h 404812"/>
                    <a:gd name="connsiteX10" fmla="*/ 247650 w 405765"/>
                    <a:gd name="connsiteY10" fmla="*/ 41910 h 404812"/>
                    <a:gd name="connsiteX11" fmla="*/ 226695 w 405765"/>
                    <a:gd name="connsiteY11" fmla="*/ 0 h 404812"/>
                    <a:gd name="connsiteX12" fmla="*/ 179070 w 405765"/>
                    <a:gd name="connsiteY12" fmla="*/ 0 h 404812"/>
                    <a:gd name="connsiteX13" fmla="*/ 158115 w 405765"/>
                    <a:gd name="connsiteY13" fmla="*/ 41910 h 404812"/>
                    <a:gd name="connsiteX14" fmla="*/ 120968 w 405765"/>
                    <a:gd name="connsiteY14" fmla="*/ 57150 h 404812"/>
                    <a:gd name="connsiteX15" fmla="*/ 76200 w 405765"/>
                    <a:gd name="connsiteY15" fmla="*/ 41910 h 404812"/>
                    <a:gd name="connsiteX16" fmla="*/ 42863 w 405765"/>
                    <a:gd name="connsiteY16" fmla="*/ 75247 h 404812"/>
                    <a:gd name="connsiteX17" fmla="*/ 57150 w 405765"/>
                    <a:gd name="connsiteY17" fmla="*/ 120015 h 404812"/>
                    <a:gd name="connsiteX18" fmla="*/ 41910 w 405765"/>
                    <a:gd name="connsiteY18" fmla="*/ 157163 h 404812"/>
                    <a:gd name="connsiteX19" fmla="*/ 0 w 405765"/>
                    <a:gd name="connsiteY19" fmla="*/ 178117 h 404812"/>
                    <a:gd name="connsiteX20" fmla="*/ 0 w 405765"/>
                    <a:gd name="connsiteY20" fmla="*/ 225742 h 404812"/>
                    <a:gd name="connsiteX21" fmla="*/ 41910 w 405765"/>
                    <a:gd name="connsiteY21" fmla="*/ 246698 h 404812"/>
                    <a:gd name="connsiteX22" fmla="*/ 57150 w 405765"/>
                    <a:gd name="connsiteY22" fmla="*/ 283845 h 404812"/>
                    <a:gd name="connsiteX23" fmla="*/ 42863 w 405765"/>
                    <a:gd name="connsiteY23" fmla="*/ 328613 h 404812"/>
                    <a:gd name="connsiteX24" fmla="*/ 76200 w 405765"/>
                    <a:gd name="connsiteY24" fmla="*/ 361950 h 404812"/>
                    <a:gd name="connsiteX25" fmla="*/ 120968 w 405765"/>
                    <a:gd name="connsiteY25" fmla="*/ 347663 h 404812"/>
                    <a:gd name="connsiteX26" fmla="*/ 158115 w 405765"/>
                    <a:gd name="connsiteY26" fmla="*/ 362903 h 404812"/>
                    <a:gd name="connsiteX27" fmla="*/ 179070 w 405765"/>
                    <a:gd name="connsiteY27" fmla="*/ 404813 h 404812"/>
                    <a:gd name="connsiteX28" fmla="*/ 226695 w 405765"/>
                    <a:gd name="connsiteY28" fmla="*/ 404813 h 404812"/>
                    <a:gd name="connsiteX29" fmla="*/ 247650 w 405765"/>
                    <a:gd name="connsiteY29" fmla="*/ 362903 h 404812"/>
                    <a:gd name="connsiteX30" fmla="*/ 284798 w 405765"/>
                    <a:gd name="connsiteY30" fmla="*/ 347663 h 404812"/>
                    <a:gd name="connsiteX31" fmla="*/ 329565 w 405765"/>
                    <a:gd name="connsiteY31" fmla="*/ 362903 h 404812"/>
                    <a:gd name="connsiteX32" fmla="*/ 362903 w 405765"/>
                    <a:gd name="connsiteY32" fmla="*/ 328613 h 404812"/>
                    <a:gd name="connsiteX33" fmla="*/ 348615 w 405765"/>
                    <a:gd name="connsiteY33" fmla="*/ 284798 h 404812"/>
                    <a:gd name="connsiteX34" fmla="*/ 363855 w 405765"/>
                    <a:gd name="connsiteY34" fmla="*/ 247650 h 404812"/>
                    <a:gd name="connsiteX35" fmla="*/ 405765 w 405765"/>
                    <a:gd name="connsiteY35" fmla="*/ 226695 h 404812"/>
                    <a:gd name="connsiteX36" fmla="*/ 405765 w 405765"/>
                    <a:gd name="connsiteY36" fmla="*/ 179070 h 404812"/>
                    <a:gd name="connsiteX37" fmla="*/ 363855 w 405765"/>
                    <a:gd name="connsiteY37" fmla="*/ 158115 h 404812"/>
                    <a:gd name="connsiteX38" fmla="*/ 348615 w 405765"/>
                    <a:gd name="connsiteY38" fmla="*/ 120967 h 404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405765" h="404812">
                      <a:moveTo>
                        <a:pt x="202883" y="274320"/>
                      </a:moveTo>
                      <a:cubicBezTo>
                        <a:pt x="162878" y="274320"/>
                        <a:pt x="131445" y="241935"/>
                        <a:pt x="131445" y="202882"/>
                      </a:cubicBezTo>
                      <a:cubicBezTo>
                        <a:pt x="131445" y="162877"/>
                        <a:pt x="163830" y="131445"/>
                        <a:pt x="202883" y="131445"/>
                      </a:cubicBezTo>
                      <a:cubicBezTo>
                        <a:pt x="242888" y="131445"/>
                        <a:pt x="274320" y="163830"/>
                        <a:pt x="274320" y="202882"/>
                      </a:cubicBezTo>
                      <a:cubicBezTo>
                        <a:pt x="274320" y="241935"/>
                        <a:pt x="242888" y="274320"/>
                        <a:pt x="202883" y="274320"/>
                      </a:cubicBezTo>
                      <a:lnTo>
                        <a:pt x="202883" y="274320"/>
                      </a:lnTo>
                      <a:close/>
                      <a:moveTo>
                        <a:pt x="348615" y="120967"/>
                      </a:moveTo>
                      <a:lnTo>
                        <a:pt x="363855" y="76200"/>
                      </a:lnTo>
                      <a:lnTo>
                        <a:pt x="329565" y="41910"/>
                      </a:lnTo>
                      <a:lnTo>
                        <a:pt x="284798" y="57150"/>
                      </a:lnTo>
                      <a:cubicBezTo>
                        <a:pt x="273368" y="50482"/>
                        <a:pt x="260033" y="45720"/>
                        <a:pt x="247650" y="41910"/>
                      </a:cubicBezTo>
                      <a:lnTo>
                        <a:pt x="226695" y="0"/>
                      </a:lnTo>
                      <a:lnTo>
                        <a:pt x="179070" y="0"/>
                      </a:lnTo>
                      <a:lnTo>
                        <a:pt x="158115" y="41910"/>
                      </a:lnTo>
                      <a:cubicBezTo>
                        <a:pt x="144780" y="45720"/>
                        <a:pt x="132398" y="50482"/>
                        <a:pt x="120968" y="57150"/>
                      </a:cubicBezTo>
                      <a:lnTo>
                        <a:pt x="76200" y="41910"/>
                      </a:lnTo>
                      <a:lnTo>
                        <a:pt x="42863" y="75247"/>
                      </a:lnTo>
                      <a:lnTo>
                        <a:pt x="57150" y="120015"/>
                      </a:lnTo>
                      <a:cubicBezTo>
                        <a:pt x="50483" y="131445"/>
                        <a:pt x="45720" y="144780"/>
                        <a:pt x="41910" y="157163"/>
                      </a:cubicBezTo>
                      <a:lnTo>
                        <a:pt x="0" y="178117"/>
                      </a:lnTo>
                      <a:lnTo>
                        <a:pt x="0" y="225742"/>
                      </a:lnTo>
                      <a:lnTo>
                        <a:pt x="41910" y="246698"/>
                      </a:lnTo>
                      <a:cubicBezTo>
                        <a:pt x="45720" y="260032"/>
                        <a:pt x="50483" y="272415"/>
                        <a:pt x="57150" y="283845"/>
                      </a:cubicBezTo>
                      <a:lnTo>
                        <a:pt x="42863" y="328613"/>
                      </a:lnTo>
                      <a:lnTo>
                        <a:pt x="76200" y="361950"/>
                      </a:lnTo>
                      <a:lnTo>
                        <a:pt x="120968" y="347663"/>
                      </a:lnTo>
                      <a:cubicBezTo>
                        <a:pt x="132398" y="354330"/>
                        <a:pt x="144780" y="359092"/>
                        <a:pt x="158115" y="362903"/>
                      </a:cubicBezTo>
                      <a:lnTo>
                        <a:pt x="179070" y="404813"/>
                      </a:lnTo>
                      <a:lnTo>
                        <a:pt x="226695" y="404813"/>
                      </a:lnTo>
                      <a:lnTo>
                        <a:pt x="247650" y="362903"/>
                      </a:lnTo>
                      <a:cubicBezTo>
                        <a:pt x="260985" y="359092"/>
                        <a:pt x="273368" y="354330"/>
                        <a:pt x="284798" y="347663"/>
                      </a:cubicBezTo>
                      <a:lnTo>
                        <a:pt x="329565" y="362903"/>
                      </a:lnTo>
                      <a:lnTo>
                        <a:pt x="362903" y="328613"/>
                      </a:lnTo>
                      <a:lnTo>
                        <a:pt x="348615" y="284798"/>
                      </a:lnTo>
                      <a:cubicBezTo>
                        <a:pt x="355283" y="273367"/>
                        <a:pt x="360045" y="260985"/>
                        <a:pt x="363855" y="247650"/>
                      </a:cubicBezTo>
                      <a:lnTo>
                        <a:pt x="405765" y="226695"/>
                      </a:lnTo>
                      <a:lnTo>
                        <a:pt x="405765" y="179070"/>
                      </a:lnTo>
                      <a:lnTo>
                        <a:pt x="363855" y="158115"/>
                      </a:lnTo>
                      <a:cubicBezTo>
                        <a:pt x="360045" y="144780"/>
                        <a:pt x="355283" y="132397"/>
                        <a:pt x="348615" y="120967"/>
                      </a:cubicBezTo>
                      <a:close/>
                    </a:path>
                  </a:pathLst>
                </a:custGeom>
                <a:solidFill>
                  <a:srgbClr val="C00000"/>
                </a:solidFill>
                <a:ln w="1905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57" name="TextBox 332">
              <a:extLst>
                <a:ext uri="{FF2B5EF4-FFF2-40B4-BE49-F238E27FC236}">
                  <a16:creationId xmlns:a16="http://schemas.microsoft.com/office/drawing/2014/main" id="{B321F714-FD27-2794-9FFA-0318F13CABB1}"/>
                </a:ext>
              </a:extLst>
            </p:cNvPr>
            <p:cNvSpPr txBox="1"/>
            <p:nvPr/>
          </p:nvSpPr>
          <p:spPr>
            <a:xfrm>
              <a:off x="5987133" y="4674676"/>
              <a:ext cx="8322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result files</a:t>
              </a:r>
            </a:p>
          </p:txBody>
        </p:sp>
        <p:grpSp>
          <p:nvGrpSpPr>
            <p:cNvPr id="58" name="Graphic 13" descr="Lightbulb and gear">
              <a:extLst>
                <a:ext uri="{FF2B5EF4-FFF2-40B4-BE49-F238E27FC236}">
                  <a16:creationId xmlns:a16="http://schemas.microsoft.com/office/drawing/2014/main" id="{D4BD6569-D48D-8E72-5273-B1C4CE8A4B98}"/>
                </a:ext>
              </a:extLst>
            </p:cNvPr>
            <p:cNvGrpSpPr/>
            <p:nvPr/>
          </p:nvGrpSpPr>
          <p:grpSpPr>
            <a:xfrm>
              <a:off x="5971974" y="4481977"/>
              <a:ext cx="230280" cy="230280"/>
              <a:chOff x="7108755" y="5482149"/>
              <a:chExt cx="914400" cy="914400"/>
            </a:xfrm>
          </p:grpSpPr>
          <p:sp>
            <p:nvSpPr>
              <p:cNvPr id="59" name="Freeform: Shape 520">
                <a:extLst>
                  <a:ext uri="{FF2B5EF4-FFF2-40B4-BE49-F238E27FC236}">
                    <a16:creationId xmlns:a16="http://schemas.microsoft.com/office/drawing/2014/main" id="{F09FEC0D-9141-036B-9D2C-D6A0DDC4813D}"/>
                  </a:ext>
                </a:extLst>
              </p:cNvPr>
              <p:cNvSpPr/>
              <p:nvPr/>
            </p:nvSpPr>
            <p:spPr>
              <a:xfrm>
                <a:off x="7448225" y="5790568"/>
                <a:ext cx="218122" cy="216788"/>
              </a:xfrm>
              <a:custGeom>
                <a:avLst/>
                <a:gdLst>
                  <a:gd name="connsiteX0" fmla="*/ 187547 w 218122"/>
                  <a:gd name="connsiteY0" fmla="*/ 64675 h 216788"/>
                  <a:gd name="connsiteX1" fmla="*/ 195644 w 218122"/>
                  <a:gd name="connsiteY1" fmla="*/ 40672 h 216788"/>
                  <a:gd name="connsiteX2" fmla="*/ 177355 w 218122"/>
                  <a:gd name="connsiteY2" fmla="*/ 22384 h 216788"/>
                  <a:gd name="connsiteX3" fmla="*/ 153353 w 218122"/>
                  <a:gd name="connsiteY3" fmla="*/ 30480 h 216788"/>
                  <a:gd name="connsiteX4" fmla="*/ 133541 w 218122"/>
                  <a:gd name="connsiteY4" fmla="*/ 22384 h 216788"/>
                  <a:gd name="connsiteX5" fmla="*/ 122301 w 218122"/>
                  <a:gd name="connsiteY5" fmla="*/ 0 h 216788"/>
                  <a:gd name="connsiteX6" fmla="*/ 96774 w 218122"/>
                  <a:gd name="connsiteY6" fmla="*/ 0 h 216788"/>
                  <a:gd name="connsiteX7" fmla="*/ 85439 w 218122"/>
                  <a:gd name="connsiteY7" fmla="*/ 22479 h 216788"/>
                  <a:gd name="connsiteX8" fmla="*/ 65532 w 218122"/>
                  <a:gd name="connsiteY8" fmla="*/ 30575 h 216788"/>
                  <a:gd name="connsiteX9" fmla="*/ 41529 w 218122"/>
                  <a:gd name="connsiteY9" fmla="*/ 22479 h 216788"/>
                  <a:gd name="connsiteX10" fmla="*/ 23241 w 218122"/>
                  <a:gd name="connsiteY10" fmla="*/ 40767 h 216788"/>
                  <a:gd name="connsiteX11" fmla="*/ 30861 w 218122"/>
                  <a:gd name="connsiteY11" fmla="*/ 64770 h 216788"/>
                  <a:gd name="connsiteX12" fmla="*/ 22479 w 218122"/>
                  <a:gd name="connsiteY12" fmla="*/ 84582 h 216788"/>
                  <a:gd name="connsiteX13" fmla="*/ 0 w 218122"/>
                  <a:gd name="connsiteY13" fmla="*/ 95821 h 216788"/>
                  <a:gd name="connsiteX14" fmla="*/ 0 w 218122"/>
                  <a:gd name="connsiteY14" fmla="*/ 120968 h 216788"/>
                  <a:gd name="connsiteX15" fmla="*/ 22479 w 218122"/>
                  <a:gd name="connsiteY15" fmla="*/ 132302 h 216788"/>
                  <a:gd name="connsiteX16" fmla="*/ 30575 w 218122"/>
                  <a:gd name="connsiteY16" fmla="*/ 152114 h 216788"/>
                  <a:gd name="connsiteX17" fmla="*/ 22479 w 218122"/>
                  <a:gd name="connsiteY17" fmla="*/ 176117 h 216788"/>
                  <a:gd name="connsiteX18" fmla="*/ 41529 w 218122"/>
                  <a:gd name="connsiteY18" fmla="*/ 194405 h 216788"/>
                  <a:gd name="connsiteX19" fmla="*/ 65532 w 218122"/>
                  <a:gd name="connsiteY19" fmla="*/ 186214 h 216788"/>
                  <a:gd name="connsiteX20" fmla="*/ 85344 w 218122"/>
                  <a:gd name="connsiteY20" fmla="*/ 194405 h 216788"/>
                  <a:gd name="connsiteX21" fmla="*/ 96583 w 218122"/>
                  <a:gd name="connsiteY21" fmla="*/ 216789 h 216788"/>
                  <a:gd name="connsiteX22" fmla="*/ 122111 w 218122"/>
                  <a:gd name="connsiteY22" fmla="*/ 216789 h 216788"/>
                  <a:gd name="connsiteX23" fmla="*/ 133445 w 218122"/>
                  <a:gd name="connsiteY23" fmla="*/ 194786 h 216788"/>
                  <a:gd name="connsiteX24" fmla="*/ 152972 w 218122"/>
                  <a:gd name="connsiteY24" fmla="*/ 186880 h 216788"/>
                  <a:gd name="connsiteX25" fmla="*/ 176879 w 218122"/>
                  <a:gd name="connsiteY25" fmla="*/ 195072 h 216788"/>
                  <a:gd name="connsiteX26" fmla="*/ 195167 w 218122"/>
                  <a:gd name="connsiteY26" fmla="*/ 176689 h 216788"/>
                  <a:gd name="connsiteX27" fmla="*/ 187071 w 218122"/>
                  <a:gd name="connsiteY27" fmla="*/ 152781 h 216788"/>
                  <a:gd name="connsiteX28" fmla="*/ 195739 w 218122"/>
                  <a:gd name="connsiteY28" fmla="*/ 132874 h 216788"/>
                  <a:gd name="connsiteX29" fmla="*/ 218123 w 218122"/>
                  <a:gd name="connsiteY29" fmla="*/ 121634 h 216788"/>
                  <a:gd name="connsiteX30" fmla="*/ 218123 w 218122"/>
                  <a:gd name="connsiteY30" fmla="*/ 95821 h 216788"/>
                  <a:gd name="connsiteX31" fmla="*/ 195644 w 218122"/>
                  <a:gd name="connsiteY31" fmla="*/ 84487 h 216788"/>
                  <a:gd name="connsiteX32" fmla="*/ 187547 w 218122"/>
                  <a:gd name="connsiteY32" fmla="*/ 64675 h 216788"/>
                  <a:gd name="connsiteX33" fmla="*/ 109442 w 218122"/>
                  <a:gd name="connsiteY33" fmla="*/ 146875 h 216788"/>
                  <a:gd name="connsiteX34" fmla="*/ 71342 w 218122"/>
                  <a:gd name="connsiteY34" fmla="*/ 108775 h 216788"/>
                  <a:gd name="connsiteX35" fmla="*/ 109442 w 218122"/>
                  <a:gd name="connsiteY35" fmla="*/ 70675 h 216788"/>
                  <a:gd name="connsiteX36" fmla="*/ 147542 w 218122"/>
                  <a:gd name="connsiteY36" fmla="*/ 108775 h 216788"/>
                  <a:gd name="connsiteX37" fmla="*/ 109442 w 218122"/>
                  <a:gd name="connsiteY37" fmla="*/ 146875 h 216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218122" h="216788">
                    <a:moveTo>
                      <a:pt x="187547" y="64675"/>
                    </a:moveTo>
                    <a:lnTo>
                      <a:pt x="195644" y="40672"/>
                    </a:lnTo>
                    <a:lnTo>
                      <a:pt x="177355" y="22384"/>
                    </a:lnTo>
                    <a:lnTo>
                      <a:pt x="153353" y="30480"/>
                    </a:lnTo>
                    <a:cubicBezTo>
                      <a:pt x="147113" y="26964"/>
                      <a:pt x="140457" y="24244"/>
                      <a:pt x="133541" y="22384"/>
                    </a:cubicBezTo>
                    <a:lnTo>
                      <a:pt x="122301" y="0"/>
                    </a:lnTo>
                    <a:lnTo>
                      <a:pt x="96774" y="0"/>
                    </a:lnTo>
                    <a:lnTo>
                      <a:pt x="85439" y="22479"/>
                    </a:lnTo>
                    <a:cubicBezTo>
                      <a:pt x="78498" y="24356"/>
                      <a:pt x="71813" y="27075"/>
                      <a:pt x="65532" y="30575"/>
                    </a:cubicBezTo>
                    <a:lnTo>
                      <a:pt x="41529" y="22479"/>
                    </a:lnTo>
                    <a:lnTo>
                      <a:pt x="23241" y="40767"/>
                    </a:lnTo>
                    <a:lnTo>
                      <a:pt x="30861" y="64770"/>
                    </a:lnTo>
                    <a:cubicBezTo>
                      <a:pt x="27206" y="70976"/>
                      <a:pt x="24388" y="77637"/>
                      <a:pt x="22479" y="84582"/>
                    </a:cubicBezTo>
                    <a:lnTo>
                      <a:pt x="0" y="95821"/>
                    </a:lnTo>
                    <a:lnTo>
                      <a:pt x="0" y="120968"/>
                    </a:lnTo>
                    <a:lnTo>
                      <a:pt x="22479" y="132302"/>
                    </a:lnTo>
                    <a:cubicBezTo>
                      <a:pt x="24332" y="139221"/>
                      <a:pt x="27052" y="145878"/>
                      <a:pt x="30575" y="152114"/>
                    </a:cubicBezTo>
                    <a:lnTo>
                      <a:pt x="22479" y="176117"/>
                    </a:lnTo>
                    <a:lnTo>
                      <a:pt x="41529" y="194405"/>
                    </a:lnTo>
                    <a:lnTo>
                      <a:pt x="65532" y="186214"/>
                    </a:lnTo>
                    <a:cubicBezTo>
                      <a:pt x="71767" y="189763"/>
                      <a:pt x="78423" y="192515"/>
                      <a:pt x="85344" y="194405"/>
                    </a:cubicBezTo>
                    <a:lnTo>
                      <a:pt x="96583" y="216789"/>
                    </a:lnTo>
                    <a:lnTo>
                      <a:pt x="122111" y="216789"/>
                    </a:lnTo>
                    <a:lnTo>
                      <a:pt x="133445" y="194786"/>
                    </a:lnTo>
                    <a:cubicBezTo>
                      <a:pt x="140245" y="192937"/>
                      <a:pt x="146800" y="190283"/>
                      <a:pt x="152972" y="186880"/>
                    </a:cubicBezTo>
                    <a:lnTo>
                      <a:pt x="176879" y="195072"/>
                    </a:lnTo>
                    <a:lnTo>
                      <a:pt x="195167" y="176689"/>
                    </a:lnTo>
                    <a:lnTo>
                      <a:pt x="187071" y="152781"/>
                    </a:lnTo>
                    <a:cubicBezTo>
                      <a:pt x="190710" y="146497"/>
                      <a:pt x="193618" y="139818"/>
                      <a:pt x="195739" y="132874"/>
                    </a:cubicBezTo>
                    <a:lnTo>
                      <a:pt x="218123" y="121634"/>
                    </a:lnTo>
                    <a:lnTo>
                      <a:pt x="218123" y="95821"/>
                    </a:lnTo>
                    <a:lnTo>
                      <a:pt x="195644" y="84487"/>
                    </a:lnTo>
                    <a:cubicBezTo>
                      <a:pt x="193825" y="77556"/>
                      <a:pt x="191103" y="70896"/>
                      <a:pt x="187547" y="64675"/>
                    </a:cubicBezTo>
                    <a:close/>
                    <a:moveTo>
                      <a:pt x="109442" y="146875"/>
                    </a:moveTo>
                    <a:cubicBezTo>
                      <a:pt x="88401" y="146875"/>
                      <a:pt x="71342" y="129817"/>
                      <a:pt x="71342" y="108775"/>
                    </a:cubicBezTo>
                    <a:cubicBezTo>
                      <a:pt x="71342" y="87734"/>
                      <a:pt x="88401" y="70675"/>
                      <a:pt x="109442" y="70675"/>
                    </a:cubicBezTo>
                    <a:cubicBezTo>
                      <a:pt x="130356" y="70982"/>
                      <a:pt x="147236" y="87861"/>
                      <a:pt x="147542" y="108775"/>
                    </a:cubicBezTo>
                    <a:cubicBezTo>
                      <a:pt x="147542" y="129817"/>
                      <a:pt x="130484" y="146875"/>
                      <a:pt x="109442" y="146875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" name="Freeform: Shape 521">
                <a:extLst>
                  <a:ext uri="{FF2B5EF4-FFF2-40B4-BE49-F238E27FC236}">
                    <a16:creationId xmlns:a16="http://schemas.microsoft.com/office/drawing/2014/main" id="{5A82638D-E714-1325-8D94-4AC8A26439F4}"/>
                  </a:ext>
                </a:extLst>
              </p:cNvPr>
              <p:cNvSpPr/>
              <p:nvPr/>
            </p:nvSpPr>
            <p:spPr>
              <a:xfrm>
                <a:off x="7449652" y="6194523"/>
                <a:ext cx="215744" cy="54959"/>
              </a:xfrm>
              <a:custGeom>
                <a:avLst/>
                <a:gdLst>
                  <a:gd name="connsiteX0" fmla="*/ 189835 w 215744"/>
                  <a:gd name="connsiteY0" fmla="*/ 0 h 54959"/>
                  <a:gd name="connsiteX1" fmla="*/ 25910 w 215744"/>
                  <a:gd name="connsiteY1" fmla="*/ 0 h 54959"/>
                  <a:gd name="connsiteX2" fmla="*/ 48 w 215744"/>
                  <a:gd name="connsiteY2" fmla="*/ 29098 h 54959"/>
                  <a:gd name="connsiteX3" fmla="*/ 25910 w 215744"/>
                  <a:gd name="connsiteY3" fmla="*/ 54959 h 54959"/>
                  <a:gd name="connsiteX4" fmla="*/ 189835 w 215744"/>
                  <a:gd name="connsiteY4" fmla="*/ 54959 h 54959"/>
                  <a:gd name="connsiteX5" fmla="*/ 215696 w 215744"/>
                  <a:gd name="connsiteY5" fmla="*/ 25861 h 54959"/>
                  <a:gd name="connsiteX6" fmla="*/ 189835 w 215744"/>
                  <a:gd name="connsiteY6" fmla="*/ 0 h 54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5744" h="54959">
                    <a:moveTo>
                      <a:pt x="189835" y="0"/>
                    </a:moveTo>
                    <a:lnTo>
                      <a:pt x="25910" y="0"/>
                    </a:lnTo>
                    <a:cubicBezTo>
                      <a:pt x="10734" y="894"/>
                      <a:pt x="-845" y="13922"/>
                      <a:pt x="48" y="29098"/>
                    </a:cubicBezTo>
                    <a:cubicBezTo>
                      <a:pt x="869" y="43027"/>
                      <a:pt x="11981" y="54139"/>
                      <a:pt x="25910" y="54959"/>
                    </a:cubicBezTo>
                    <a:lnTo>
                      <a:pt x="189835" y="54959"/>
                    </a:lnTo>
                    <a:cubicBezTo>
                      <a:pt x="205011" y="54065"/>
                      <a:pt x="216590" y="41037"/>
                      <a:pt x="215696" y="25861"/>
                    </a:cubicBezTo>
                    <a:cubicBezTo>
                      <a:pt x="214875" y="11932"/>
                      <a:pt x="203763" y="820"/>
                      <a:pt x="189835" y="0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1" name="Freeform: Shape 522">
                <a:extLst>
                  <a:ext uri="{FF2B5EF4-FFF2-40B4-BE49-F238E27FC236}">
                    <a16:creationId xmlns:a16="http://schemas.microsoft.com/office/drawing/2014/main" id="{1F08C1D1-3252-1F67-A505-F49765936E93}"/>
                  </a:ext>
                </a:extLst>
              </p:cNvPr>
              <p:cNvSpPr/>
              <p:nvPr/>
            </p:nvSpPr>
            <p:spPr>
              <a:xfrm>
                <a:off x="7498041" y="6287582"/>
                <a:ext cx="118967" cy="54959"/>
              </a:xfrm>
              <a:custGeom>
                <a:avLst/>
                <a:gdLst>
                  <a:gd name="connsiteX0" fmla="*/ 59531 w 118967"/>
                  <a:gd name="connsiteY0" fmla="*/ 54959 h 54959"/>
                  <a:gd name="connsiteX1" fmla="*/ 118967 w 118967"/>
                  <a:gd name="connsiteY1" fmla="*/ 0 h 54959"/>
                  <a:gd name="connsiteX2" fmla="*/ 0 w 118967"/>
                  <a:gd name="connsiteY2" fmla="*/ 0 h 54959"/>
                  <a:gd name="connsiteX3" fmla="*/ 59531 w 118967"/>
                  <a:gd name="connsiteY3" fmla="*/ 54959 h 54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8967" h="54959">
                    <a:moveTo>
                      <a:pt x="59531" y="54959"/>
                    </a:moveTo>
                    <a:cubicBezTo>
                      <a:pt x="90631" y="54910"/>
                      <a:pt x="116487" y="31001"/>
                      <a:pt x="118967" y="0"/>
                    </a:cubicBezTo>
                    <a:lnTo>
                      <a:pt x="0" y="0"/>
                    </a:lnTo>
                    <a:cubicBezTo>
                      <a:pt x="2527" y="31016"/>
                      <a:pt x="28413" y="54914"/>
                      <a:pt x="59531" y="54959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2" name="Freeform: Shape 523">
                <a:extLst>
                  <a:ext uri="{FF2B5EF4-FFF2-40B4-BE49-F238E27FC236}">
                    <a16:creationId xmlns:a16="http://schemas.microsoft.com/office/drawing/2014/main" id="{DBE8C694-4FF6-D7E4-C69F-5E0AE11EF4E6}"/>
                  </a:ext>
                </a:extLst>
              </p:cNvPr>
              <p:cNvSpPr/>
              <p:nvPr/>
            </p:nvSpPr>
            <p:spPr>
              <a:xfrm>
                <a:off x="7319162" y="5662362"/>
                <a:ext cx="476249" cy="494061"/>
              </a:xfrm>
              <a:custGeom>
                <a:avLst/>
                <a:gdLst>
                  <a:gd name="connsiteX0" fmla="*/ 476250 w 476249"/>
                  <a:gd name="connsiteY0" fmla="*/ 243364 h 494061"/>
                  <a:gd name="connsiteX1" fmla="*/ 476250 w 476249"/>
                  <a:gd name="connsiteY1" fmla="*/ 235172 h 494061"/>
                  <a:gd name="connsiteX2" fmla="*/ 238125 w 476249"/>
                  <a:gd name="connsiteY2" fmla="*/ 0 h 494061"/>
                  <a:gd name="connsiteX3" fmla="*/ 238125 w 476249"/>
                  <a:gd name="connsiteY3" fmla="*/ 0 h 494061"/>
                  <a:gd name="connsiteX4" fmla="*/ 0 w 476249"/>
                  <a:gd name="connsiteY4" fmla="*/ 235172 h 494061"/>
                  <a:gd name="connsiteX5" fmla="*/ 0 w 476249"/>
                  <a:gd name="connsiteY5" fmla="*/ 243364 h 494061"/>
                  <a:gd name="connsiteX6" fmla="*/ 16573 w 476249"/>
                  <a:gd name="connsiteY6" fmla="*/ 325755 h 494061"/>
                  <a:gd name="connsiteX7" fmla="*/ 57912 w 476249"/>
                  <a:gd name="connsiteY7" fmla="*/ 393478 h 494061"/>
                  <a:gd name="connsiteX8" fmla="*/ 113633 w 476249"/>
                  <a:gd name="connsiteY8" fmla="*/ 483965 h 494061"/>
                  <a:gd name="connsiteX9" fmla="*/ 130016 w 476249"/>
                  <a:gd name="connsiteY9" fmla="*/ 494062 h 494061"/>
                  <a:gd name="connsiteX10" fmla="*/ 346234 w 476249"/>
                  <a:gd name="connsiteY10" fmla="*/ 494062 h 494061"/>
                  <a:gd name="connsiteX11" fmla="*/ 362617 w 476249"/>
                  <a:gd name="connsiteY11" fmla="*/ 483965 h 494061"/>
                  <a:gd name="connsiteX12" fmla="*/ 418338 w 476249"/>
                  <a:gd name="connsiteY12" fmla="*/ 393478 h 494061"/>
                  <a:gd name="connsiteX13" fmla="*/ 459676 w 476249"/>
                  <a:gd name="connsiteY13" fmla="*/ 325755 h 494061"/>
                  <a:gd name="connsiteX14" fmla="*/ 476250 w 476249"/>
                  <a:gd name="connsiteY14" fmla="*/ 243364 h 494061"/>
                  <a:gd name="connsiteX15" fmla="*/ 421386 w 476249"/>
                  <a:gd name="connsiteY15" fmla="*/ 242507 h 494061"/>
                  <a:gd name="connsiteX16" fmla="*/ 408718 w 476249"/>
                  <a:gd name="connsiteY16" fmla="*/ 306515 h 494061"/>
                  <a:gd name="connsiteX17" fmla="*/ 377857 w 476249"/>
                  <a:gd name="connsiteY17" fmla="*/ 356807 h 494061"/>
                  <a:gd name="connsiteX18" fmla="*/ 323850 w 476249"/>
                  <a:gd name="connsiteY18" fmla="*/ 438912 h 494061"/>
                  <a:gd name="connsiteX19" fmla="*/ 152400 w 476249"/>
                  <a:gd name="connsiteY19" fmla="*/ 438912 h 494061"/>
                  <a:gd name="connsiteX20" fmla="*/ 98870 w 476249"/>
                  <a:gd name="connsiteY20" fmla="*/ 356521 h 494061"/>
                  <a:gd name="connsiteX21" fmla="*/ 68008 w 476249"/>
                  <a:gd name="connsiteY21" fmla="*/ 306229 h 494061"/>
                  <a:gd name="connsiteX22" fmla="*/ 54864 w 476249"/>
                  <a:gd name="connsiteY22" fmla="*/ 242221 h 494061"/>
                  <a:gd name="connsiteX23" fmla="*/ 54864 w 476249"/>
                  <a:gd name="connsiteY23" fmla="*/ 235363 h 494061"/>
                  <a:gd name="connsiteX24" fmla="*/ 237839 w 476249"/>
                  <a:gd name="connsiteY24" fmla="*/ 54388 h 494061"/>
                  <a:gd name="connsiteX25" fmla="*/ 237839 w 476249"/>
                  <a:gd name="connsiteY25" fmla="*/ 54388 h 494061"/>
                  <a:gd name="connsiteX26" fmla="*/ 420814 w 476249"/>
                  <a:gd name="connsiteY26" fmla="*/ 235363 h 494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76249" h="494061">
                    <a:moveTo>
                      <a:pt x="476250" y="243364"/>
                    </a:moveTo>
                    <a:lnTo>
                      <a:pt x="476250" y="235172"/>
                    </a:lnTo>
                    <a:cubicBezTo>
                      <a:pt x="473823" y="105160"/>
                      <a:pt x="368157" y="804"/>
                      <a:pt x="238125" y="0"/>
                    </a:cubicBezTo>
                    <a:lnTo>
                      <a:pt x="238125" y="0"/>
                    </a:lnTo>
                    <a:cubicBezTo>
                      <a:pt x="108093" y="804"/>
                      <a:pt x="2427" y="105160"/>
                      <a:pt x="0" y="235172"/>
                    </a:cubicBezTo>
                    <a:lnTo>
                      <a:pt x="0" y="243364"/>
                    </a:lnTo>
                    <a:cubicBezTo>
                      <a:pt x="871" y="271562"/>
                      <a:pt x="6473" y="299414"/>
                      <a:pt x="16573" y="325755"/>
                    </a:cubicBezTo>
                    <a:cubicBezTo>
                      <a:pt x="26214" y="350609"/>
                      <a:pt x="40213" y="373543"/>
                      <a:pt x="57912" y="393478"/>
                    </a:cubicBezTo>
                    <a:cubicBezTo>
                      <a:pt x="79724" y="417195"/>
                      <a:pt x="103537" y="463391"/>
                      <a:pt x="113633" y="483965"/>
                    </a:cubicBezTo>
                    <a:cubicBezTo>
                      <a:pt x="116721" y="490180"/>
                      <a:pt x="123076" y="494096"/>
                      <a:pt x="130016" y="494062"/>
                    </a:cubicBezTo>
                    <a:lnTo>
                      <a:pt x="346234" y="494062"/>
                    </a:lnTo>
                    <a:cubicBezTo>
                      <a:pt x="353174" y="494096"/>
                      <a:pt x="359529" y="490180"/>
                      <a:pt x="362617" y="483965"/>
                    </a:cubicBezTo>
                    <a:cubicBezTo>
                      <a:pt x="372713" y="463391"/>
                      <a:pt x="396526" y="417290"/>
                      <a:pt x="418338" y="393478"/>
                    </a:cubicBezTo>
                    <a:cubicBezTo>
                      <a:pt x="436037" y="373543"/>
                      <a:pt x="450036" y="350609"/>
                      <a:pt x="459676" y="325755"/>
                    </a:cubicBezTo>
                    <a:cubicBezTo>
                      <a:pt x="469777" y="299414"/>
                      <a:pt x="475379" y="271562"/>
                      <a:pt x="476250" y="243364"/>
                    </a:cubicBezTo>
                    <a:close/>
                    <a:moveTo>
                      <a:pt x="421386" y="242507"/>
                    </a:moveTo>
                    <a:cubicBezTo>
                      <a:pt x="420709" y="264394"/>
                      <a:pt x="416429" y="286020"/>
                      <a:pt x="408718" y="306515"/>
                    </a:cubicBezTo>
                    <a:cubicBezTo>
                      <a:pt x="401485" y="324971"/>
                      <a:pt x="391037" y="341999"/>
                      <a:pt x="377857" y="356807"/>
                    </a:cubicBezTo>
                    <a:cubicBezTo>
                      <a:pt x="356714" y="381975"/>
                      <a:pt x="338588" y="409531"/>
                      <a:pt x="323850" y="438912"/>
                    </a:cubicBezTo>
                    <a:lnTo>
                      <a:pt x="152400" y="438912"/>
                    </a:lnTo>
                    <a:cubicBezTo>
                      <a:pt x="137831" y="409455"/>
                      <a:pt x="119864" y="381803"/>
                      <a:pt x="98870" y="356521"/>
                    </a:cubicBezTo>
                    <a:cubicBezTo>
                      <a:pt x="85690" y="341713"/>
                      <a:pt x="75241" y="324685"/>
                      <a:pt x="68008" y="306229"/>
                    </a:cubicBezTo>
                    <a:cubicBezTo>
                      <a:pt x="60135" y="285761"/>
                      <a:pt x="55694" y="264135"/>
                      <a:pt x="54864" y="242221"/>
                    </a:cubicBezTo>
                    <a:lnTo>
                      <a:pt x="54864" y="235363"/>
                    </a:lnTo>
                    <a:cubicBezTo>
                      <a:pt x="56570" y="135350"/>
                      <a:pt x="137813" y="54995"/>
                      <a:pt x="237839" y="54388"/>
                    </a:cubicBezTo>
                    <a:lnTo>
                      <a:pt x="237839" y="54388"/>
                    </a:lnTo>
                    <a:cubicBezTo>
                      <a:pt x="337865" y="54995"/>
                      <a:pt x="419109" y="135350"/>
                      <a:pt x="420814" y="235363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3" name="Freeform: Shape 524">
                <a:extLst>
                  <a:ext uri="{FF2B5EF4-FFF2-40B4-BE49-F238E27FC236}">
                    <a16:creationId xmlns:a16="http://schemas.microsoft.com/office/drawing/2014/main" id="{14BF67CE-A4C8-3C0D-04BF-9E0EA7A76EC9}"/>
                  </a:ext>
                </a:extLst>
              </p:cNvPr>
              <p:cNvSpPr/>
              <p:nvPr/>
            </p:nvSpPr>
            <p:spPr>
              <a:xfrm>
                <a:off x="7540332" y="5520249"/>
                <a:ext cx="38100" cy="104775"/>
              </a:xfrm>
              <a:custGeom>
                <a:avLst/>
                <a:gdLst>
                  <a:gd name="connsiteX0" fmla="*/ 19050 w 38100"/>
                  <a:gd name="connsiteY0" fmla="*/ 104775 h 104775"/>
                  <a:gd name="connsiteX1" fmla="*/ 38100 w 38100"/>
                  <a:gd name="connsiteY1" fmla="*/ 85725 h 104775"/>
                  <a:gd name="connsiteX2" fmla="*/ 38100 w 38100"/>
                  <a:gd name="connsiteY2" fmla="*/ 19050 h 104775"/>
                  <a:gd name="connsiteX3" fmla="*/ 19050 w 38100"/>
                  <a:gd name="connsiteY3" fmla="*/ 0 h 104775"/>
                  <a:gd name="connsiteX4" fmla="*/ 0 w 38100"/>
                  <a:gd name="connsiteY4" fmla="*/ 19050 h 104775"/>
                  <a:gd name="connsiteX5" fmla="*/ 0 w 38100"/>
                  <a:gd name="connsiteY5" fmla="*/ 85725 h 104775"/>
                  <a:gd name="connsiteX6" fmla="*/ 19050 w 38100"/>
                  <a:gd name="connsiteY6" fmla="*/ 104775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8100" h="104775">
                    <a:moveTo>
                      <a:pt x="19050" y="104775"/>
                    </a:moveTo>
                    <a:cubicBezTo>
                      <a:pt x="29571" y="104775"/>
                      <a:pt x="38100" y="96246"/>
                      <a:pt x="38100" y="85725"/>
                    </a:cubicBezTo>
                    <a:lnTo>
                      <a:pt x="38100" y="19050"/>
                    </a:lnTo>
                    <a:cubicBezTo>
                      <a:pt x="38100" y="8529"/>
                      <a:pt x="29571" y="0"/>
                      <a:pt x="19050" y="0"/>
                    </a:cubicBezTo>
                    <a:cubicBezTo>
                      <a:pt x="8529" y="0"/>
                      <a:pt x="0" y="8529"/>
                      <a:pt x="0" y="19050"/>
                    </a:cubicBezTo>
                    <a:lnTo>
                      <a:pt x="0" y="85725"/>
                    </a:lnTo>
                    <a:cubicBezTo>
                      <a:pt x="0" y="96246"/>
                      <a:pt x="8529" y="104775"/>
                      <a:pt x="19050" y="104775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8" name="Freeform: Shape 525">
                <a:extLst>
                  <a:ext uri="{FF2B5EF4-FFF2-40B4-BE49-F238E27FC236}">
                    <a16:creationId xmlns:a16="http://schemas.microsoft.com/office/drawing/2014/main" id="{B47AF9CE-ED81-59BD-7E7B-3E121FA0E33F}"/>
                  </a:ext>
                </a:extLst>
              </p:cNvPr>
              <p:cNvSpPr/>
              <p:nvPr/>
            </p:nvSpPr>
            <p:spPr>
              <a:xfrm>
                <a:off x="7281249" y="5629638"/>
                <a:ext cx="84504" cy="84649"/>
              </a:xfrm>
              <a:custGeom>
                <a:avLst/>
                <a:gdLst>
                  <a:gd name="connsiteX0" fmla="*/ 52105 w 84504"/>
                  <a:gd name="connsiteY0" fmla="*/ 79111 h 84649"/>
                  <a:gd name="connsiteX1" fmla="*/ 78965 w 84504"/>
                  <a:gd name="connsiteY1" fmla="*/ 79111 h 84649"/>
                  <a:gd name="connsiteX2" fmla="*/ 78965 w 84504"/>
                  <a:gd name="connsiteY2" fmla="*/ 52250 h 84649"/>
                  <a:gd name="connsiteX3" fmla="*/ 31817 w 84504"/>
                  <a:gd name="connsiteY3" fmla="*/ 4911 h 84649"/>
                  <a:gd name="connsiteX4" fmla="*/ 4910 w 84504"/>
                  <a:gd name="connsiteY4" fmla="*/ 6283 h 84649"/>
                  <a:gd name="connsiteX5" fmla="*/ 4956 w 84504"/>
                  <a:gd name="connsiteY5" fmla="*/ 31866 h 84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4504" h="84649">
                    <a:moveTo>
                      <a:pt x="52105" y="79111"/>
                    </a:moveTo>
                    <a:cubicBezTo>
                      <a:pt x="59535" y="86496"/>
                      <a:pt x="71535" y="86496"/>
                      <a:pt x="78965" y="79111"/>
                    </a:cubicBezTo>
                    <a:cubicBezTo>
                      <a:pt x="86351" y="71680"/>
                      <a:pt x="86351" y="59680"/>
                      <a:pt x="78965" y="52250"/>
                    </a:cubicBezTo>
                    <a:lnTo>
                      <a:pt x="31817" y="4911"/>
                    </a:lnTo>
                    <a:cubicBezTo>
                      <a:pt x="24008" y="-2140"/>
                      <a:pt x="11962" y="-1525"/>
                      <a:pt x="4910" y="6283"/>
                    </a:cubicBezTo>
                    <a:cubicBezTo>
                      <a:pt x="-1654" y="13555"/>
                      <a:pt x="-1634" y="24619"/>
                      <a:pt x="4956" y="31866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9" name="Freeform: Shape 526">
                <a:extLst>
                  <a:ext uri="{FF2B5EF4-FFF2-40B4-BE49-F238E27FC236}">
                    <a16:creationId xmlns:a16="http://schemas.microsoft.com/office/drawing/2014/main" id="{274EC990-4BC0-7690-01C0-DCBEA453D933}"/>
                  </a:ext>
                </a:extLst>
              </p:cNvPr>
              <p:cNvSpPr/>
              <p:nvPr/>
            </p:nvSpPr>
            <p:spPr>
              <a:xfrm>
                <a:off x="7752820" y="5634580"/>
                <a:ext cx="83603" cy="83426"/>
              </a:xfrm>
              <a:custGeom>
                <a:avLst/>
                <a:gdLst>
                  <a:gd name="connsiteX0" fmla="*/ 19446 w 83603"/>
                  <a:gd name="connsiteY0" fmla="*/ 83407 h 83426"/>
                  <a:gd name="connsiteX1" fmla="*/ 32971 w 83603"/>
                  <a:gd name="connsiteY1" fmla="*/ 77787 h 83426"/>
                  <a:gd name="connsiteX2" fmla="*/ 80025 w 83603"/>
                  <a:gd name="connsiteY2" fmla="*/ 30162 h 83426"/>
                  <a:gd name="connsiteX3" fmla="*/ 75664 w 83603"/>
                  <a:gd name="connsiteY3" fmla="*/ 3577 h 83426"/>
                  <a:gd name="connsiteX4" fmla="*/ 53164 w 83603"/>
                  <a:gd name="connsiteY4" fmla="*/ 3778 h 83426"/>
                  <a:gd name="connsiteX5" fmla="*/ 5539 w 83603"/>
                  <a:gd name="connsiteY5" fmla="*/ 51403 h 83426"/>
                  <a:gd name="connsiteX6" fmla="*/ 5539 w 83603"/>
                  <a:gd name="connsiteY6" fmla="*/ 78264 h 83426"/>
                  <a:gd name="connsiteX7" fmla="*/ 19446 w 83603"/>
                  <a:gd name="connsiteY7" fmla="*/ 83407 h 83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3603" h="83426">
                    <a:moveTo>
                      <a:pt x="19446" y="83407"/>
                    </a:moveTo>
                    <a:cubicBezTo>
                      <a:pt x="24523" y="83411"/>
                      <a:pt x="29392" y="81388"/>
                      <a:pt x="32971" y="77787"/>
                    </a:cubicBezTo>
                    <a:lnTo>
                      <a:pt x="80025" y="30162"/>
                    </a:lnTo>
                    <a:cubicBezTo>
                      <a:pt x="86162" y="21617"/>
                      <a:pt x="84210" y="9714"/>
                      <a:pt x="75664" y="3577"/>
                    </a:cubicBezTo>
                    <a:cubicBezTo>
                      <a:pt x="68922" y="-1265"/>
                      <a:pt x="59819" y="-1184"/>
                      <a:pt x="53164" y="3778"/>
                    </a:cubicBezTo>
                    <a:lnTo>
                      <a:pt x="5539" y="51403"/>
                    </a:lnTo>
                    <a:cubicBezTo>
                      <a:pt x="-1846" y="58834"/>
                      <a:pt x="-1846" y="70833"/>
                      <a:pt x="5539" y="78264"/>
                    </a:cubicBezTo>
                    <a:cubicBezTo>
                      <a:pt x="9290" y="81786"/>
                      <a:pt x="14306" y="83641"/>
                      <a:pt x="19446" y="83407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0" name="Freeform: Shape 527">
                <a:extLst>
                  <a:ext uri="{FF2B5EF4-FFF2-40B4-BE49-F238E27FC236}">
                    <a16:creationId xmlns:a16="http://schemas.microsoft.com/office/drawing/2014/main" id="{3BDCF741-7F03-DB13-9350-826C4222E378}"/>
                  </a:ext>
                </a:extLst>
              </p:cNvPr>
              <p:cNvSpPr/>
              <p:nvPr/>
            </p:nvSpPr>
            <p:spPr>
              <a:xfrm>
                <a:off x="7177811" y="5877436"/>
                <a:ext cx="104775" cy="38100"/>
              </a:xfrm>
              <a:custGeom>
                <a:avLst/>
                <a:gdLst>
                  <a:gd name="connsiteX0" fmla="*/ 85725 w 104775"/>
                  <a:gd name="connsiteY0" fmla="*/ 0 h 38100"/>
                  <a:gd name="connsiteX1" fmla="*/ 19050 w 104775"/>
                  <a:gd name="connsiteY1" fmla="*/ 0 h 38100"/>
                  <a:gd name="connsiteX2" fmla="*/ 0 w 104775"/>
                  <a:gd name="connsiteY2" fmla="*/ 19050 h 38100"/>
                  <a:gd name="connsiteX3" fmla="*/ 19050 w 104775"/>
                  <a:gd name="connsiteY3" fmla="*/ 38100 h 38100"/>
                  <a:gd name="connsiteX4" fmla="*/ 85725 w 104775"/>
                  <a:gd name="connsiteY4" fmla="*/ 38100 h 38100"/>
                  <a:gd name="connsiteX5" fmla="*/ 104775 w 104775"/>
                  <a:gd name="connsiteY5" fmla="*/ 19050 h 38100"/>
                  <a:gd name="connsiteX6" fmla="*/ 85725 w 104775"/>
                  <a:gd name="connsiteY6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4775" h="38100">
                    <a:moveTo>
                      <a:pt x="85725" y="0"/>
                    </a:moveTo>
                    <a:lnTo>
                      <a:pt x="19050" y="0"/>
                    </a:lnTo>
                    <a:cubicBezTo>
                      <a:pt x="8529" y="0"/>
                      <a:pt x="0" y="8529"/>
                      <a:pt x="0" y="19050"/>
                    </a:cubicBezTo>
                    <a:cubicBezTo>
                      <a:pt x="0" y="29571"/>
                      <a:pt x="8529" y="38100"/>
                      <a:pt x="19050" y="38100"/>
                    </a:cubicBezTo>
                    <a:lnTo>
                      <a:pt x="85725" y="38100"/>
                    </a:lnTo>
                    <a:cubicBezTo>
                      <a:pt x="96246" y="38100"/>
                      <a:pt x="104775" y="29571"/>
                      <a:pt x="104775" y="19050"/>
                    </a:cubicBezTo>
                    <a:cubicBezTo>
                      <a:pt x="104775" y="8529"/>
                      <a:pt x="96246" y="0"/>
                      <a:pt x="85725" y="0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1" name="Freeform: Shape 528">
                <a:extLst>
                  <a:ext uri="{FF2B5EF4-FFF2-40B4-BE49-F238E27FC236}">
                    <a16:creationId xmlns:a16="http://schemas.microsoft.com/office/drawing/2014/main" id="{0D7AB009-B6A9-A1B7-53AD-139F5D7076BE}"/>
                  </a:ext>
                </a:extLst>
              </p:cNvPr>
              <p:cNvSpPr/>
              <p:nvPr/>
            </p:nvSpPr>
            <p:spPr>
              <a:xfrm>
                <a:off x="7279546" y="6078976"/>
                <a:ext cx="85249" cy="85725"/>
              </a:xfrm>
              <a:custGeom>
                <a:avLst/>
                <a:gdLst>
                  <a:gd name="connsiteX0" fmla="*/ 53808 w 85249"/>
                  <a:gd name="connsiteY0" fmla="*/ 4581 h 85725"/>
                  <a:gd name="connsiteX1" fmla="*/ 6659 w 85249"/>
                  <a:gd name="connsiteY1" fmla="*/ 52206 h 85725"/>
                  <a:gd name="connsiteX2" fmla="*/ 4581 w 85249"/>
                  <a:gd name="connsiteY2" fmla="*/ 79066 h 85725"/>
                  <a:gd name="connsiteX3" fmla="*/ 31442 w 85249"/>
                  <a:gd name="connsiteY3" fmla="*/ 81144 h 85725"/>
                  <a:gd name="connsiteX4" fmla="*/ 33520 w 85249"/>
                  <a:gd name="connsiteY4" fmla="*/ 79066 h 85725"/>
                  <a:gd name="connsiteX5" fmla="*/ 80669 w 85249"/>
                  <a:gd name="connsiteY5" fmla="*/ 31441 h 85725"/>
                  <a:gd name="connsiteX6" fmla="*/ 78590 w 85249"/>
                  <a:gd name="connsiteY6" fmla="*/ 4581 h 85725"/>
                  <a:gd name="connsiteX7" fmla="*/ 53808 w 85249"/>
                  <a:gd name="connsiteY7" fmla="*/ 458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5249" h="85725">
                    <a:moveTo>
                      <a:pt x="53808" y="4581"/>
                    </a:moveTo>
                    <a:lnTo>
                      <a:pt x="6659" y="52206"/>
                    </a:lnTo>
                    <a:cubicBezTo>
                      <a:pt x="-1332" y="59049"/>
                      <a:pt x="-2263" y="71075"/>
                      <a:pt x="4581" y="79066"/>
                    </a:cubicBezTo>
                    <a:cubicBezTo>
                      <a:pt x="11425" y="87058"/>
                      <a:pt x="23451" y="87987"/>
                      <a:pt x="31442" y="81144"/>
                    </a:cubicBezTo>
                    <a:cubicBezTo>
                      <a:pt x="32187" y="80506"/>
                      <a:pt x="32882" y="79811"/>
                      <a:pt x="33520" y="79066"/>
                    </a:cubicBezTo>
                    <a:lnTo>
                      <a:pt x="80669" y="31441"/>
                    </a:lnTo>
                    <a:cubicBezTo>
                      <a:pt x="87512" y="23450"/>
                      <a:pt x="86582" y="11424"/>
                      <a:pt x="78590" y="4581"/>
                    </a:cubicBezTo>
                    <a:cubicBezTo>
                      <a:pt x="71459" y="-1527"/>
                      <a:pt x="60941" y="-1527"/>
                      <a:pt x="53808" y="4581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2" name="Freeform: Shape 529">
                <a:extLst>
                  <a:ext uri="{FF2B5EF4-FFF2-40B4-BE49-F238E27FC236}">
                    <a16:creationId xmlns:a16="http://schemas.microsoft.com/office/drawing/2014/main" id="{A563765C-1220-0F1E-77F9-91C550DE54D6}"/>
                  </a:ext>
                </a:extLst>
              </p:cNvPr>
              <p:cNvSpPr/>
              <p:nvPr/>
            </p:nvSpPr>
            <p:spPr>
              <a:xfrm>
                <a:off x="7752602" y="6073654"/>
                <a:ext cx="87546" cy="87626"/>
              </a:xfrm>
              <a:custGeom>
                <a:avLst/>
                <a:gdLst>
                  <a:gd name="connsiteX0" fmla="*/ 33190 w 87546"/>
                  <a:gd name="connsiteY0" fmla="*/ 6283 h 87626"/>
                  <a:gd name="connsiteX1" fmla="*/ 6283 w 87546"/>
                  <a:gd name="connsiteY1" fmla="*/ 4911 h 87626"/>
                  <a:gd name="connsiteX2" fmla="*/ 4911 w 87546"/>
                  <a:gd name="connsiteY2" fmla="*/ 31817 h 87626"/>
                  <a:gd name="connsiteX3" fmla="*/ 6234 w 87546"/>
                  <a:gd name="connsiteY3" fmla="*/ 33144 h 87626"/>
                  <a:gd name="connsiteX4" fmla="*/ 53859 w 87546"/>
                  <a:gd name="connsiteY4" fmla="*/ 80769 h 87626"/>
                  <a:gd name="connsiteX5" fmla="*/ 80689 w 87546"/>
                  <a:gd name="connsiteY5" fmla="*/ 83213 h 87626"/>
                  <a:gd name="connsiteX6" fmla="*/ 83133 w 87546"/>
                  <a:gd name="connsiteY6" fmla="*/ 56384 h 87626"/>
                  <a:gd name="connsiteX7" fmla="*/ 80052 w 87546"/>
                  <a:gd name="connsiteY7" fmla="*/ 53432 h 87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7546" h="87626">
                    <a:moveTo>
                      <a:pt x="33190" y="6283"/>
                    </a:moveTo>
                    <a:cubicBezTo>
                      <a:pt x="26139" y="-1525"/>
                      <a:pt x="14093" y="-2140"/>
                      <a:pt x="6283" y="4911"/>
                    </a:cubicBezTo>
                    <a:cubicBezTo>
                      <a:pt x="-1525" y="11961"/>
                      <a:pt x="-2140" y="24007"/>
                      <a:pt x="4911" y="31817"/>
                    </a:cubicBezTo>
                    <a:cubicBezTo>
                      <a:pt x="5330" y="32280"/>
                      <a:pt x="5772" y="32724"/>
                      <a:pt x="6234" y="33144"/>
                    </a:cubicBezTo>
                    <a:lnTo>
                      <a:pt x="53859" y="80769"/>
                    </a:lnTo>
                    <a:cubicBezTo>
                      <a:pt x="60593" y="88853"/>
                      <a:pt x="72605" y="89947"/>
                      <a:pt x="80689" y="83213"/>
                    </a:cubicBezTo>
                    <a:cubicBezTo>
                      <a:pt x="88773" y="76480"/>
                      <a:pt x="89866" y="64468"/>
                      <a:pt x="83133" y="56384"/>
                    </a:cubicBezTo>
                    <a:cubicBezTo>
                      <a:pt x="82219" y="55288"/>
                      <a:pt x="81187" y="54298"/>
                      <a:pt x="80052" y="53432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3" name="Freeform: Shape 530">
                <a:extLst>
                  <a:ext uri="{FF2B5EF4-FFF2-40B4-BE49-F238E27FC236}">
                    <a16:creationId xmlns:a16="http://schemas.microsoft.com/office/drawing/2014/main" id="{23EC6EE8-DBFC-9753-3B13-EF474A1E083F}"/>
                  </a:ext>
                </a:extLst>
              </p:cNvPr>
              <p:cNvSpPr/>
              <p:nvPr/>
            </p:nvSpPr>
            <p:spPr>
              <a:xfrm>
                <a:off x="7832655" y="5876769"/>
                <a:ext cx="104775" cy="38100"/>
              </a:xfrm>
              <a:custGeom>
                <a:avLst/>
                <a:gdLst>
                  <a:gd name="connsiteX0" fmla="*/ 85725 w 104775"/>
                  <a:gd name="connsiteY0" fmla="*/ 0 h 38100"/>
                  <a:gd name="connsiteX1" fmla="*/ 19050 w 104775"/>
                  <a:gd name="connsiteY1" fmla="*/ 0 h 38100"/>
                  <a:gd name="connsiteX2" fmla="*/ 0 w 104775"/>
                  <a:gd name="connsiteY2" fmla="*/ 19050 h 38100"/>
                  <a:gd name="connsiteX3" fmla="*/ 19050 w 104775"/>
                  <a:gd name="connsiteY3" fmla="*/ 38100 h 38100"/>
                  <a:gd name="connsiteX4" fmla="*/ 85725 w 104775"/>
                  <a:gd name="connsiteY4" fmla="*/ 38100 h 38100"/>
                  <a:gd name="connsiteX5" fmla="*/ 104775 w 104775"/>
                  <a:gd name="connsiteY5" fmla="*/ 19050 h 38100"/>
                  <a:gd name="connsiteX6" fmla="*/ 85725 w 104775"/>
                  <a:gd name="connsiteY6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4775" h="38100">
                    <a:moveTo>
                      <a:pt x="85725" y="0"/>
                    </a:moveTo>
                    <a:lnTo>
                      <a:pt x="19050" y="0"/>
                    </a:lnTo>
                    <a:cubicBezTo>
                      <a:pt x="8529" y="0"/>
                      <a:pt x="0" y="8529"/>
                      <a:pt x="0" y="19050"/>
                    </a:cubicBezTo>
                    <a:cubicBezTo>
                      <a:pt x="0" y="29571"/>
                      <a:pt x="8529" y="38100"/>
                      <a:pt x="19050" y="38100"/>
                    </a:cubicBezTo>
                    <a:lnTo>
                      <a:pt x="85725" y="38100"/>
                    </a:lnTo>
                    <a:cubicBezTo>
                      <a:pt x="96246" y="38100"/>
                      <a:pt x="104775" y="29571"/>
                      <a:pt x="104775" y="19050"/>
                    </a:cubicBezTo>
                    <a:cubicBezTo>
                      <a:pt x="104775" y="8529"/>
                      <a:pt x="96246" y="0"/>
                      <a:pt x="85725" y="0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454" name="Group 531">
              <a:extLst>
                <a:ext uri="{FF2B5EF4-FFF2-40B4-BE49-F238E27FC236}">
                  <a16:creationId xmlns:a16="http://schemas.microsoft.com/office/drawing/2014/main" id="{A2725E82-A3AE-4957-1975-162F7960CA87}"/>
                </a:ext>
              </a:extLst>
            </p:cNvPr>
            <p:cNvGrpSpPr/>
            <p:nvPr/>
          </p:nvGrpSpPr>
          <p:grpSpPr>
            <a:xfrm>
              <a:off x="4192496" y="3440252"/>
              <a:ext cx="313755" cy="197802"/>
              <a:chOff x="2846189" y="2844264"/>
              <a:chExt cx="616235" cy="388496"/>
            </a:xfrm>
          </p:grpSpPr>
          <p:sp>
            <p:nvSpPr>
              <p:cNvPr id="455" name="Freeform: Shape 532">
                <a:extLst>
                  <a:ext uri="{FF2B5EF4-FFF2-40B4-BE49-F238E27FC236}">
                    <a16:creationId xmlns:a16="http://schemas.microsoft.com/office/drawing/2014/main" id="{37F3DF87-B5E9-9513-3A6A-038AA4AE3004}"/>
                  </a:ext>
                </a:extLst>
              </p:cNvPr>
              <p:cNvSpPr/>
              <p:nvPr/>
            </p:nvSpPr>
            <p:spPr>
              <a:xfrm>
                <a:off x="2913171" y="2897850"/>
                <a:ext cx="227739" cy="133964"/>
              </a:xfrm>
              <a:custGeom>
                <a:avLst/>
                <a:gdLst>
                  <a:gd name="connsiteX0" fmla="*/ 113870 w 227739"/>
                  <a:gd name="connsiteY0" fmla="*/ 133964 h 133964"/>
                  <a:gd name="connsiteX1" fmla="*/ 227739 w 227739"/>
                  <a:gd name="connsiteY1" fmla="*/ 66982 h 133964"/>
                  <a:gd name="connsiteX2" fmla="*/ 113870 w 227739"/>
                  <a:gd name="connsiteY2" fmla="*/ 0 h 133964"/>
                  <a:gd name="connsiteX3" fmla="*/ 0 w 227739"/>
                  <a:gd name="connsiteY3" fmla="*/ 66982 h 133964"/>
                  <a:gd name="connsiteX4" fmla="*/ 113870 w 227739"/>
                  <a:gd name="connsiteY4" fmla="*/ 133964 h 133964"/>
                  <a:gd name="connsiteX5" fmla="*/ 113870 w 227739"/>
                  <a:gd name="connsiteY5" fmla="*/ 26793 h 133964"/>
                  <a:gd name="connsiteX6" fmla="*/ 200946 w 227739"/>
                  <a:gd name="connsiteY6" fmla="*/ 66982 h 133964"/>
                  <a:gd name="connsiteX7" fmla="*/ 113870 w 227739"/>
                  <a:gd name="connsiteY7" fmla="*/ 107171 h 133964"/>
                  <a:gd name="connsiteX8" fmla="*/ 26793 w 227739"/>
                  <a:gd name="connsiteY8" fmla="*/ 66982 h 133964"/>
                  <a:gd name="connsiteX9" fmla="*/ 113870 w 227739"/>
                  <a:gd name="connsiteY9" fmla="*/ 26793 h 133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7739" h="133964">
                    <a:moveTo>
                      <a:pt x="113870" y="133964"/>
                    </a:moveTo>
                    <a:cubicBezTo>
                      <a:pt x="177717" y="133964"/>
                      <a:pt x="227739" y="104539"/>
                      <a:pt x="227739" y="66982"/>
                    </a:cubicBezTo>
                    <a:cubicBezTo>
                      <a:pt x="227739" y="29425"/>
                      <a:pt x="177717" y="0"/>
                      <a:pt x="113870" y="0"/>
                    </a:cubicBezTo>
                    <a:cubicBezTo>
                      <a:pt x="50022" y="0"/>
                      <a:pt x="0" y="29425"/>
                      <a:pt x="0" y="66982"/>
                    </a:cubicBezTo>
                    <a:cubicBezTo>
                      <a:pt x="0" y="104539"/>
                      <a:pt x="50022" y="133964"/>
                      <a:pt x="113870" y="133964"/>
                    </a:cubicBezTo>
                    <a:close/>
                    <a:moveTo>
                      <a:pt x="113870" y="26793"/>
                    </a:moveTo>
                    <a:cubicBezTo>
                      <a:pt x="165185" y="26793"/>
                      <a:pt x="200946" y="47973"/>
                      <a:pt x="200946" y="66982"/>
                    </a:cubicBezTo>
                    <a:cubicBezTo>
                      <a:pt x="200946" y="85992"/>
                      <a:pt x="165185" y="107171"/>
                      <a:pt x="113870" y="107171"/>
                    </a:cubicBezTo>
                    <a:cubicBezTo>
                      <a:pt x="62555" y="107171"/>
                      <a:pt x="26793" y="85992"/>
                      <a:pt x="26793" y="66982"/>
                    </a:cubicBezTo>
                    <a:cubicBezTo>
                      <a:pt x="26793" y="47973"/>
                      <a:pt x="62555" y="26793"/>
                      <a:pt x="113870" y="26793"/>
                    </a:cubicBezTo>
                    <a:close/>
                  </a:path>
                </a:pathLst>
              </a:custGeom>
              <a:ln w="12700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6" name="Freeform: Shape 533">
                <a:extLst>
                  <a:ext uri="{FF2B5EF4-FFF2-40B4-BE49-F238E27FC236}">
                    <a16:creationId xmlns:a16="http://schemas.microsoft.com/office/drawing/2014/main" id="{8A357894-B70F-B1A8-96CA-9691A6216EA2}"/>
                  </a:ext>
                </a:extLst>
              </p:cNvPr>
              <p:cNvSpPr/>
              <p:nvPr/>
            </p:nvSpPr>
            <p:spPr>
              <a:xfrm>
                <a:off x="2966757" y="2938039"/>
                <a:ext cx="120567" cy="53585"/>
              </a:xfrm>
              <a:custGeom>
                <a:avLst/>
                <a:gdLst>
                  <a:gd name="connsiteX0" fmla="*/ 120568 w 120567"/>
                  <a:gd name="connsiteY0" fmla="*/ 26793 h 53585"/>
                  <a:gd name="connsiteX1" fmla="*/ 60284 w 120567"/>
                  <a:gd name="connsiteY1" fmla="*/ 53586 h 53585"/>
                  <a:gd name="connsiteX2" fmla="*/ 0 w 120567"/>
                  <a:gd name="connsiteY2" fmla="*/ 26793 h 53585"/>
                  <a:gd name="connsiteX3" fmla="*/ 60284 w 120567"/>
                  <a:gd name="connsiteY3" fmla="*/ 0 h 53585"/>
                  <a:gd name="connsiteX4" fmla="*/ 120568 w 120567"/>
                  <a:gd name="connsiteY4" fmla="*/ 26793 h 53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567" h="53585">
                    <a:moveTo>
                      <a:pt x="120568" y="26793"/>
                    </a:moveTo>
                    <a:cubicBezTo>
                      <a:pt x="120568" y="41590"/>
                      <a:pt x="93578" y="53586"/>
                      <a:pt x="60284" y="53586"/>
                    </a:cubicBezTo>
                    <a:cubicBezTo>
                      <a:pt x="26990" y="53586"/>
                      <a:pt x="0" y="41590"/>
                      <a:pt x="0" y="26793"/>
                    </a:cubicBezTo>
                    <a:cubicBezTo>
                      <a:pt x="0" y="11996"/>
                      <a:pt x="26990" y="0"/>
                      <a:pt x="60284" y="0"/>
                    </a:cubicBezTo>
                    <a:cubicBezTo>
                      <a:pt x="93578" y="0"/>
                      <a:pt x="120568" y="11996"/>
                      <a:pt x="120568" y="26793"/>
                    </a:cubicBezTo>
                    <a:close/>
                  </a:path>
                </a:pathLst>
              </a:custGeom>
              <a:ln w="12700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7" name="Freeform: Shape 534">
                <a:extLst>
                  <a:ext uri="{FF2B5EF4-FFF2-40B4-BE49-F238E27FC236}">
                    <a16:creationId xmlns:a16="http://schemas.microsoft.com/office/drawing/2014/main" id="{718B2673-E42B-C1D7-3577-2D86594D0C25}"/>
                  </a:ext>
                </a:extLst>
              </p:cNvPr>
              <p:cNvSpPr/>
              <p:nvPr/>
            </p:nvSpPr>
            <p:spPr>
              <a:xfrm>
                <a:off x="2846189" y="2844264"/>
                <a:ext cx="616235" cy="388496"/>
              </a:xfrm>
              <a:custGeom>
                <a:avLst/>
                <a:gdLst>
                  <a:gd name="connsiteX0" fmla="*/ 587178 w 616235"/>
                  <a:gd name="connsiteY0" fmla="*/ 139242 h 388496"/>
                  <a:gd name="connsiteX1" fmla="*/ 359366 w 616235"/>
                  <a:gd name="connsiteY1" fmla="*/ 140287 h 388496"/>
                  <a:gd name="connsiteX2" fmla="*/ 361703 w 616235"/>
                  <a:gd name="connsiteY2" fmla="*/ 120568 h 388496"/>
                  <a:gd name="connsiteX3" fmla="*/ 180852 w 616235"/>
                  <a:gd name="connsiteY3" fmla="*/ 0 h 388496"/>
                  <a:gd name="connsiteX4" fmla="*/ 0 w 616235"/>
                  <a:gd name="connsiteY4" fmla="*/ 120568 h 388496"/>
                  <a:gd name="connsiteX5" fmla="*/ 0 w 616235"/>
                  <a:gd name="connsiteY5" fmla="*/ 259180 h 388496"/>
                  <a:gd name="connsiteX6" fmla="*/ 188615 w 616235"/>
                  <a:gd name="connsiteY6" fmla="*/ 388496 h 388496"/>
                  <a:gd name="connsiteX7" fmla="*/ 353786 w 616235"/>
                  <a:gd name="connsiteY7" fmla="*/ 334837 h 388496"/>
                  <a:gd name="connsiteX8" fmla="*/ 570674 w 616235"/>
                  <a:gd name="connsiteY8" fmla="*/ 323242 h 388496"/>
                  <a:gd name="connsiteX9" fmla="*/ 616235 w 616235"/>
                  <a:gd name="connsiteY9" fmla="*/ 343772 h 388496"/>
                  <a:gd name="connsiteX10" fmla="*/ 616235 w 616235"/>
                  <a:gd name="connsiteY10" fmla="*/ 152331 h 388496"/>
                  <a:gd name="connsiteX11" fmla="*/ 395194 w 616235"/>
                  <a:gd name="connsiteY11" fmla="*/ 169224 h 388496"/>
                  <a:gd name="connsiteX12" fmla="*/ 421987 w 616235"/>
                  <a:gd name="connsiteY12" fmla="*/ 161333 h 388496"/>
                  <a:gd name="connsiteX13" fmla="*/ 421987 w 616235"/>
                  <a:gd name="connsiteY13" fmla="*/ 247834 h 388496"/>
                  <a:gd name="connsiteX14" fmla="*/ 395194 w 616235"/>
                  <a:gd name="connsiteY14" fmla="*/ 247834 h 388496"/>
                  <a:gd name="connsiteX15" fmla="*/ 60284 w 616235"/>
                  <a:gd name="connsiteY15" fmla="*/ 214343 h 388496"/>
                  <a:gd name="connsiteX16" fmla="*/ 65964 w 616235"/>
                  <a:gd name="connsiteY16" fmla="*/ 214343 h 388496"/>
                  <a:gd name="connsiteX17" fmla="*/ 87077 w 616235"/>
                  <a:gd name="connsiteY17" fmla="*/ 224176 h 388496"/>
                  <a:gd name="connsiteX18" fmla="*/ 87077 w 616235"/>
                  <a:gd name="connsiteY18" fmla="*/ 261230 h 388496"/>
                  <a:gd name="connsiteX19" fmla="*/ 60284 w 616235"/>
                  <a:gd name="connsiteY19" fmla="*/ 261230 h 388496"/>
                  <a:gd name="connsiteX20" fmla="*/ 194248 w 616235"/>
                  <a:gd name="connsiteY20" fmla="*/ 240787 h 388496"/>
                  <a:gd name="connsiteX21" fmla="*/ 221041 w 616235"/>
                  <a:gd name="connsiteY21" fmla="*/ 238235 h 388496"/>
                  <a:gd name="connsiteX22" fmla="*/ 221041 w 616235"/>
                  <a:gd name="connsiteY22" fmla="*/ 281325 h 388496"/>
                  <a:gd name="connsiteX23" fmla="*/ 194248 w 616235"/>
                  <a:gd name="connsiteY23" fmla="*/ 281325 h 388496"/>
                  <a:gd name="connsiteX24" fmla="*/ 261230 w 616235"/>
                  <a:gd name="connsiteY24" fmla="*/ 228978 h 388496"/>
                  <a:gd name="connsiteX25" fmla="*/ 288023 w 616235"/>
                  <a:gd name="connsiteY25" fmla="*/ 218261 h 388496"/>
                  <a:gd name="connsiteX26" fmla="*/ 288023 w 616235"/>
                  <a:gd name="connsiteY26" fmla="*/ 301419 h 388496"/>
                  <a:gd name="connsiteX27" fmla="*/ 261230 w 616235"/>
                  <a:gd name="connsiteY27" fmla="*/ 301419 h 388496"/>
                  <a:gd name="connsiteX28" fmla="*/ 328212 w 616235"/>
                  <a:gd name="connsiteY28" fmla="*/ 199801 h 388496"/>
                  <a:gd name="connsiteX29" fmla="*/ 353786 w 616235"/>
                  <a:gd name="connsiteY29" fmla="*/ 187476 h 388496"/>
                  <a:gd name="connsiteX30" fmla="*/ 355005 w 616235"/>
                  <a:gd name="connsiteY30" fmla="*/ 186867 h 388496"/>
                  <a:gd name="connsiteX31" fmla="*/ 355005 w 616235"/>
                  <a:gd name="connsiteY31" fmla="*/ 234437 h 388496"/>
                  <a:gd name="connsiteX32" fmla="*/ 328212 w 616235"/>
                  <a:gd name="connsiteY32" fmla="*/ 234437 h 388496"/>
                  <a:gd name="connsiteX33" fmla="*/ 154059 w 616235"/>
                  <a:gd name="connsiteY33" fmla="*/ 314816 h 388496"/>
                  <a:gd name="connsiteX34" fmla="*/ 127266 w 616235"/>
                  <a:gd name="connsiteY34" fmla="*/ 314816 h 388496"/>
                  <a:gd name="connsiteX35" fmla="*/ 127266 w 616235"/>
                  <a:gd name="connsiteY35" fmla="*/ 235944 h 388496"/>
                  <a:gd name="connsiteX36" fmla="*/ 154059 w 616235"/>
                  <a:gd name="connsiteY36" fmla="*/ 239863 h 388496"/>
                  <a:gd name="connsiteX37" fmla="*/ 462176 w 616235"/>
                  <a:gd name="connsiteY37" fmla="*/ 200946 h 388496"/>
                  <a:gd name="connsiteX38" fmla="*/ 462176 w 616235"/>
                  <a:gd name="connsiteY38" fmla="*/ 155345 h 388496"/>
                  <a:gd name="connsiteX39" fmla="*/ 488969 w 616235"/>
                  <a:gd name="connsiteY39" fmla="*/ 155345 h 388496"/>
                  <a:gd name="connsiteX40" fmla="*/ 488969 w 616235"/>
                  <a:gd name="connsiteY40" fmla="*/ 200946 h 388496"/>
                  <a:gd name="connsiteX41" fmla="*/ 180852 w 616235"/>
                  <a:gd name="connsiteY41" fmla="*/ 40189 h 388496"/>
                  <a:gd name="connsiteX42" fmla="*/ 321514 w 616235"/>
                  <a:gd name="connsiteY42" fmla="*/ 120568 h 388496"/>
                  <a:gd name="connsiteX43" fmla="*/ 180852 w 616235"/>
                  <a:gd name="connsiteY43" fmla="*/ 200946 h 388496"/>
                  <a:gd name="connsiteX44" fmla="*/ 40189 w 616235"/>
                  <a:gd name="connsiteY44" fmla="*/ 120568 h 388496"/>
                  <a:gd name="connsiteX45" fmla="*/ 180852 w 616235"/>
                  <a:gd name="connsiteY45" fmla="*/ 40189 h 388496"/>
                  <a:gd name="connsiteX46" fmla="*/ 576046 w 616235"/>
                  <a:gd name="connsiteY46" fmla="*/ 281847 h 388496"/>
                  <a:gd name="connsiteX47" fmla="*/ 534216 w 616235"/>
                  <a:gd name="connsiteY47" fmla="*/ 268658 h 388496"/>
                  <a:gd name="connsiteX48" fmla="*/ 522460 w 616235"/>
                  <a:gd name="connsiteY48" fmla="*/ 217390 h 388496"/>
                  <a:gd name="connsiteX49" fmla="*/ 538536 w 616235"/>
                  <a:gd name="connsiteY49" fmla="*/ 164066 h 388496"/>
                  <a:gd name="connsiteX50" fmla="*/ 570687 w 616235"/>
                  <a:gd name="connsiteY50" fmla="*/ 175882 h 388496"/>
                  <a:gd name="connsiteX51" fmla="*/ 576046 w 616235"/>
                  <a:gd name="connsiteY51" fmla="*/ 178300 h 38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616235" h="388496">
                    <a:moveTo>
                      <a:pt x="587178" y="139242"/>
                    </a:moveTo>
                    <a:cubicBezTo>
                      <a:pt x="513210" y="105932"/>
                      <a:pt x="436683" y="106421"/>
                      <a:pt x="359366" y="140287"/>
                    </a:cubicBezTo>
                    <a:cubicBezTo>
                      <a:pt x="360908" y="133827"/>
                      <a:pt x="361693" y="127210"/>
                      <a:pt x="361703" y="120568"/>
                    </a:cubicBezTo>
                    <a:cubicBezTo>
                      <a:pt x="361703" y="52963"/>
                      <a:pt x="282269" y="0"/>
                      <a:pt x="180852" y="0"/>
                    </a:cubicBezTo>
                    <a:cubicBezTo>
                      <a:pt x="79434" y="0"/>
                      <a:pt x="0" y="52963"/>
                      <a:pt x="0" y="120568"/>
                    </a:cubicBezTo>
                    <a:lnTo>
                      <a:pt x="0" y="259180"/>
                    </a:lnTo>
                    <a:cubicBezTo>
                      <a:pt x="0" y="331695"/>
                      <a:pt x="82850" y="388496"/>
                      <a:pt x="188615" y="388496"/>
                    </a:cubicBezTo>
                    <a:cubicBezTo>
                      <a:pt x="252248" y="388496"/>
                      <a:pt x="318306" y="353592"/>
                      <a:pt x="353786" y="334837"/>
                    </a:cubicBezTo>
                    <a:cubicBezTo>
                      <a:pt x="427848" y="295692"/>
                      <a:pt x="500825" y="291787"/>
                      <a:pt x="570674" y="323242"/>
                    </a:cubicBezTo>
                    <a:lnTo>
                      <a:pt x="616235" y="343772"/>
                    </a:lnTo>
                    <a:lnTo>
                      <a:pt x="616235" y="152331"/>
                    </a:lnTo>
                    <a:close/>
                    <a:moveTo>
                      <a:pt x="395194" y="169224"/>
                    </a:moveTo>
                    <a:cubicBezTo>
                      <a:pt x="403979" y="166121"/>
                      <a:pt x="412922" y="163487"/>
                      <a:pt x="421987" y="161333"/>
                    </a:cubicBezTo>
                    <a:lnTo>
                      <a:pt x="421987" y="247834"/>
                    </a:lnTo>
                    <a:lnTo>
                      <a:pt x="395194" y="247834"/>
                    </a:lnTo>
                    <a:close/>
                    <a:moveTo>
                      <a:pt x="60284" y="214343"/>
                    </a:moveTo>
                    <a:lnTo>
                      <a:pt x="65964" y="214343"/>
                    </a:lnTo>
                    <a:cubicBezTo>
                      <a:pt x="72800" y="218036"/>
                      <a:pt x="79851" y="221320"/>
                      <a:pt x="87077" y="224176"/>
                    </a:cubicBezTo>
                    <a:lnTo>
                      <a:pt x="87077" y="261230"/>
                    </a:lnTo>
                    <a:lnTo>
                      <a:pt x="60284" y="261230"/>
                    </a:lnTo>
                    <a:close/>
                    <a:moveTo>
                      <a:pt x="194248" y="240787"/>
                    </a:moveTo>
                    <a:cubicBezTo>
                      <a:pt x="203402" y="240340"/>
                      <a:pt x="212333" y="239490"/>
                      <a:pt x="221041" y="238235"/>
                    </a:cubicBezTo>
                    <a:lnTo>
                      <a:pt x="221041" y="281325"/>
                    </a:lnTo>
                    <a:lnTo>
                      <a:pt x="194248" y="281325"/>
                    </a:lnTo>
                    <a:close/>
                    <a:moveTo>
                      <a:pt x="261230" y="228978"/>
                    </a:moveTo>
                    <a:cubicBezTo>
                      <a:pt x="270397" y="226025"/>
                      <a:pt x="279349" y="222444"/>
                      <a:pt x="288023" y="218261"/>
                    </a:cubicBezTo>
                    <a:lnTo>
                      <a:pt x="288023" y="301419"/>
                    </a:lnTo>
                    <a:lnTo>
                      <a:pt x="261230" y="301419"/>
                    </a:lnTo>
                    <a:close/>
                    <a:moveTo>
                      <a:pt x="328212" y="199801"/>
                    </a:moveTo>
                    <a:cubicBezTo>
                      <a:pt x="337824" y="195548"/>
                      <a:pt x="346485" y="191334"/>
                      <a:pt x="353786" y="187476"/>
                    </a:cubicBezTo>
                    <a:cubicBezTo>
                      <a:pt x="354195" y="187262"/>
                      <a:pt x="354596" y="187081"/>
                      <a:pt x="355005" y="186867"/>
                    </a:cubicBezTo>
                    <a:lnTo>
                      <a:pt x="355005" y="234437"/>
                    </a:lnTo>
                    <a:lnTo>
                      <a:pt x="328212" y="234437"/>
                    </a:lnTo>
                    <a:close/>
                    <a:moveTo>
                      <a:pt x="154059" y="314816"/>
                    </a:moveTo>
                    <a:lnTo>
                      <a:pt x="127266" y="314816"/>
                    </a:lnTo>
                    <a:lnTo>
                      <a:pt x="127266" y="235944"/>
                    </a:lnTo>
                    <a:cubicBezTo>
                      <a:pt x="136124" y="237705"/>
                      <a:pt x="145067" y="239012"/>
                      <a:pt x="154059" y="239863"/>
                    </a:cubicBezTo>
                    <a:close/>
                    <a:moveTo>
                      <a:pt x="462176" y="200946"/>
                    </a:moveTo>
                    <a:lnTo>
                      <a:pt x="462176" y="155345"/>
                    </a:lnTo>
                    <a:cubicBezTo>
                      <a:pt x="471099" y="154802"/>
                      <a:pt x="480047" y="154802"/>
                      <a:pt x="488969" y="155345"/>
                    </a:cubicBezTo>
                    <a:lnTo>
                      <a:pt x="488969" y="200946"/>
                    </a:lnTo>
                    <a:close/>
                    <a:moveTo>
                      <a:pt x="180852" y="40189"/>
                    </a:moveTo>
                    <a:cubicBezTo>
                      <a:pt x="257097" y="40189"/>
                      <a:pt x="321514" y="77029"/>
                      <a:pt x="321514" y="120568"/>
                    </a:cubicBezTo>
                    <a:cubicBezTo>
                      <a:pt x="321514" y="164106"/>
                      <a:pt x="257097" y="200946"/>
                      <a:pt x="180852" y="200946"/>
                    </a:cubicBezTo>
                    <a:cubicBezTo>
                      <a:pt x="104606" y="200946"/>
                      <a:pt x="40189" y="164140"/>
                      <a:pt x="40189" y="120568"/>
                    </a:cubicBezTo>
                    <a:cubicBezTo>
                      <a:pt x="40189" y="76996"/>
                      <a:pt x="104606" y="40189"/>
                      <a:pt x="180852" y="40189"/>
                    </a:cubicBezTo>
                    <a:close/>
                    <a:moveTo>
                      <a:pt x="576046" y="281847"/>
                    </a:moveTo>
                    <a:cubicBezTo>
                      <a:pt x="562467" y="276370"/>
                      <a:pt x="548481" y="271961"/>
                      <a:pt x="534216" y="268658"/>
                    </a:cubicBezTo>
                    <a:cubicBezTo>
                      <a:pt x="526890" y="252533"/>
                      <a:pt x="522892" y="235096"/>
                      <a:pt x="522460" y="217390"/>
                    </a:cubicBezTo>
                    <a:cubicBezTo>
                      <a:pt x="522723" y="198461"/>
                      <a:pt x="528292" y="179986"/>
                      <a:pt x="538536" y="164066"/>
                    </a:cubicBezTo>
                    <a:cubicBezTo>
                      <a:pt x="549513" y="167257"/>
                      <a:pt x="560256" y="171205"/>
                      <a:pt x="570687" y="175882"/>
                    </a:cubicBezTo>
                    <a:lnTo>
                      <a:pt x="576046" y="178300"/>
                    </a:lnTo>
                    <a:close/>
                  </a:path>
                </a:pathLst>
              </a:custGeom>
              <a:ln w="12700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58" name="Graphic 13" descr="Lightbulb and gear">
              <a:extLst>
                <a:ext uri="{FF2B5EF4-FFF2-40B4-BE49-F238E27FC236}">
                  <a16:creationId xmlns:a16="http://schemas.microsoft.com/office/drawing/2014/main" id="{63161488-E7AE-8814-D20E-F432FC37C428}"/>
                </a:ext>
              </a:extLst>
            </p:cNvPr>
            <p:cNvGrpSpPr/>
            <p:nvPr/>
          </p:nvGrpSpPr>
          <p:grpSpPr>
            <a:xfrm>
              <a:off x="5129046" y="3836427"/>
              <a:ext cx="230280" cy="230280"/>
              <a:chOff x="7108755" y="5482149"/>
              <a:chExt cx="914400" cy="914400"/>
            </a:xfrm>
          </p:grpSpPr>
          <p:sp>
            <p:nvSpPr>
              <p:cNvPr id="459" name="Freeform: Shape 536">
                <a:extLst>
                  <a:ext uri="{FF2B5EF4-FFF2-40B4-BE49-F238E27FC236}">
                    <a16:creationId xmlns:a16="http://schemas.microsoft.com/office/drawing/2014/main" id="{5DC7D7C3-AE91-7596-79DF-9590EF6FC645}"/>
                  </a:ext>
                </a:extLst>
              </p:cNvPr>
              <p:cNvSpPr/>
              <p:nvPr/>
            </p:nvSpPr>
            <p:spPr>
              <a:xfrm>
                <a:off x="7448225" y="5790568"/>
                <a:ext cx="218122" cy="216788"/>
              </a:xfrm>
              <a:custGeom>
                <a:avLst/>
                <a:gdLst>
                  <a:gd name="connsiteX0" fmla="*/ 187547 w 218122"/>
                  <a:gd name="connsiteY0" fmla="*/ 64675 h 216788"/>
                  <a:gd name="connsiteX1" fmla="*/ 195644 w 218122"/>
                  <a:gd name="connsiteY1" fmla="*/ 40672 h 216788"/>
                  <a:gd name="connsiteX2" fmla="*/ 177355 w 218122"/>
                  <a:gd name="connsiteY2" fmla="*/ 22384 h 216788"/>
                  <a:gd name="connsiteX3" fmla="*/ 153353 w 218122"/>
                  <a:gd name="connsiteY3" fmla="*/ 30480 h 216788"/>
                  <a:gd name="connsiteX4" fmla="*/ 133541 w 218122"/>
                  <a:gd name="connsiteY4" fmla="*/ 22384 h 216788"/>
                  <a:gd name="connsiteX5" fmla="*/ 122301 w 218122"/>
                  <a:gd name="connsiteY5" fmla="*/ 0 h 216788"/>
                  <a:gd name="connsiteX6" fmla="*/ 96774 w 218122"/>
                  <a:gd name="connsiteY6" fmla="*/ 0 h 216788"/>
                  <a:gd name="connsiteX7" fmla="*/ 85439 w 218122"/>
                  <a:gd name="connsiteY7" fmla="*/ 22479 h 216788"/>
                  <a:gd name="connsiteX8" fmla="*/ 65532 w 218122"/>
                  <a:gd name="connsiteY8" fmla="*/ 30575 h 216788"/>
                  <a:gd name="connsiteX9" fmla="*/ 41529 w 218122"/>
                  <a:gd name="connsiteY9" fmla="*/ 22479 h 216788"/>
                  <a:gd name="connsiteX10" fmla="*/ 23241 w 218122"/>
                  <a:gd name="connsiteY10" fmla="*/ 40767 h 216788"/>
                  <a:gd name="connsiteX11" fmla="*/ 30861 w 218122"/>
                  <a:gd name="connsiteY11" fmla="*/ 64770 h 216788"/>
                  <a:gd name="connsiteX12" fmla="*/ 22479 w 218122"/>
                  <a:gd name="connsiteY12" fmla="*/ 84582 h 216788"/>
                  <a:gd name="connsiteX13" fmla="*/ 0 w 218122"/>
                  <a:gd name="connsiteY13" fmla="*/ 95821 h 216788"/>
                  <a:gd name="connsiteX14" fmla="*/ 0 w 218122"/>
                  <a:gd name="connsiteY14" fmla="*/ 120968 h 216788"/>
                  <a:gd name="connsiteX15" fmla="*/ 22479 w 218122"/>
                  <a:gd name="connsiteY15" fmla="*/ 132302 h 216788"/>
                  <a:gd name="connsiteX16" fmla="*/ 30575 w 218122"/>
                  <a:gd name="connsiteY16" fmla="*/ 152114 h 216788"/>
                  <a:gd name="connsiteX17" fmla="*/ 22479 w 218122"/>
                  <a:gd name="connsiteY17" fmla="*/ 176117 h 216788"/>
                  <a:gd name="connsiteX18" fmla="*/ 41529 w 218122"/>
                  <a:gd name="connsiteY18" fmla="*/ 194405 h 216788"/>
                  <a:gd name="connsiteX19" fmla="*/ 65532 w 218122"/>
                  <a:gd name="connsiteY19" fmla="*/ 186214 h 216788"/>
                  <a:gd name="connsiteX20" fmla="*/ 85344 w 218122"/>
                  <a:gd name="connsiteY20" fmla="*/ 194405 h 216788"/>
                  <a:gd name="connsiteX21" fmla="*/ 96583 w 218122"/>
                  <a:gd name="connsiteY21" fmla="*/ 216789 h 216788"/>
                  <a:gd name="connsiteX22" fmla="*/ 122111 w 218122"/>
                  <a:gd name="connsiteY22" fmla="*/ 216789 h 216788"/>
                  <a:gd name="connsiteX23" fmla="*/ 133445 w 218122"/>
                  <a:gd name="connsiteY23" fmla="*/ 194786 h 216788"/>
                  <a:gd name="connsiteX24" fmla="*/ 152972 w 218122"/>
                  <a:gd name="connsiteY24" fmla="*/ 186880 h 216788"/>
                  <a:gd name="connsiteX25" fmla="*/ 176879 w 218122"/>
                  <a:gd name="connsiteY25" fmla="*/ 195072 h 216788"/>
                  <a:gd name="connsiteX26" fmla="*/ 195167 w 218122"/>
                  <a:gd name="connsiteY26" fmla="*/ 176689 h 216788"/>
                  <a:gd name="connsiteX27" fmla="*/ 187071 w 218122"/>
                  <a:gd name="connsiteY27" fmla="*/ 152781 h 216788"/>
                  <a:gd name="connsiteX28" fmla="*/ 195739 w 218122"/>
                  <a:gd name="connsiteY28" fmla="*/ 132874 h 216788"/>
                  <a:gd name="connsiteX29" fmla="*/ 218123 w 218122"/>
                  <a:gd name="connsiteY29" fmla="*/ 121634 h 216788"/>
                  <a:gd name="connsiteX30" fmla="*/ 218123 w 218122"/>
                  <a:gd name="connsiteY30" fmla="*/ 95821 h 216788"/>
                  <a:gd name="connsiteX31" fmla="*/ 195644 w 218122"/>
                  <a:gd name="connsiteY31" fmla="*/ 84487 h 216788"/>
                  <a:gd name="connsiteX32" fmla="*/ 187547 w 218122"/>
                  <a:gd name="connsiteY32" fmla="*/ 64675 h 216788"/>
                  <a:gd name="connsiteX33" fmla="*/ 109442 w 218122"/>
                  <a:gd name="connsiteY33" fmla="*/ 146875 h 216788"/>
                  <a:gd name="connsiteX34" fmla="*/ 71342 w 218122"/>
                  <a:gd name="connsiteY34" fmla="*/ 108775 h 216788"/>
                  <a:gd name="connsiteX35" fmla="*/ 109442 w 218122"/>
                  <a:gd name="connsiteY35" fmla="*/ 70675 h 216788"/>
                  <a:gd name="connsiteX36" fmla="*/ 147542 w 218122"/>
                  <a:gd name="connsiteY36" fmla="*/ 108775 h 216788"/>
                  <a:gd name="connsiteX37" fmla="*/ 109442 w 218122"/>
                  <a:gd name="connsiteY37" fmla="*/ 146875 h 216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218122" h="216788">
                    <a:moveTo>
                      <a:pt x="187547" y="64675"/>
                    </a:moveTo>
                    <a:lnTo>
                      <a:pt x="195644" y="40672"/>
                    </a:lnTo>
                    <a:lnTo>
                      <a:pt x="177355" y="22384"/>
                    </a:lnTo>
                    <a:lnTo>
                      <a:pt x="153353" y="30480"/>
                    </a:lnTo>
                    <a:cubicBezTo>
                      <a:pt x="147113" y="26964"/>
                      <a:pt x="140457" y="24244"/>
                      <a:pt x="133541" y="22384"/>
                    </a:cubicBezTo>
                    <a:lnTo>
                      <a:pt x="122301" y="0"/>
                    </a:lnTo>
                    <a:lnTo>
                      <a:pt x="96774" y="0"/>
                    </a:lnTo>
                    <a:lnTo>
                      <a:pt x="85439" y="22479"/>
                    </a:lnTo>
                    <a:cubicBezTo>
                      <a:pt x="78498" y="24356"/>
                      <a:pt x="71813" y="27075"/>
                      <a:pt x="65532" y="30575"/>
                    </a:cubicBezTo>
                    <a:lnTo>
                      <a:pt x="41529" y="22479"/>
                    </a:lnTo>
                    <a:lnTo>
                      <a:pt x="23241" y="40767"/>
                    </a:lnTo>
                    <a:lnTo>
                      <a:pt x="30861" y="64770"/>
                    </a:lnTo>
                    <a:cubicBezTo>
                      <a:pt x="27206" y="70976"/>
                      <a:pt x="24388" y="77637"/>
                      <a:pt x="22479" y="84582"/>
                    </a:cubicBezTo>
                    <a:lnTo>
                      <a:pt x="0" y="95821"/>
                    </a:lnTo>
                    <a:lnTo>
                      <a:pt x="0" y="120968"/>
                    </a:lnTo>
                    <a:lnTo>
                      <a:pt x="22479" y="132302"/>
                    </a:lnTo>
                    <a:cubicBezTo>
                      <a:pt x="24332" y="139221"/>
                      <a:pt x="27052" y="145878"/>
                      <a:pt x="30575" y="152114"/>
                    </a:cubicBezTo>
                    <a:lnTo>
                      <a:pt x="22479" y="176117"/>
                    </a:lnTo>
                    <a:lnTo>
                      <a:pt x="41529" y="194405"/>
                    </a:lnTo>
                    <a:lnTo>
                      <a:pt x="65532" y="186214"/>
                    </a:lnTo>
                    <a:cubicBezTo>
                      <a:pt x="71767" y="189763"/>
                      <a:pt x="78423" y="192515"/>
                      <a:pt x="85344" y="194405"/>
                    </a:cubicBezTo>
                    <a:lnTo>
                      <a:pt x="96583" y="216789"/>
                    </a:lnTo>
                    <a:lnTo>
                      <a:pt x="122111" y="216789"/>
                    </a:lnTo>
                    <a:lnTo>
                      <a:pt x="133445" y="194786"/>
                    </a:lnTo>
                    <a:cubicBezTo>
                      <a:pt x="140245" y="192937"/>
                      <a:pt x="146800" y="190283"/>
                      <a:pt x="152972" y="186880"/>
                    </a:cubicBezTo>
                    <a:lnTo>
                      <a:pt x="176879" y="195072"/>
                    </a:lnTo>
                    <a:lnTo>
                      <a:pt x="195167" y="176689"/>
                    </a:lnTo>
                    <a:lnTo>
                      <a:pt x="187071" y="152781"/>
                    </a:lnTo>
                    <a:cubicBezTo>
                      <a:pt x="190710" y="146497"/>
                      <a:pt x="193618" y="139818"/>
                      <a:pt x="195739" y="132874"/>
                    </a:cubicBezTo>
                    <a:lnTo>
                      <a:pt x="218123" y="121634"/>
                    </a:lnTo>
                    <a:lnTo>
                      <a:pt x="218123" y="95821"/>
                    </a:lnTo>
                    <a:lnTo>
                      <a:pt x="195644" y="84487"/>
                    </a:lnTo>
                    <a:cubicBezTo>
                      <a:pt x="193825" y="77556"/>
                      <a:pt x="191103" y="70896"/>
                      <a:pt x="187547" y="64675"/>
                    </a:cubicBezTo>
                    <a:close/>
                    <a:moveTo>
                      <a:pt x="109442" y="146875"/>
                    </a:moveTo>
                    <a:cubicBezTo>
                      <a:pt x="88401" y="146875"/>
                      <a:pt x="71342" y="129817"/>
                      <a:pt x="71342" y="108775"/>
                    </a:cubicBezTo>
                    <a:cubicBezTo>
                      <a:pt x="71342" y="87734"/>
                      <a:pt x="88401" y="70675"/>
                      <a:pt x="109442" y="70675"/>
                    </a:cubicBezTo>
                    <a:cubicBezTo>
                      <a:pt x="130356" y="70982"/>
                      <a:pt x="147236" y="87861"/>
                      <a:pt x="147542" y="108775"/>
                    </a:cubicBezTo>
                    <a:cubicBezTo>
                      <a:pt x="147542" y="129817"/>
                      <a:pt x="130484" y="146875"/>
                      <a:pt x="109442" y="146875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0" name="Freeform: Shape 537">
                <a:extLst>
                  <a:ext uri="{FF2B5EF4-FFF2-40B4-BE49-F238E27FC236}">
                    <a16:creationId xmlns:a16="http://schemas.microsoft.com/office/drawing/2014/main" id="{C993CF84-DC8B-AE42-01FA-45BF2D2036EC}"/>
                  </a:ext>
                </a:extLst>
              </p:cNvPr>
              <p:cNvSpPr/>
              <p:nvPr/>
            </p:nvSpPr>
            <p:spPr>
              <a:xfrm>
                <a:off x="7449652" y="6194523"/>
                <a:ext cx="215744" cy="54959"/>
              </a:xfrm>
              <a:custGeom>
                <a:avLst/>
                <a:gdLst>
                  <a:gd name="connsiteX0" fmla="*/ 189835 w 215744"/>
                  <a:gd name="connsiteY0" fmla="*/ 0 h 54959"/>
                  <a:gd name="connsiteX1" fmla="*/ 25910 w 215744"/>
                  <a:gd name="connsiteY1" fmla="*/ 0 h 54959"/>
                  <a:gd name="connsiteX2" fmla="*/ 48 w 215744"/>
                  <a:gd name="connsiteY2" fmla="*/ 29098 h 54959"/>
                  <a:gd name="connsiteX3" fmla="*/ 25910 w 215744"/>
                  <a:gd name="connsiteY3" fmla="*/ 54959 h 54959"/>
                  <a:gd name="connsiteX4" fmla="*/ 189835 w 215744"/>
                  <a:gd name="connsiteY4" fmla="*/ 54959 h 54959"/>
                  <a:gd name="connsiteX5" fmla="*/ 215696 w 215744"/>
                  <a:gd name="connsiteY5" fmla="*/ 25861 h 54959"/>
                  <a:gd name="connsiteX6" fmla="*/ 189835 w 215744"/>
                  <a:gd name="connsiteY6" fmla="*/ 0 h 54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5744" h="54959">
                    <a:moveTo>
                      <a:pt x="189835" y="0"/>
                    </a:moveTo>
                    <a:lnTo>
                      <a:pt x="25910" y="0"/>
                    </a:lnTo>
                    <a:cubicBezTo>
                      <a:pt x="10734" y="894"/>
                      <a:pt x="-845" y="13922"/>
                      <a:pt x="48" y="29098"/>
                    </a:cubicBezTo>
                    <a:cubicBezTo>
                      <a:pt x="869" y="43027"/>
                      <a:pt x="11981" y="54139"/>
                      <a:pt x="25910" y="54959"/>
                    </a:cubicBezTo>
                    <a:lnTo>
                      <a:pt x="189835" y="54959"/>
                    </a:lnTo>
                    <a:cubicBezTo>
                      <a:pt x="205011" y="54065"/>
                      <a:pt x="216590" y="41037"/>
                      <a:pt x="215696" y="25861"/>
                    </a:cubicBezTo>
                    <a:cubicBezTo>
                      <a:pt x="214875" y="11932"/>
                      <a:pt x="203763" y="820"/>
                      <a:pt x="189835" y="0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1" name="Freeform: Shape 538">
                <a:extLst>
                  <a:ext uri="{FF2B5EF4-FFF2-40B4-BE49-F238E27FC236}">
                    <a16:creationId xmlns:a16="http://schemas.microsoft.com/office/drawing/2014/main" id="{D27FB787-3D8E-653B-66D7-191B6D43CC70}"/>
                  </a:ext>
                </a:extLst>
              </p:cNvPr>
              <p:cNvSpPr/>
              <p:nvPr/>
            </p:nvSpPr>
            <p:spPr>
              <a:xfrm>
                <a:off x="7498041" y="6287582"/>
                <a:ext cx="118967" cy="54959"/>
              </a:xfrm>
              <a:custGeom>
                <a:avLst/>
                <a:gdLst>
                  <a:gd name="connsiteX0" fmla="*/ 59531 w 118967"/>
                  <a:gd name="connsiteY0" fmla="*/ 54959 h 54959"/>
                  <a:gd name="connsiteX1" fmla="*/ 118967 w 118967"/>
                  <a:gd name="connsiteY1" fmla="*/ 0 h 54959"/>
                  <a:gd name="connsiteX2" fmla="*/ 0 w 118967"/>
                  <a:gd name="connsiteY2" fmla="*/ 0 h 54959"/>
                  <a:gd name="connsiteX3" fmla="*/ 59531 w 118967"/>
                  <a:gd name="connsiteY3" fmla="*/ 54959 h 54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8967" h="54959">
                    <a:moveTo>
                      <a:pt x="59531" y="54959"/>
                    </a:moveTo>
                    <a:cubicBezTo>
                      <a:pt x="90631" y="54910"/>
                      <a:pt x="116487" y="31001"/>
                      <a:pt x="118967" y="0"/>
                    </a:cubicBezTo>
                    <a:lnTo>
                      <a:pt x="0" y="0"/>
                    </a:lnTo>
                    <a:cubicBezTo>
                      <a:pt x="2527" y="31016"/>
                      <a:pt x="28413" y="54914"/>
                      <a:pt x="59531" y="54959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2" name="Freeform: Shape 539">
                <a:extLst>
                  <a:ext uri="{FF2B5EF4-FFF2-40B4-BE49-F238E27FC236}">
                    <a16:creationId xmlns:a16="http://schemas.microsoft.com/office/drawing/2014/main" id="{E2B37B37-2889-4018-36DC-704E86FDA9B8}"/>
                  </a:ext>
                </a:extLst>
              </p:cNvPr>
              <p:cNvSpPr/>
              <p:nvPr/>
            </p:nvSpPr>
            <p:spPr>
              <a:xfrm>
                <a:off x="7319162" y="5662362"/>
                <a:ext cx="476249" cy="494061"/>
              </a:xfrm>
              <a:custGeom>
                <a:avLst/>
                <a:gdLst>
                  <a:gd name="connsiteX0" fmla="*/ 476250 w 476249"/>
                  <a:gd name="connsiteY0" fmla="*/ 243364 h 494061"/>
                  <a:gd name="connsiteX1" fmla="*/ 476250 w 476249"/>
                  <a:gd name="connsiteY1" fmla="*/ 235172 h 494061"/>
                  <a:gd name="connsiteX2" fmla="*/ 238125 w 476249"/>
                  <a:gd name="connsiteY2" fmla="*/ 0 h 494061"/>
                  <a:gd name="connsiteX3" fmla="*/ 238125 w 476249"/>
                  <a:gd name="connsiteY3" fmla="*/ 0 h 494061"/>
                  <a:gd name="connsiteX4" fmla="*/ 0 w 476249"/>
                  <a:gd name="connsiteY4" fmla="*/ 235172 h 494061"/>
                  <a:gd name="connsiteX5" fmla="*/ 0 w 476249"/>
                  <a:gd name="connsiteY5" fmla="*/ 243364 h 494061"/>
                  <a:gd name="connsiteX6" fmla="*/ 16573 w 476249"/>
                  <a:gd name="connsiteY6" fmla="*/ 325755 h 494061"/>
                  <a:gd name="connsiteX7" fmla="*/ 57912 w 476249"/>
                  <a:gd name="connsiteY7" fmla="*/ 393478 h 494061"/>
                  <a:gd name="connsiteX8" fmla="*/ 113633 w 476249"/>
                  <a:gd name="connsiteY8" fmla="*/ 483965 h 494061"/>
                  <a:gd name="connsiteX9" fmla="*/ 130016 w 476249"/>
                  <a:gd name="connsiteY9" fmla="*/ 494062 h 494061"/>
                  <a:gd name="connsiteX10" fmla="*/ 346234 w 476249"/>
                  <a:gd name="connsiteY10" fmla="*/ 494062 h 494061"/>
                  <a:gd name="connsiteX11" fmla="*/ 362617 w 476249"/>
                  <a:gd name="connsiteY11" fmla="*/ 483965 h 494061"/>
                  <a:gd name="connsiteX12" fmla="*/ 418338 w 476249"/>
                  <a:gd name="connsiteY12" fmla="*/ 393478 h 494061"/>
                  <a:gd name="connsiteX13" fmla="*/ 459676 w 476249"/>
                  <a:gd name="connsiteY13" fmla="*/ 325755 h 494061"/>
                  <a:gd name="connsiteX14" fmla="*/ 476250 w 476249"/>
                  <a:gd name="connsiteY14" fmla="*/ 243364 h 494061"/>
                  <a:gd name="connsiteX15" fmla="*/ 421386 w 476249"/>
                  <a:gd name="connsiteY15" fmla="*/ 242507 h 494061"/>
                  <a:gd name="connsiteX16" fmla="*/ 408718 w 476249"/>
                  <a:gd name="connsiteY16" fmla="*/ 306515 h 494061"/>
                  <a:gd name="connsiteX17" fmla="*/ 377857 w 476249"/>
                  <a:gd name="connsiteY17" fmla="*/ 356807 h 494061"/>
                  <a:gd name="connsiteX18" fmla="*/ 323850 w 476249"/>
                  <a:gd name="connsiteY18" fmla="*/ 438912 h 494061"/>
                  <a:gd name="connsiteX19" fmla="*/ 152400 w 476249"/>
                  <a:gd name="connsiteY19" fmla="*/ 438912 h 494061"/>
                  <a:gd name="connsiteX20" fmla="*/ 98870 w 476249"/>
                  <a:gd name="connsiteY20" fmla="*/ 356521 h 494061"/>
                  <a:gd name="connsiteX21" fmla="*/ 68008 w 476249"/>
                  <a:gd name="connsiteY21" fmla="*/ 306229 h 494061"/>
                  <a:gd name="connsiteX22" fmla="*/ 54864 w 476249"/>
                  <a:gd name="connsiteY22" fmla="*/ 242221 h 494061"/>
                  <a:gd name="connsiteX23" fmla="*/ 54864 w 476249"/>
                  <a:gd name="connsiteY23" fmla="*/ 235363 h 494061"/>
                  <a:gd name="connsiteX24" fmla="*/ 237839 w 476249"/>
                  <a:gd name="connsiteY24" fmla="*/ 54388 h 494061"/>
                  <a:gd name="connsiteX25" fmla="*/ 237839 w 476249"/>
                  <a:gd name="connsiteY25" fmla="*/ 54388 h 494061"/>
                  <a:gd name="connsiteX26" fmla="*/ 420814 w 476249"/>
                  <a:gd name="connsiteY26" fmla="*/ 235363 h 494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76249" h="494061">
                    <a:moveTo>
                      <a:pt x="476250" y="243364"/>
                    </a:moveTo>
                    <a:lnTo>
                      <a:pt x="476250" y="235172"/>
                    </a:lnTo>
                    <a:cubicBezTo>
                      <a:pt x="473823" y="105160"/>
                      <a:pt x="368157" y="804"/>
                      <a:pt x="238125" y="0"/>
                    </a:cubicBezTo>
                    <a:lnTo>
                      <a:pt x="238125" y="0"/>
                    </a:lnTo>
                    <a:cubicBezTo>
                      <a:pt x="108093" y="804"/>
                      <a:pt x="2427" y="105160"/>
                      <a:pt x="0" y="235172"/>
                    </a:cubicBezTo>
                    <a:lnTo>
                      <a:pt x="0" y="243364"/>
                    </a:lnTo>
                    <a:cubicBezTo>
                      <a:pt x="871" y="271562"/>
                      <a:pt x="6473" y="299414"/>
                      <a:pt x="16573" y="325755"/>
                    </a:cubicBezTo>
                    <a:cubicBezTo>
                      <a:pt x="26214" y="350609"/>
                      <a:pt x="40213" y="373543"/>
                      <a:pt x="57912" y="393478"/>
                    </a:cubicBezTo>
                    <a:cubicBezTo>
                      <a:pt x="79724" y="417195"/>
                      <a:pt x="103537" y="463391"/>
                      <a:pt x="113633" y="483965"/>
                    </a:cubicBezTo>
                    <a:cubicBezTo>
                      <a:pt x="116721" y="490180"/>
                      <a:pt x="123076" y="494096"/>
                      <a:pt x="130016" y="494062"/>
                    </a:cubicBezTo>
                    <a:lnTo>
                      <a:pt x="346234" y="494062"/>
                    </a:lnTo>
                    <a:cubicBezTo>
                      <a:pt x="353174" y="494096"/>
                      <a:pt x="359529" y="490180"/>
                      <a:pt x="362617" y="483965"/>
                    </a:cubicBezTo>
                    <a:cubicBezTo>
                      <a:pt x="372713" y="463391"/>
                      <a:pt x="396526" y="417290"/>
                      <a:pt x="418338" y="393478"/>
                    </a:cubicBezTo>
                    <a:cubicBezTo>
                      <a:pt x="436037" y="373543"/>
                      <a:pt x="450036" y="350609"/>
                      <a:pt x="459676" y="325755"/>
                    </a:cubicBezTo>
                    <a:cubicBezTo>
                      <a:pt x="469777" y="299414"/>
                      <a:pt x="475379" y="271562"/>
                      <a:pt x="476250" y="243364"/>
                    </a:cubicBezTo>
                    <a:close/>
                    <a:moveTo>
                      <a:pt x="421386" y="242507"/>
                    </a:moveTo>
                    <a:cubicBezTo>
                      <a:pt x="420709" y="264394"/>
                      <a:pt x="416429" y="286020"/>
                      <a:pt x="408718" y="306515"/>
                    </a:cubicBezTo>
                    <a:cubicBezTo>
                      <a:pt x="401485" y="324971"/>
                      <a:pt x="391037" y="341999"/>
                      <a:pt x="377857" y="356807"/>
                    </a:cubicBezTo>
                    <a:cubicBezTo>
                      <a:pt x="356714" y="381975"/>
                      <a:pt x="338588" y="409531"/>
                      <a:pt x="323850" y="438912"/>
                    </a:cubicBezTo>
                    <a:lnTo>
                      <a:pt x="152400" y="438912"/>
                    </a:lnTo>
                    <a:cubicBezTo>
                      <a:pt x="137831" y="409455"/>
                      <a:pt x="119864" y="381803"/>
                      <a:pt x="98870" y="356521"/>
                    </a:cubicBezTo>
                    <a:cubicBezTo>
                      <a:pt x="85690" y="341713"/>
                      <a:pt x="75241" y="324685"/>
                      <a:pt x="68008" y="306229"/>
                    </a:cubicBezTo>
                    <a:cubicBezTo>
                      <a:pt x="60135" y="285761"/>
                      <a:pt x="55694" y="264135"/>
                      <a:pt x="54864" y="242221"/>
                    </a:cubicBezTo>
                    <a:lnTo>
                      <a:pt x="54864" y="235363"/>
                    </a:lnTo>
                    <a:cubicBezTo>
                      <a:pt x="56570" y="135350"/>
                      <a:pt x="137813" y="54995"/>
                      <a:pt x="237839" y="54388"/>
                    </a:cubicBezTo>
                    <a:lnTo>
                      <a:pt x="237839" y="54388"/>
                    </a:lnTo>
                    <a:cubicBezTo>
                      <a:pt x="337865" y="54995"/>
                      <a:pt x="419109" y="135350"/>
                      <a:pt x="420814" y="235363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3" name="Freeform: Shape 540">
                <a:extLst>
                  <a:ext uri="{FF2B5EF4-FFF2-40B4-BE49-F238E27FC236}">
                    <a16:creationId xmlns:a16="http://schemas.microsoft.com/office/drawing/2014/main" id="{9F2F5D79-50EF-D4EF-A108-6EBA3A15E633}"/>
                  </a:ext>
                </a:extLst>
              </p:cNvPr>
              <p:cNvSpPr/>
              <p:nvPr/>
            </p:nvSpPr>
            <p:spPr>
              <a:xfrm>
                <a:off x="7540332" y="5520249"/>
                <a:ext cx="38100" cy="104775"/>
              </a:xfrm>
              <a:custGeom>
                <a:avLst/>
                <a:gdLst>
                  <a:gd name="connsiteX0" fmla="*/ 19050 w 38100"/>
                  <a:gd name="connsiteY0" fmla="*/ 104775 h 104775"/>
                  <a:gd name="connsiteX1" fmla="*/ 38100 w 38100"/>
                  <a:gd name="connsiteY1" fmla="*/ 85725 h 104775"/>
                  <a:gd name="connsiteX2" fmla="*/ 38100 w 38100"/>
                  <a:gd name="connsiteY2" fmla="*/ 19050 h 104775"/>
                  <a:gd name="connsiteX3" fmla="*/ 19050 w 38100"/>
                  <a:gd name="connsiteY3" fmla="*/ 0 h 104775"/>
                  <a:gd name="connsiteX4" fmla="*/ 0 w 38100"/>
                  <a:gd name="connsiteY4" fmla="*/ 19050 h 104775"/>
                  <a:gd name="connsiteX5" fmla="*/ 0 w 38100"/>
                  <a:gd name="connsiteY5" fmla="*/ 85725 h 104775"/>
                  <a:gd name="connsiteX6" fmla="*/ 19050 w 38100"/>
                  <a:gd name="connsiteY6" fmla="*/ 104775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8100" h="104775">
                    <a:moveTo>
                      <a:pt x="19050" y="104775"/>
                    </a:moveTo>
                    <a:cubicBezTo>
                      <a:pt x="29571" y="104775"/>
                      <a:pt x="38100" y="96246"/>
                      <a:pt x="38100" y="85725"/>
                    </a:cubicBezTo>
                    <a:lnTo>
                      <a:pt x="38100" y="19050"/>
                    </a:lnTo>
                    <a:cubicBezTo>
                      <a:pt x="38100" y="8529"/>
                      <a:pt x="29571" y="0"/>
                      <a:pt x="19050" y="0"/>
                    </a:cubicBezTo>
                    <a:cubicBezTo>
                      <a:pt x="8529" y="0"/>
                      <a:pt x="0" y="8529"/>
                      <a:pt x="0" y="19050"/>
                    </a:cubicBezTo>
                    <a:lnTo>
                      <a:pt x="0" y="85725"/>
                    </a:lnTo>
                    <a:cubicBezTo>
                      <a:pt x="0" y="96246"/>
                      <a:pt x="8529" y="104775"/>
                      <a:pt x="19050" y="104775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4" name="Freeform: Shape 541">
                <a:extLst>
                  <a:ext uri="{FF2B5EF4-FFF2-40B4-BE49-F238E27FC236}">
                    <a16:creationId xmlns:a16="http://schemas.microsoft.com/office/drawing/2014/main" id="{03C4DCCC-A66D-CD6F-4D04-409187EDDE3D}"/>
                  </a:ext>
                </a:extLst>
              </p:cNvPr>
              <p:cNvSpPr/>
              <p:nvPr/>
            </p:nvSpPr>
            <p:spPr>
              <a:xfrm>
                <a:off x="7281249" y="5629638"/>
                <a:ext cx="84504" cy="84649"/>
              </a:xfrm>
              <a:custGeom>
                <a:avLst/>
                <a:gdLst>
                  <a:gd name="connsiteX0" fmla="*/ 52105 w 84504"/>
                  <a:gd name="connsiteY0" fmla="*/ 79111 h 84649"/>
                  <a:gd name="connsiteX1" fmla="*/ 78965 w 84504"/>
                  <a:gd name="connsiteY1" fmla="*/ 79111 h 84649"/>
                  <a:gd name="connsiteX2" fmla="*/ 78965 w 84504"/>
                  <a:gd name="connsiteY2" fmla="*/ 52250 h 84649"/>
                  <a:gd name="connsiteX3" fmla="*/ 31817 w 84504"/>
                  <a:gd name="connsiteY3" fmla="*/ 4911 h 84649"/>
                  <a:gd name="connsiteX4" fmla="*/ 4910 w 84504"/>
                  <a:gd name="connsiteY4" fmla="*/ 6283 h 84649"/>
                  <a:gd name="connsiteX5" fmla="*/ 4956 w 84504"/>
                  <a:gd name="connsiteY5" fmla="*/ 31866 h 84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4504" h="84649">
                    <a:moveTo>
                      <a:pt x="52105" y="79111"/>
                    </a:moveTo>
                    <a:cubicBezTo>
                      <a:pt x="59535" y="86496"/>
                      <a:pt x="71535" y="86496"/>
                      <a:pt x="78965" y="79111"/>
                    </a:cubicBezTo>
                    <a:cubicBezTo>
                      <a:pt x="86351" y="71680"/>
                      <a:pt x="86351" y="59680"/>
                      <a:pt x="78965" y="52250"/>
                    </a:cubicBezTo>
                    <a:lnTo>
                      <a:pt x="31817" y="4911"/>
                    </a:lnTo>
                    <a:cubicBezTo>
                      <a:pt x="24008" y="-2140"/>
                      <a:pt x="11962" y="-1525"/>
                      <a:pt x="4910" y="6283"/>
                    </a:cubicBezTo>
                    <a:cubicBezTo>
                      <a:pt x="-1654" y="13555"/>
                      <a:pt x="-1634" y="24619"/>
                      <a:pt x="4956" y="31866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5" name="Freeform: Shape 542">
                <a:extLst>
                  <a:ext uri="{FF2B5EF4-FFF2-40B4-BE49-F238E27FC236}">
                    <a16:creationId xmlns:a16="http://schemas.microsoft.com/office/drawing/2014/main" id="{7B468C63-74FB-7A82-0B47-8E989E822942}"/>
                  </a:ext>
                </a:extLst>
              </p:cNvPr>
              <p:cNvSpPr/>
              <p:nvPr/>
            </p:nvSpPr>
            <p:spPr>
              <a:xfrm>
                <a:off x="7752820" y="5634580"/>
                <a:ext cx="83603" cy="83426"/>
              </a:xfrm>
              <a:custGeom>
                <a:avLst/>
                <a:gdLst>
                  <a:gd name="connsiteX0" fmla="*/ 19446 w 83603"/>
                  <a:gd name="connsiteY0" fmla="*/ 83407 h 83426"/>
                  <a:gd name="connsiteX1" fmla="*/ 32971 w 83603"/>
                  <a:gd name="connsiteY1" fmla="*/ 77787 h 83426"/>
                  <a:gd name="connsiteX2" fmla="*/ 80025 w 83603"/>
                  <a:gd name="connsiteY2" fmla="*/ 30162 h 83426"/>
                  <a:gd name="connsiteX3" fmla="*/ 75664 w 83603"/>
                  <a:gd name="connsiteY3" fmla="*/ 3577 h 83426"/>
                  <a:gd name="connsiteX4" fmla="*/ 53164 w 83603"/>
                  <a:gd name="connsiteY4" fmla="*/ 3778 h 83426"/>
                  <a:gd name="connsiteX5" fmla="*/ 5539 w 83603"/>
                  <a:gd name="connsiteY5" fmla="*/ 51403 h 83426"/>
                  <a:gd name="connsiteX6" fmla="*/ 5539 w 83603"/>
                  <a:gd name="connsiteY6" fmla="*/ 78264 h 83426"/>
                  <a:gd name="connsiteX7" fmla="*/ 19446 w 83603"/>
                  <a:gd name="connsiteY7" fmla="*/ 83407 h 83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3603" h="83426">
                    <a:moveTo>
                      <a:pt x="19446" y="83407"/>
                    </a:moveTo>
                    <a:cubicBezTo>
                      <a:pt x="24523" y="83411"/>
                      <a:pt x="29392" y="81388"/>
                      <a:pt x="32971" y="77787"/>
                    </a:cubicBezTo>
                    <a:lnTo>
                      <a:pt x="80025" y="30162"/>
                    </a:lnTo>
                    <a:cubicBezTo>
                      <a:pt x="86162" y="21617"/>
                      <a:pt x="84210" y="9714"/>
                      <a:pt x="75664" y="3577"/>
                    </a:cubicBezTo>
                    <a:cubicBezTo>
                      <a:pt x="68922" y="-1265"/>
                      <a:pt x="59819" y="-1184"/>
                      <a:pt x="53164" y="3778"/>
                    </a:cubicBezTo>
                    <a:lnTo>
                      <a:pt x="5539" y="51403"/>
                    </a:lnTo>
                    <a:cubicBezTo>
                      <a:pt x="-1846" y="58834"/>
                      <a:pt x="-1846" y="70833"/>
                      <a:pt x="5539" y="78264"/>
                    </a:cubicBezTo>
                    <a:cubicBezTo>
                      <a:pt x="9290" y="81786"/>
                      <a:pt x="14306" y="83641"/>
                      <a:pt x="19446" y="83407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6" name="Freeform: Shape 543">
                <a:extLst>
                  <a:ext uri="{FF2B5EF4-FFF2-40B4-BE49-F238E27FC236}">
                    <a16:creationId xmlns:a16="http://schemas.microsoft.com/office/drawing/2014/main" id="{59435FE0-F8A3-ABDE-9045-2B06054FB30C}"/>
                  </a:ext>
                </a:extLst>
              </p:cNvPr>
              <p:cNvSpPr/>
              <p:nvPr/>
            </p:nvSpPr>
            <p:spPr>
              <a:xfrm>
                <a:off x="7177811" y="5877436"/>
                <a:ext cx="104775" cy="38100"/>
              </a:xfrm>
              <a:custGeom>
                <a:avLst/>
                <a:gdLst>
                  <a:gd name="connsiteX0" fmla="*/ 85725 w 104775"/>
                  <a:gd name="connsiteY0" fmla="*/ 0 h 38100"/>
                  <a:gd name="connsiteX1" fmla="*/ 19050 w 104775"/>
                  <a:gd name="connsiteY1" fmla="*/ 0 h 38100"/>
                  <a:gd name="connsiteX2" fmla="*/ 0 w 104775"/>
                  <a:gd name="connsiteY2" fmla="*/ 19050 h 38100"/>
                  <a:gd name="connsiteX3" fmla="*/ 19050 w 104775"/>
                  <a:gd name="connsiteY3" fmla="*/ 38100 h 38100"/>
                  <a:gd name="connsiteX4" fmla="*/ 85725 w 104775"/>
                  <a:gd name="connsiteY4" fmla="*/ 38100 h 38100"/>
                  <a:gd name="connsiteX5" fmla="*/ 104775 w 104775"/>
                  <a:gd name="connsiteY5" fmla="*/ 19050 h 38100"/>
                  <a:gd name="connsiteX6" fmla="*/ 85725 w 104775"/>
                  <a:gd name="connsiteY6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4775" h="38100">
                    <a:moveTo>
                      <a:pt x="85725" y="0"/>
                    </a:moveTo>
                    <a:lnTo>
                      <a:pt x="19050" y="0"/>
                    </a:lnTo>
                    <a:cubicBezTo>
                      <a:pt x="8529" y="0"/>
                      <a:pt x="0" y="8529"/>
                      <a:pt x="0" y="19050"/>
                    </a:cubicBezTo>
                    <a:cubicBezTo>
                      <a:pt x="0" y="29571"/>
                      <a:pt x="8529" y="38100"/>
                      <a:pt x="19050" y="38100"/>
                    </a:cubicBezTo>
                    <a:lnTo>
                      <a:pt x="85725" y="38100"/>
                    </a:lnTo>
                    <a:cubicBezTo>
                      <a:pt x="96246" y="38100"/>
                      <a:pt x="104775" y="29571"/>
                      <a:pt x="104775" y="19050"/>
                    </a:cubicBezTo>
                    <a:cubicBezTo>
                      <a:pt x="104775" y="8529"/>
                      <a:pt x="96246" y="0"/>
                      <a:pt x="85725" y="0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7" name="Freeform: Shape 544">
                <a:extLst>
                  <a:ext uri="{FF2B5EF4-FFF2-40B4-BE49-F238E27FC236}">
                    <a16:creationId xmlns:a16="http://schemas.microsoft.com/office/drawing/2014/main" id="{5D5E6DD3-583B-8D86-8A3D-52D6346ACF1D}"/>
                  </a:ext>
                </a:extLst>
              </p:cNvPr>
              <p:cNvSpPr/>
              <p:nvPr/>
            </p:nvSpPr>
            <p:spPr>
              <a:xfrm>
                <a:off x="7279546" y="6078976"/>
                <a:ext cx="85249" cy="85725"/>
              </a:xfrm>
              <a:custGeom>
                <a:avLst/>
                <a:gdLst>
                  <a:gd name="connsiteX0" fmla="*/ 53808 w 85249"/>
                  <a:gd name="connsiteY0" fmla="*/ 4581 h 85725"/>
                  <a:gd name="connsiteX1" fmla="*/ 6659 w 85249"/>
                  <a:gd name="connsiteY1" fmla="*/ 52206 h 85725"/>
                  <a:gd name="connsiteX2" fmla="*/ 4581 w 85249"/>
                  <a:gd name="connsiteY2" fmla="*/ 79066 h 85725"/>
                  <a:gd name="connsiteX3" fmla="*/ 31442 w 85249"/>
                  <a:gd name="connsiteY3" fmla="*/ 81144 h 85725"/>
                  <a:gd name="connsiteX4" fmla="*/ 33520 w 85249"/>
                  <a:gd name="connsiteY4" fmla="*/ 79066 h 85725"/>
                  <a:gd name="connsiteX5" fmla="*/ 80669 w 85249"/>
                  <a:gd name="connsiteY5" fmla="*/ 31441 h 85725"/>
                  <a:gd name="connsiteX6" fmla="*/ 78590 w 85249"/>
                  <a:gd name="connsiteY6" fmla="*/ 4581 h 85725"/>
                  <a:gd name="connsiteX7" fmla="*/ 53808 w 85249"/>
                  <a:gd name="connsiteY7" fmla="*/ 458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5249" h="85725">
                    <a:moveTo>
                      <a:pt x="53808" y="4581"/>
                    </a:moveTo>
                    <a:lnTo>
                      <a:pt x="6659" y="52206"/>
                    </a:lnTo>
                    <a:cubicBezTo>
                      <a:pt x="-1332" y="59049"/>
                      <a:pt x="-2263" y="71075"/>
                      <a:pt x="4581" y="79066"/>
                    </a:cubicBezTo>
                    <a:cubicBezTo>
                      <a:pt x="11425" y="87058"/>
                      <a:pt x="23451" y="87987"/>
                      <a:pt x="31442" y="81144"/>
                    </a:cubicBezTo>
                    <a:cubicBezTo>
                      <a:pt x="32187" y="80506"/>
                      <a:pt x="32882" y="79811"/>
                      <a:pt x="33520" y="79066"/>
                    </a:cubicBezTo>
                    <a:lnTo>
                      <a:pt x="80669" y="31441"/>
                    </a:lnTo>
                    <a:cubicBezTo>
                      <a:pt x="87512" y="23450"/>
                      <a:pt x="86582" y="11424"/>
                      <a:pt x="78590" y="4581"/>
                    </a:cubicBezTo>
                    <a:cubicBezTo>
                      <a:pt x="71459" y="-1527"/>
                      <a:pt x="60941" y="-1527"/>
                      <a:pt x="53808" y="4581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8" name="Freeform: Shape 545">
                <a:extLst>
                  <a:ext uri="{FF2B5EF4-FFF2-40B4-BE49-F238E27FC236}">
                    <a16:creationId xmlns:a16="http://schemas.microsoft.com/office/drawing/2014/main" id="{F255574E-196C-492C-F284-64918AB7EABC}"/>
                  </a:ext>
                </a:extLst>
              </p:cNvPr>
              <p:cNvSpPr/>
              <p:nvPr/>
            </p:nvSpPr>
            <p:spPr>
              <a:xfrm>
                <a:off x="7752602" y="6073654"/>
                <a:ext cx="87546" cy="87626"/>
              </a:xfrm>
              <a:custGeom>
                <a:avLst/>
                <a:gdLst>
                  <a:gd name="connsiteX0" fmla="*/ 33190 w 87546"/>
                  <a:gd name="connsiteY0" fmla="*/ 6283 h 87626"/>
                  <a:gd name="connsiteX1" fmla="*/ 6283 w 87546"/>
                  <a:gd name="connsiteY1" fmla="*/ 4911 h 87626"/>
                  <a:gd name="connsiteX2" fmla="*/ 4911 w 87546"/>
                  <a:gd name="connsiteY2" fmla="*/ 31817 h 87626"/>
                  <a:gd name="connsiteX3" fmla="*/ 6234 w 87546"/>
                  <a:gd name="connsiteY3" fmla="*/ 33144 h 87626"/>
                  <a:gd name="connsiteX4" fmla="*/ 53859 w 87546"/>
                  <a:gd name="connsiteY4" fmla="*/ 80769 h 87626"/>
                  <a:gd name="connsiteX5" fmla="*/ 80689 w 87546"/>
                  <a:gd name="connsiteY5" fmla="*/ 83213 h 87626"/>
                  <a:gd name="connsiteX6" fmla="*/ 83133 w 87546"/>
                  <a:gd name="connsiteY6" fmla="*/ 56384 h 87626"/>
                  <a:gd name="connsiteX7" fmla="*/ 80052 w 87546"/>
                  <a:gd name="connsiteY7" fmla="*/ 53432 h 87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7546" h="87626">
                    <a:moveTo>
                      <a:pt x="33190" y="6283"/>
                    </a:moveTo>
                    <a:cubicBezTo>
                      <a:pt x="26139" y="-1525"/>
                      <a:pt x="14093" y="-2140"/>
                      <a:pt x="6283" y="4911"/>
                    </a:cubicBezTo>
                    <a:cubicBezTo>
                      <a:pt x="-1525" y="11961"/>
                      <a:pt x="-2140" y="24007"/>
                      <a:pt x="4911" y="31817"/>
                    </a:cubicBezTo>
                    <a:cubicBezTo>
                      <a:pt x="5330" y="32280"/>
                      <a:pt x="5772" y="32724"/>
                      <a:pt x="6234" y="33144"/>
                    </a:cubicBezTo>
                    <a:lnTo>
                      <a:pt x="53859" y="80769"/>
                    </a:lnTo>
                    <a:cubicBezTo>
                      <a:pt x="60593" y="88853"/>
                      <a:pt x="72605" y="89947"/>
                      <a:pt x="80689" y="83213"/>
                    </a:cubicBezTo>
                    <a:cubicBezTo>
                      <a:pt x="88773" y="76480"/>
                      <a:pt x="89866" y="64468"/>
                      <a:pt x="83133" y="56384"/>
                    </a:cubicBezTo>
                    <a:cubicBezTo>
                      <a:pt x="82219" y="55288"/>
                      <a:pt x="81187" y="54298"/>
                      <a:pt x="80052" y="53432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9" name="Freeform: Shape 546">
                <a:extLst>
                  <a:ext uri="{FF2B5EF4-FFF2-40B4-BE49-F238E27FC236}">
                    <a16:creationId xmlns:a16="http://schemas.microsoft.com/office/drawing/2014/main" id="{87A8EDA7-5A2F-E3FA-5C7E-B5A0C5138B6A}"/>
                  </a:ext>
                </a:extLst>
              </p:cNvPr>
              <p:cNvSpPr/>
              <p:nvPr/>
            </p:nvSpPr>
            <p:spPr>
              <a:xfrm>
                <a:off x="7832655" y="5876769"/>
                <a:ext cx="104775" cy="38100"/>
              </a:xfrm>
              <a:custGeom>
                <a:avLst/>
                <a:gdLst>
                  <a:gd name="connsiteX0" fmla="*/ 85725 w 104775"/>
                  <a:gd name="connsiteY0" fmla="*/ 0 h 38100"/>
                  <a:gd name="connsiteX1" fmla="*/ 19050 w 104775"/>
                  <a:gd name="connsiteY1" fmla="*/ 0 h 38100"/>
                  <a:gd name="connsiteX2" fmla="*/ 0 w 104775"/>
                  <a:gd name="connsiteY2" fmla="*/ 19050 h 38100"/>
                  <a:gd name="connsiteX3" fmla="*/ 19050 w 104775"/>
                  <a:gd name="connsiteY3" fmla="*/ 38100 h 38100"/>
                  <a:gd name="connsiteX4" fmla="*/ 85725 w 104775"/>
                  <a:gd name="connsiteY4" fmla="*/ 38100 h 38100"/>
                  <a:gd name="connsiteX5" fmla="*/ 104775 w 104775"/>
                  <a:gd name="connsiteY5" fmla="*/ 19050 h 38100"/>
                  <a:gd name="connsiteX6" fmla="*/ 85725 w 104775"/>
                  <a:gd name="connsiteY6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4775" h="38100">
                    <a:moveTo>
                      <a:pt x="85725" y="0"/>
                    </a:moveTo>
                    <a:lnTo>
                      <a:pt x="19050" y="0"/>
                    </a:lnTo>
                    <a:cubicBezTo>
                      <a:pt x="8529" y="0"/>
                      <a:pt x="0" y="8529"/>
                      <a:pt x="0" y="19050"/>
                    </a:cubicBezTo>
                    <a:cubicBezTo>
                      <a:pt x="0" y="29571"/>
                      <a:pt x="8529" y="38100"/>
                      <a:pt x="19050" y="38100"/>
                    </a:cubicBezTo>
                    <a:lnTo>
                      <a:pt x="85725" y="38100"/>
                    </a:lnTo>
                    <a:cubicBezTo>
                      <a:pt x="96246" y="38100"/>
                      <a:pt x="104775" y="29571"/>
                      <a:pt x="104775" y="19050"/>
                    </a:cubicBezTo>
                    <a:cubicBezTo>
                      <a:pt x="104775" y="8529"/>
                      <a:pt x="96246" y="0"/>
                      <a:pt x="85725" y="0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470" name="Group 390">
              <a:extLst>
                <a:ext uri="{FF2B5EF4-FFF2-40B4-BE49-F238E27FC236}">
                  <a16:creationId xmlns:a16="http://schemas.microsoft.com/office/drawing/2014/main" id="{11F549CF-CDA6-B0D8-2E62-ED966DDDBAF0}"/>
                </a:ext>
              </a:extLst>
            </p:cNvPr>
            <p:cNvGrpSpPr/>
            <p:nvPr/>
          </p:nvGrpSpPr>
          <p:grpSpPr>
            <a:xfrm>
              <a:off x="4068746" y="3542352"/>
              <a:ext cx="162047" cy="144919"/>
              <a:chOff x="5085481" y="2862781"/>
              <a:chExt cx="1227461" cy="1168495"/>
            </a:xfrm>
          </p:grpSpPr>
          <p:sp>
            <p:nvSpPr>
              <p:cNvPr id="471" name="Freeform: Shape 392">
                <a:extLst>
                  <a:ext uri="{FF2B5EF4-FFF2-40B4-BE49-F238E27FC236}">
                    <a16:creationId xmlns:a16="http://schemas.microsoft.com/office/drawing/2014/main" id="{34FE0D06-8034-1D01-902A-176791D0FC09}"/>
                  </a:ext>
                </a:extLst>
              </p:cNvPr>
              <p:cNvSpPr/>
              <p:nvPr/>
            </p:nvSpPr>
            <p:spPr>
              <a:xfrm>
                <a:off x="5185521" y="2862781"/>
                <a:ext cx="1127421" cy="1018228"/>
              </a:xfrm>
              <a:custGeom>
                <a:avLst/>
                <a:gdLst>
                  <a:gd name="connsiteX0" fmla="*/ 68184 w 2589719"/>
                  <a:gd name="connsiteY0" fmla="*/ 1745002 h 2136997"/>
                  <a:gd name="connsiteX1" fmla="*/ 2870 w 2589719"/>
                  <a:gd name="connsiteY1" fmla="*/ 1745002 h 2136997"/>
                  <a:gd name="connsiteX2" fmla="*/ 161490 w 2589719"/>
                  <a:gd name="connsiteY2" fmla="*/ 905247 h 2136997"/>
                  <a:gd name="connsiteX3" fmla="*/ 609359 w 2589719"/>
                  <a:gd name="connsiteY3" fmla="*/ 364072 h 2136997"/>
                  <a:gd name="connsiteX4" fmla="*/ 1299825 w 2589719"/>
                  <a:gd name="connsiteY4" fmla="*/ 205451 h 2136997"/>
                  <a:gd name="connsiteX5" fmla="*/ 1999621 w 2589719"/>
                  <a:gd name="connsiteY5" fmla="*/ 186790 h 2136997"/>
                  <a:gd name="connsiteX6" fmla="*/ 2522135 w 2589719"/>
                  <a:gd name="connsiteY6" fmla="*/ 178 h 2136997"/>
                  <a:gd name="connsiteX7" fmla="*/ 2578119 w 2589719"/>
                  <a:gd name="connsiteY7" fmla="*/ 224112 h 2136997"/>
                  <a:gd name="connsiteX8" fmla="*/ 2475482 w 2589719"/>
                  <a:gd name="connsiteY8" fmla="*/ 765288 h 2136997"/>
                  <a:gd name="connsiteX9" fmla="*/ 2074265 w 2589719"/>
                  <a:gd name="connsiteY9" fmla="*/ 1605043 h 2136997"/>
                  <a:gd name="connsiteX10" fmla="*/ 1579743 w 2589719"/>
                  <a:gd name="connsiteY10" fmla="*/ 1987598 h 2136997"/>
                  <a:gd name="connsiteX11" fmla="*/ 870616 w 2589719"/>
                  <a:gd name="connsiteY11" fmla="*/ 2136888 h 2136997"/>
                  <a:gd name="connsiteX12" fmla="*/ 180151 w 2589719"/>
                  <a:gd name="connsiteY12" fmla="*/ 1968937 h 2136997"/>
                  <a:gd name="connsiteX13" fmla="*/ 68184 w 2589719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329 w 2528864"/>
                  <a:gd name="connsiteY0" fmla="*/ 1745002 h 2136997"/>
                  <a:gd name="connsiteX1" fmla="*/ 7329 w 2528864"/>
                  <a:gd name="connsiteY1" fmla="*/ 1418431 h 2136997"/>
                  <a:gd name="connsiteX2" fmla="*/ 100635 w 2528864"/>
                  <a:gd name="connsiteY2" fmla="*/ 905247 h 2136997"/>
                  <a:gd name="connsiteX3" fmla="*/ 548504 w 2528864"/>
                  <a:gd name="connsiteY3" fmla="*/ 364072 h 2136997"/>
                  <a:gd name="connsiteX4" fmla="*/ 1238970 w 2528864"/>
                  <a:gd name="connsiteY4" fmla="*/ 205451 h 2136997"/>
                  <a:gd name="connsiteX5" fmla="*/ 1938766 w 2528864"/>
                  <a:gd name="connsiteY5" fmla="*/ 186790 h 2136997"/>
                  <a:gd name="connsiteX6" fmla="*/ 2461280 w 2528864"/>
                  <a:gd name="connsiteY6" fmla="*/ 178 h 2136997"/>
                  <a:gd name="connsiteX7" fmla="*/ 2517264 w 2528864"/>
                  <a:gd name="connsiteY7" fmla="*/ 224112 h 2136997"/>
                  <a:gd name="connsiteX8" fmla="*/ 2414627 w 2528864"/>
                  <a:gd name="connsiteY8" fmla="*/ 765288 h 2136997"/>
                  <a:gd name="connsiteX9" fmla="*/ 2013410 w 2528864"/>
                  <a:gd name="connsiteY9" fmla="*/ 1605043 h 2136997"/>
                  <a:gd name="connsiteX10" fmla="*/ 1518888 w 2528864"/>
                  <a:gd name="connsiteY10" fmla="*/ 1987598 h 2136997"/>
                  <a:gd name="connsiteX11" fmla="*/ 809761 w 2528864"/>
                  <a:gd name="connsiteY11" fmla="*/ 2136888 h 2136997"/>
                  <a:gd name="connsiteX12" fmla="*/ 119296 w 2528864"/>
                  <a:gd name="connsiteY12" fmla="*/ 1968937 h 2136997"/>
                  <a:gd name="connsiteX13" fmla="*/ 18098 w 2528864"/>
                  <a:gd name="connsiteY13" fmla="*/ 1776899 h 2136997"/>
                  <a:gd name="connsiteX14" fmla="*/ 7329 w 2528864"/>
                  <a:gd name="connsiteY14" fmla="*/ 1745002 h 2136997"/>
                  <a:gd name="connsiteX0" fmla="*/ 77730 w 2599265"/>
                  <a:gd name="connsiteY0" fmla="*/ 1745002 h 2136997"/>
                  <a:gd name="connsiteX1" fmla="*/ 77730 w 2599265"/>
                  <a:gd name="connsiteY1" fmla="*/ 1418431 h 2136997"/>
                  <a:gd name="connsiteX2" fmla="*/ 171036 w 2599265"/>
                  <a:gd name="connsiteY2" fmla="*/ 905247 h 2136997"/>
                  <a:gd name="connsiteX3" fmla="*/ 618905 w 2599265"/>
                  <a:gd name="connsiteY3" fmla="*/ 364072 h 2136997"/>
                  <a:gd name="connsiteX4" fmla="*/ 1309371 w 2599265"/>
                  <a:gd name="connsiteY4" fmla="*/ 205451 h 2136997"/>
                  <a:gd name="connsiteX5" fmla="*/ 2009167 w 2599265"/>
                  <a:gd name="connsiteY5" fmla="*/ 186790 h 2136997"/>
                  <a:gd name="connsiteX6" fmla="*/ 2531681 w 2599265"/>
                  <a:gd name="connsiteY6" fmla="*/ 178 h 2136997"/>
                  <a:gd name="connsiteX7" fmla="*/ 2587665 w 2599265"/>
                  <a:gd name="connsiteY7" fmla="*/ 224112 h 2136997"/>
                  <a:gd name="connsiteX8" fmla="*/ 2485028 w 2599265"/>
                  <a:gd name="connsiteY8" fmla="*/ 765288 h 2136997"/>
                  <a:gd name="connsiteX9" fmla="*/ 2083811 w 2599265"/>
                  <a:gd name="connsiteY9" fmla="*/ 1605043 h 2136997"/>
                  <a:gd name="connsiteX10" fmla="*/ 1589289 w 2599265"/>
                  <a:gd name="connsiteY10" fmla="*/ 1987598 h 2136997"/>
                  <a:gd name="connsiteX11" fmla="*/ 880162 w 2599265"/>
                  <a:gd name="connsiteY11" fmla="*/ 2136888 h 2136997"/>
                  <a:gd name="connsiteX12" fmla="*/ 189697 w 2599265"/>
                  <a:gd name="connsiteY12" fmla="*/ 1968937 h 2136997"/>
                  <a:gd name="connsiteX13" fmla="*/ 2774 w 2599265"/>
                  <a:gd name="connsiteY13" fmla="*/ 1905487 h 2136997"/>
                  <a:gd name="connsiteX14" fmla="*/ 77730 w 2599265"/>
                  <a:gd name="connsiteY14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17396 w 2538931"/>
                  <a:gd name="connsiteY0" fmla="*/ 1745002 h 2136997"/>
                  <a:gd name="connsiteX1" fmla="*/ 17396 w 2538931"/>
                  <a:gd name="connsiteY1" fmla="*/ 1418431 h 2136997"/>
                  <a:gd name="connsiteX2" fmla="*/ 110702 w 2538931"/>
                  <a:gd name="connsiteY2" fmla="*/ 905247 h 2136997"/>
                  <a:gd name="connsiteX3" fmla="*/ 558571 w 2538931"/>
                  <a:gd name="connsiteY3" fmla="*/ 364072 h 2136997"/>
                  <a:gd name="connsiteX4" fmla="*/ 1249037 w 2538931"/>
                  <a:gd name="connsiteY4" fmla="*/ 205451 h 2136997"/>
                  <a:gd name="connsiteX5" fmla="*/ 1948833 w 2538931"/>
                  <a:gd name="connsiteY5" fmla="*/ 186790 h 2136997"/>
                  <a:gd name="connsiteX6" fmla="*/ 2471347 w 2538931"/>
                  <a:gd name="connsiteY6" fmla="*/ 178 h 2136997"/>
                  <a:gd name="connsiteX7" fmla="*/ 2527331 w 2538931"/>
                  <a:gd name="connsiteY7" fmla="*/ 224112 h 2136997"/>
                  <a:gd name="connsiteX8" fmla="*/ 2424694 w 2538931"/>
                  <a:gd name="connsiteY8" fmla="*/ 765288 h 2136997"/>
                  <a:gd name="connsiteX9" fmla="*/ 2023477 w 2538931"/>
                  <a:gd name="connsiteY9" fmla="*/ 1605043 h 2136997"/>
                  <a:gd name="connsiteX10" fmla="*/ 1528955 w 2538931"/>
                  <a:gd name="connsiteY10" fmla="*/ 1987598 h 2136997"/>
                  <a:gd name="connsiteX11" fmla="*/ 819828 w 2538931"/>
                  <a:gd name="connsiteY11" fmla="*/ 2136888 h 2136997"/>
                  <a:gd name="connsiteX12" fmla="*/ 196038 w 2538931"/>
                  <a:gd name="connsiteY12" fmla="*/ 2026087 h 2136997"/>
                  <a:gd name="connsiteX13" fmla="*/ 17396 w 2538931"/>
                  <a:gd name="connsiteY13" fmla="*/ 1745002 h 2136997"/>
                  <a:gd name="connsiteX0" fmla="*/ 63048 w 2584583"/>
                  <a:gd name="connsiteY0" fmla="*/ 1745002 h 2136997"/>
                  <a:gd name="connsiteX1" fmla="*/ 63048 w 2584583"/>
                  <a:gd name="connsiteY1" fmla="*/ 1418431 h 2136997"/>
                  <a:gd name="connsiteX2" fmla="*/ 156354 w 2584583"/>
                  <a:gd name="connsiteY2" fmla="*/ 905247 h 2136997"/>
                  <a:gd name="connsiteX3" fmla="*/ 604223 w 2584583"/>
                  <a:gd name="connsiteY3" fmla="*/ 364072 h 2136997"/>
                  <a:gd name="connsiteX4" fmla="*/ 1294689 w 2584583"/>
                  <a:gd name="connsiteY4" fmla="*/ 205451 h 2136997"/>
                  <a:gd name="connsiteX5" fmla="*/ 1994485 w 2584583"/>
                  <a:gd name="connsiteY5" fmla="*/ 186790 h 2136997"/>
                  <a:gd name="connsiteX6" fmla="*/ 2516999 w 2584583"/>
                  <a:gd name="connsiteY6" fmla="*/ 178 h 2136997"/>
                  <a:gd name="connsiteX7" fmla="*/ 2572983 w 2584583"/>
                  <a:gd name="connsiteY7" fmla="*/ 224112 h 2136997"/>
                  <a:gd name="connsiteX8" fmla="*/ 2470346 w 2584583"/>
                  <a:gd name="connsiteY8" fmla="*/ 765288 h 2136997"/>
                  <a:gd name="connsiteX9" fmla="*/ 2069129 w 2584583"/>
                  <a:gd name="connsiteY9" fmla="*/ 1605043 h 2136997"/>
                  <a:gd name="connsiteX10" fmla="*/ 1574607 w 2584583"/>
                  <a:gd name="connsiteY10" fmla="*/ 1987598 h 2136997"/>
                  <a:gd name="connsiteX11" fmla="*/ 865480 w 2584583"/>
                  <a:gd name="connsiteY11" fmla="*/ 2136888 h 2136997"/>
                  <a:gd name="connsiteX12" fmla="*/ 63048 w 2584583"/>
                  <a:gd name="connsiteY12" fmla="*/ 1745002 h 2136997"/>
                  <a:gd name="connsiteX0" fmla="*/ 81105 w 2545490"/>
                  <a:gd name="connsiteY0" fmla="*/ 1854540 h 2136997"/>
                  <a:gd name="connsiteX1" fmla="*/ 23955 w 2545490"/>
                  <a:gd name="connsiteY1" fmla="*/ 1418431 h 2136997"/>
                  <a:gd name="connsiteX2" fmla="*/ 117261 w 2545490"/>
                  <a:gd name="connsiteY2" fmla="*/ 905247 h 2136997"/>
                  <a:gd name="connsiteX3" fmla="*/ 565130 w 2545490"/>
                  <a:gd name="connsiteY3" fmla="*/ 364072 h 2136997"/>
                  <a:gd name="connsiteX4" fmla="*/ 1255596 w 2545490"/>
                  <a:gd name="connsiteY4" fmla="*/ 205451 h 2136997"/>
                  <a:gd name="connsiteX5" fmla="*/ 1955392 w 2545490"/>
                  <a:gd name="connsiteY5" fmla="*/ 186790 h 2136997"/>
                  <a:gd name="connsiteX6" fmla="*/ 2477906 w 2545490"/>
                  <a:gd name="connsiteY6" fmla="*/ 178 h 2136997"/>
                  <a:gd name="connsiteX7" fmla="*/ 2533890 w 2545490"/>
                  <a:gd name="connsiteY7" fmla="*/ 224112 h 2136997"/>
                  <a:gd name="connsiteX8" fmla="*/ 2431253 w 2545490"/>
                  <a:gd name="connsiteY8" fmla="*/ 765288 h 2136997"/>
                  <a:gd name="connsiteX9" fmla="*/ 2030036 w 2545490"/>
                  <a:gd name="connsiteY9" fmla="*/ 1605043 h 2136997"/>
                  <a:gd name="connsiteX10" fmla="*/ 1535514 w 2545490"/>
                  <a:gd name="connsiteY10" fmla="*/ 1987598 h 2136997"/>
                  <a:gd name="connsiteX11" fmla="*/ 826387 w 2545490"/>
                  <a:gd name="connsiteY11" fmla="*/ 2136888 h 2136997"/>
                  <a:gd name="connsiteX12" fmla="*/ 81105 w 2545490"/>
                  <a:gd name="connsiteY12" fmla="*/ 1854540 h 2136997"/>
                  <a:gd name="connsiteX0" fmla="*/ 81414 w 2545799"/>
                  <a:gd name="connsiteY0" fmla="*/ 1854540 h 2080094"/>
                  <a:gd name="connsiteX1" fmla="*/ 24264 w 2545799"/>
                  <a:gd name="connsiteY1" fmla="*/ 1418431 h 2080094"/>
                  <a:gd name="connsiteX2" fmla="*/ 117570 w 2545799"/>
                  <a:gd name="connsiteY2" fmla="*/ 905247 h 2080094"/>
                  <a:gd name="connsiteX3" fmla="*/ 565439 w 2545799"/>
                  <a:gd name="connsiteY3" fmla="*/ 364072 h 2080094"/>
                  <a:gd name="connsiteX4" fmla="*/ 1255905 w 2545799"/>
                  <a:gd name="connsiteY4" fmla="*/ 205451 h 2080094"/>
                  <a:gd name="connsiteX5" fmla="*/ 1955701 w 2545799"/>
                  <a:gd name="connsiteY5" fmla="*/ 186790 h 2080094"/>
                  <a:gd name="connsiteX6" fmla="*/ 2478215 w 2545799"/>
                  <a:gd name="connsiteY6" fmla="*/ 178 h 2080094"/>
                  <a:gd name="connsiteX7" fmla="*/ 2534199 w 2545799"/>
                  <a:gd name="connsiteY7" fmla="*/ 224112 h 2080094"/>
                  <a:gd name="connsiteX8" fmla="*/ 2431562 w 2545799"/>
                  <a:gd name="connsiteY8" fmla="*/ 765288 h 2080094"/>
                  <a:gd name="connsiteX9" fmla="*/ 2030345 w 2545799"/>
                  <a:gd name="connsiteY9" fmla="*/ 1605043 h 2080094"/>
                  <a:gd name="connsiteX10" fmla="*/ 1535823 w 2545799"/>
                  <a:gd name="connsiteY10" fmla="*/ 1987598 h 2080094"/>
                  <a:gd name="connsiteX11" fmla="*/ 831459 w 2545799"/>
                  <a:gd name="connsiteY11" fmla="*/ 2079738 h 2080094"/>
                  <a:gd name="connsiteX12" fmla="*/ 81414 w 2545799"/>
                  <a:gd name="connsiteY12" fmla="*/ 1854540 h 2080094"/>
                  <a:gd name="connsiteX0" fmla="*/ 81414 w 2545799"/>
                  <a:gd name="connsiteY0" fmla="*/ 1854540 h 2092149"/>
                  <a:gd name="connsiteX1" fmla="*/ 24264 w 2545799"/>
                  <a:gd name="connsiteY1" fmla="*/ 1418431 h 2092149"/>
                  <a:gd name="connsiteX2" fmla="*/ 117570 w 2545799"/>
                  <a:gd name="connsiteY2" fmla="*/ 905247 h 2092149"/>
                  <a:gd name="connsiteX3" fmla="*/ 565439 w 2545799"/>
                  <a:gd name="connsiteY3" fmla="*/ 364072 h 2092149"/>
                  <a:gd name="connsiteX4" fmla="*/ 1255905 w 2545799"/>
                  <a:gd name="connsiteY4" fmla="*/ 205451 h 2092149"/>
                  <a:gd name="connsiteX5" fmla="*/ 1955701 w 2545799"/>
                  <a:gd name="connsiteY5" fmla="*/ 186790 h 2092149"/>
                  <a:gd name="connsiteX6" fmla="*/ 2478215 w 2545799"/>
                  <a:gd name="connsiteY6" fmla="*/ 178 h 2092149"/>
                  <a:gd name="connsiteX7" fmla="*/ 2534199 w 2545799"/>
                  <a:gd name="connsiteY7" fmla="*/ 224112 h 2092149"/>
                  <a:gd name="connsiteX8" fmla="*/ 2431562 w 2545799"/>
                  <a:gd name="connsiteY8" fmla="*/ 765288 h 2092149"/>
                  <a:gd name="connsiteX9" fmla="*/ 2030345 w 2545799"/>
                  <a:gd name="connsiteY9" fmla="*/ 1605043 h 2092149"/>
                  <a:gd name="connsiteX10" fmla="*/ 1535823 w 2545799"/>
                  <a:gd name="connsiteY10" fmla="*/ 1987598 h 2092149"/>
                  <a:gd name="connsiteX11" fmla="*/ 831459 w 2545799"/>
                  <a:gd name="connsiteY11" fmla="*/ 2079738 h 2092149"/>
                  <a:gd name="connsiteX12" fmla="*/ 81414 w 2545799"/>
                  <a:gd name="connsiteY12" fmla="*/ 1854540 h 2092149"/>
                  <a:gd name="connsiteX0" fmla="*/ 81414 w 2545799"/>
                  <a:gd name="connsiteY0" fmla="*/ 1854540 h 2079929"/>
                  <a:gd name="connsiteX1" fmla="*/ 24264 w 2545799"/>
                  <a:gd name="connsiteY1" fmla="*/ 1418431 h 2079929"/>
                  <a:gd name="connsiteX2" fmla="*/ 117570 w 2545799"/>
                  <a:gd name="connsiteY2" fmla="*/ 905247 h 2079929"/>
                  <a:gd name="connsiteX3" fmla="*/ 565439 w 2545799"/>
                  <a:gd name="connsiteY3" fmla="*/ 364072 h 2079929"/>
                  <a:gd name="connsiteX4" fmla="*/ 1255905 w 2545799"/>
                  <a:gd name="connsiteY4" fmla="*/ 205451 h 2079929"/>
                  <a:gd name="connsiteX5" fmla="*/ 1955701 w 2545799"/>
                  <a:gd name="connsiteY5" fmla="*/ 186790 h 2079929"/>
                  <a:gd name="connsiteX6" fmla="*/ 2478215 w 2545799"/>
                  <a:gd name="connsiteY6" fmla="*/ 178 h 2079929"/>
                  <a:gd name="connsiteX7" fmla="*/ 2534199 w 2545799"/>
                  <a:gd name="connsiteY7" fmla="*/ 224112 h 2079929"/>
                  <a:gd name="connsiteX8" fmla="*/ 2431562 w 2545799"/>
                  <a:gd name="connsiteY8" fmla="*/ 765288 h 2079929"/>
                  <a:gd name="connsiteX9" fmla="*/ 2030345 w 2545799"/>
                  <a:gd name="connsiteY9" fmla="*/ 1605043 h 2079929"/>
                  <a:gd name="connsiteX10" fmla="*/ 1535823 w 2545799"/>
                  <a:gd name="connsiteY10" fmla="*/ 1987598 h 2079929"/>
                  <a:gd name="connsiteX11" fmla="*/ 831459 w 2545799"/>
                  <a:gd name="connsiteY11" fmla="*/ 2079738 h 2079929"/>
                  <a:gd name="connsiteX12" fmla="*/ 81414 w 2545799"/>
                  <a:gd name="connsiteY12" fmla="*/ 1854540 h 2079929"/>
                  <a:gd name="connsiteX0" fmla="*/ 69120 w 2533505"/>
                  <a:gd name="connsiteY0" fmla="*/ 1854540 h 2079929"/>
                  <a:gd name="connsiteX1" fmla="*/ 11970 w 2533505"/>
                  <a:gd name="connsiteY1" fmla="*/ 1418431 h 2079929"/>
                  <a:gd name="connsiteX2" fmla="*/ 105276 w 2533505"/>
                  <a:gd name="connsiteY2" fmla="*/ 905247 h 2079929"/>
                  <a:gd name="connsiteX3" fmla="*/ 553145 w 2533505"/>
                  <a:gd name="connsiteY3" fmla="*/ 364072 h 2079929"/>
                  <a:gd name="connsiteX4" fmla="*/ 1243611 w 2533505"/>
                  <a:gd name="connsiteY4" fmla="*/ 205451 h 2079929"/>
                  <a:gd name="connsiteX5" fmla="*/ 1943407 w 2533505"/>
                  <a:gd name="connsiteY5" fmla="*/ 186790 h 2079929"/>
                  <a:gd name="connsiteX6" fmla="*/ 2465921 w 2533505"/>
                  <a:gd name="connsiteY6" fmla="*/ 178 h 2079929"/>
                  <a:gd name="connsiteX7" fmla="*/ 2521905 w 2533505"/>
                  <a:gd name="connsiteY7" fmla="*/ 224112 h 2079929"/>
                  <a:gd name="connsiteX8" fmla="*/ 2419268 w 2533505"/>
                  <a:gd name="connsiteY8" fmla="*/ 765288 h 2079929"/>
                  <a:gd name="connsiteX9" fmla="*/ 2018051 w 2533505"/>
                  <a:gd name="connsiteY9" fmla="*/ 1605043 h 2079929"/>
                  <a:gd name="connsiteX10" fmla="*/ 1523529 w 2533505"/>
                  <a:gd name="connsiteY10" fmla="*/ 1987598 h 2079929"/>
                  <a:gd name="connsiteX11" fmla="*/ 819165 w 2533505"/>
                  <a:gd name="connsiteY11" fmla="*/ 2079738 h 2079929"/>
                  <a:gd name="connsiteX12" fmla="*/ 69120 w 2533505"/>
                  <a:gd name="connsiteY12" fmla="*/ 1854540 h 2079929"/>
                  <a:gd name="connsiteX0" fmla="*/ 62118 w 2526503"/>
                  <a:gd name="connsiteY0" fmla="*/ 1854540 h 2079929"/>
                  <a:gd name="connsiteX1" fmla="*/ 98274 w 2526503"/>
                  <a:gd name="connsiteY1" fmla="*/ 905247 h 2079929"/>
                  <a:gd name="connsiteX2" fmla="*/ 546143 w 2526503"/>
                  <a:gd name="connsiteY2" fmla="*/ 364072 h 2079929"/>
                  <a:gd name="connsiteX3" fmla="*/ 1236609 w 2526503"/>
                  <a:gd name="connsiteY3" fmla="*/ 205451 h 2079929"/>
                  <a:gd name="connsiteX4" fmla="*/ 1936405 w 2526503"/>
                  <a:gd name="connsiteY4" fmla="*/ 186790 h 2079929"/>
                  <a:gd name="connsiteX5" fmla="*/ 2458919 w 2526503"/>
                  <a:gd name="connsiteY5" fmla="*/ 178 h 2079929"/>
                  <a:gd name="connsiteX6" fmla="*/ 2514903 w 2526503"/>
                  <a:gd name="connsiteY6" fmla="*/ 224112 h 2079929"/>
                  <a:gd name="connsiteX7" fmla="*/ 2412266 w 2526503"/>
                  <a:gd name="connsiteY7" fmla="*/ 765288 h 2079929"/>
                  <a:gd name="connsiteX8" fmla="*/ 2011049 w 2526503"/>
                  <a:gd name="connsiteY8" fmla="*/ 1605043 h 2079929"/>
                  <a:gd name="connsiteX9" fmla="*/ 1516527 w 2526503"/>
                  <a:gd name="connsiteY9" fmla="*/ 1987598 h 2079929"/>
                  <a:gd name="connsiteX10" fmla="*/ 812163 w 2526503"/>
                  <a:gd name="connsiteY10" fmla="*/ 2079738 h 2079929"/>
                  <a:gd name="connsiteX11" fmla="*/ 62118 w 2526503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5793 w 2560178"/>
                  <a:gd name="connsiteY0" fmla="*/ 1854543 h 2079932"/>
                  <a:gd name="connsiteX1" fmla="*/ 131949 w 2560178"/>
                  <a:gd name="connsiteY1" fmla="*/ 905250 h 2079932"/>
                  <a:gd name="connsiteX2" fmla="*/ 1203609 w 2560178"/>
                  <a:gd name="connsiteY2" fmla="*/ 224504 h 2079932"/>
                  <a:gd name="connsiteX3" fmla="*/ 1970080 w 2560178"/>
                  <a:gd name="connsiteY3" fmla="*/ 186793 h 2079932"/>
                  <a:gd name="connsiteX4" fmla="*/ 2492594 w 2560178"/>
                  <a:gd name="connsiteY4" fmla="*/ 181 h 2079932"/>
                  <a:gd name="connsiteX5" fmla="*/ 2548578 w 2560178"/>
                  <a:gd name="connsiteY5" fmla="*/ 224115 h 2079932"/>
                  <a:gd name="connsiteX6" fmla="*/ 2445941 w 2560178"/>
                  <a:gd name="connsiteY6" fmla="*/ 765291 h 2079932"/>
                  <a:gd name="connsiteX7" fmla="*/ 2044724 w 2560178"/>
                  <a:gd name="connsiteY7" fmla="*/ 1605046 h 2079932"/>
                  <a:gd name="connsiteX8" fmla="*/ 1550202 w 2560178"/>
                  <a:gd name="connsiteY8" fmla="*/ 1987601 h 2079932"/>
                  <a:gd name="connsiteX9" fmla="*/ 845838 w 2560178"/>
                  <a:gd name="connsiteY9" fmla="*/ 2079741 h 2079932"/>
                  <a:gd name="connsiteX10" fmla="*/ 95793 w 2560178"/>
                  <a:gd name="connsiteY10" fmla="*/ 1854543 h 2079932"/>
                  <a:gd name="connsiteX0" fmla="*/ 90564 w 2554949"/>
                  <a:gd name="connsiteY0" fmla="*/ 1854543 h 2079932"/>
                  <a:gd name="connsiteX1" fmla="*/ 126720 w 2554949"/>
                  <a:gd name="connsiteY1" fmla="*/ 905250 h 2079932"/>
                  <a:gd name="connsiteX2" fmla="*/ 1198380 w 2554949"/>
                  <a:gd name="connsiteY2" fmla="*/ 224504 h 2079932"/>
                  <a:gd name="connsiteX3" fmla="*/ 1964851 w 2554949"/>
                  <a:gd name="connsiteY3" fmla="*/ 186793 h 2079932"/>
                  <a:gd name="connsiteX4" fmla="*/ 2487365 w 2554949"/>
                  <a:gd name="connsiteY4" fmla="*/ 181 h 2079932"/>
                  <a:gd name="connsiteX5" fmla="*/ 2543349 w 2554949"/>
                  <a:gd name="connsiteY5" fmla="*/ 224115 h 2079932"/>
                  <a:gd name="connsiteX6" fmla="*/ 2440712 w 2554949"/>
                  <a:gd name="connsiteY6" fmla="*/ 765291 h 2079932"/>
                  <a:gd name="connsiteX7" fmla="*/ 2039495 w 2554949"/>
                  <a:gd name="connsiteY7" fmla="*/ 1605046 h 2079932"/>
                  <a:gd name="connsiteX8" fmla="*/ 1544973 w 2554949"/>
                  <a:gd name="connsiteY8" fmla="*/ 1987601 h 2079932"/>
                  <a:gd name="connsiteX9" fmla="*/ 840609 w 2554949"/>
                  <a:gd name="connsiteY9" fmla="*/ 2079741 h 2079932"/>
                  <a:gd name="connsiteX10" fmla="*/ 90564 w 2554949"/>
                  <a:gd name="connsiteY10" fmla="*/ 1854543 h 2079932"/>
                  <a:gd name="connsiteX0" fmla="*/ 94033 w 2558418"/>
                  <a:gd name="connsiteY0" fmla="*/ 1854557 h 2079946"/>
                  <a:gd name="connsiteX1" fmla="*/ 130189 w 2558418"/>
                  <a:gd name="connsiteY1" fmla="*/ 905264 h 2079946"/>
                  <a:gd name="connsiteX2" fmla="*/ 1173274 w 2558418"/>
                  <a:gd name="connsiteY2" fmla="*/ 295956 h 2079946"/>
                  <a:gd name="connsiteX3" fmla="*/ 1968320 w 2558418"/>
                  <a:gd name="connsiteY3" fmla="*/ 186807 h 2079946"/>
                  <a:gd name="connsiteX4" fmla="*/ 2490834 w 2558418"/>
                  <a:gd name="connsiteY4" fmla="*/ 195 h 2079946"/>
                  <a:gd name="connsiteX5" fmla="*/ 2546818 w 2558418"/>
                  <a:gd name="connsiteY5" fmla="*/ 224129 h 2079946"/>
                  <a:gd name="connsiteX6" fmla="*/ 2444181 w 2558418"/>
                  <a:gd name="connsiteY6" fmla="*/ 765305 h 2079946"/>
                  <a:gd name="connsiteX7" fmla="*/ 2042964 w 2558418"/>
                  <a:gd name="connsiteY7" fmla="*/ 1605060 h 2079946"/>
                  <a:gd name="connsiteX8" fmla="*/ 1548442 w 2558418"/>
                  <a:gd name="connsiteY8" fmla="*/ 1987615 h 2079946"/>
                  <a:gd name="connsiteX9" fmla="*/ 844078 w 2558418"/>
                  <a:gd name="connsiteY9" fmla="*/ 2079755 h 2079946"/>
                  <a:gd name="connsiteX10" fmla="*/ 94033 w 2558418"/>
                  <a:gd name="connsiteY10" fmla="*/ 1854557 h 2079946"/>
                  <a:gd name="connsiteX0" fmla="*/ 94033 w 2558418"/>
                  <a:gd name="connsiteY0" fmla="*/ 1854556 h 2079945"/>
                  <a:gd name="connsiteX1" fmla="*/ 130189 w 2558418"/>
                  <a:gd name="connsiteY1" fmla="*/ 905263 h 2079945"/>
                  <a:gd name="connsiteX2" fmla="*/ 1173274 w 2558418"/>
                  <a:gd name="connsiteY2" fmla="*/ 286430 h 2079945"/>
                  <a:gd name="connsiteX3" fmla="*/ 1968320 w 2558418"/>
                  <a:gd name="connsiteY3" fmla="*/ 186806 h 2079945"/>
                  <a:gd name="connsiteX4" fmla="*/ 2490834 w 2558418"/>
                  <a:gd name="connsiteY4" fmla="*/ 194 h 2079945"/>
                  <a:gd name="connsiteX5" fmla="*/ 2546818 w 2558418"/>
                  <a:gd name="connsiteY5" fmla="*/ 224128 h 2079945"/>
                  <a:gd name="connsiteX6" fmla="*/ 2444181 w 2558418"/>
                  <a:gd name="connsiteY6" fmla="*/ 765304 h 2079945"/>
                  <a:gd name="connsiteX7" fmla="*/ 2042964 w 2558418"/>
                  <a:gd name="connsiteY7" fmla="*/ 1605059 h 2079945"/>
                  <a:gd name="connsiteX8" fmla="*/ 1548442 w 2558418"/>
                  <a:gd name="connsiteY8" fmla="*/ 1987614 h 2079945"/>
                  <a:gd name="connsiteX9" fmla="*/ 844078 w 2558418"/>
                  <a:gd name="connsiteY9" fmla="*/ 2079754 h 2079945"/>
                  <a:gd name="connsiteX10" fmla="*/ 94033 w 2558418"/>
                  <a:gd name="connsiteY10" fmla="*/ 1854556 h 2079945"/>
                  <a:gd name="connsiteX0" fmla="*/ 73773 w 2538158"/>
                  <a:gd name="connsiteY0" fmla="*/ 1854556 h 2079945"/>
                  <a:gd name="connsiteX1" fmla="*/ 109929 w 2538158"/>
                  <a:gd name="connsiteY1" fmla="*/ 905263 h 2079945"/>
                  <a:gd name="connsiteX2" fmla="*/ 1153014 w 2538158"/>
                  <a:gd name="connsiteY2" fmla="*/ 286430 h 2079945"/>
                  <a:gd name="connsiteX3" fmla="*/ 1948060 w 2538158"/>
                  <a:gd name="connsiteY3" fmla="*/ 186806 h 2079945"/>
                  <a:gd name="connsiteX4" fmla="*/ 2470574 w 2538158"/>
                  <a:gd name="connsiteY4" fmla="*/ 194 h 2079945"/>
                  <a:gd name="connsiteX5" fmla="*/ 2526558 w 2538158"/>
                  <a:gd name="connsiteY5" fmla="*/ 224128 h 2079945"/>
                  <a:gd name="connsiteX6" fmla="*/ 2423921 w 2538158"/>
                  <a:gd name="connsiteY6" fmla="*/ 765304 h 2079945"/>
                  <a:gd name="connsiteX7" fmla="*/ 2022704 w 2538158"/>
                  <a:gd name="connsiteY7" fmla="*/ 1605059 h 2079945"/>
                  <a:gd name="connsiteX8" fmla="*/ 1528182 w 2538158"/>
                  <a:gd name="connsiteY8" fmla="*/ 1987614 h 2079945"/>
                  <a:gd name="connsiteX9" fmla="*/ 823818 w 2538158"/>
                  <a:gd name="connsiteY9" fmla="*/ 2079754 h 2079945"/>
                  <a:gd name="connsiteX10" fmla="*/ 73773 w 2538158"/>
                  <a:gd name="connsiteY10" fmla="*/ 1854556 h 2079945"/>
                  <a:gd name="connsiteX0" fmla="*/ 108852 w 2511325"/>
                  <a:gd name="connsiteY0" fmla="*/ 1849794 h 2086587"/>
                  <a:gd name="connsiteX1" fmla="*/ 83096 w 2511325"/>
                  <a:gd name="connsiteY1" fmla="*/ 905263 h 2086587"/>
                  <a:gd name="connsiteX2" fmla="*/ 1126181 w 2511325"/>
                  <a:gd name="connsiteY2" fmla="*/ 286430 h 2086587"/>
                  <a:gd name="connsiteX3" fmla="*/ 1921227 w 2511325"/>
                  <a:gd name="connsiteY3" fmla="*/ 186806 h 2086587"/>
                  <a:gd name="connsiteX4" fmla="*/ 2443741 w 2511325"/>
                  <a:gd name="connsiteY4" fmla="*/ 194 h 2086587"/>
                  <a:gd name="connsiteX5" fmla="*/ 2499725 w 2511325"/>
                  <a:gd name="connsiteY5" fmla="*/ 224128 h 2086587"/>
                  <a:gd name="connsiteX6" fmla="*/ 2397088 w 2511325"/>
                  <a:gd name="connsiteY6" fmla="*/ 765304 h 2086587"/>
                  <a:gd name="connsiteX7" fmla="*/ 1995871 w 2511325"/>
                  <a:gd name="connsiteY7" fmla="*/ 1605059 h 2086587"/>
                  <a:gd name="connsiteX8" fmla="*/ 1501349 w 2511325"/>
                  <a:gd name="connsiteY8" fmla="*/ 1987614 h 2086587"/>
                  <a:gd name="connsiteX9" fmla="*/ 796985 w 2511325"/>
                  <a:gd name="connsiteY9" fmla="*/ 2079754 h 2086587"/>
                  <a:gd name="connsiteX10" fmla="*/ 108852 w 2511325"/>
                  <a:gd name="connsiteY10" fmla="*/ 1849794 h 2086587"/>
                  <a:gd name="connsiteX0" fmla="*/ 88946 w 2524756"/>
                  <a:gd name="connsiteY0" fmla="*/ 1811694 h 2089074"/>
                  <a:gd name="connsiteX1" fmla="*/ 96527 w 2524756"/>
                  <a:gd name="connsiteY1" fmla="*/ 905263 h 2089074"/>
                  <a:gd name="connsiteX2" fmla="*/ 1139612 w 2524756"/>
                  <a:gd name="connsiteY2" fmla="*/ 286430 h 2089074"/>
                  <a:gd name="connsiteX3" fmla="*/ 1934658 w 2524756"/>
                  <a:gd name="connsiteY3" fmla="*/ 186806 h 2089074"/>
                  <a:gd name="connsiteX4" fmla="*/ 2457172 w 2524756"/>
                  <a:gd name="connsiteY4" fmla="*/ 194 h 2089074"/>
                  <a:gd name="connsiteX5" fmla="*/ 2513156 w 2524756"/>
                  <a:gd name="connsiteY5" fmla="*/ 224128 h 2089074"/>
                  <a:gd name="connsiteX6" fmla="*/ 2410519 w 2524756"/>
                  <a:gd name="connsiteY6" fmla="*/ 765304 h 2089074"/>
                  <a:gd name="connsiteX7" fmla="*/ 2009302 w 2524756"/>
                  <a:gd name="connsiteY7" fmla="*/ 1605059 h 2089074"/>
                  <a:gd name="connsiteX8" fmla="*/ 1514780 w 2524756"/>
                  <a:gd name="connsiteY8" fmla="*/ 1987614 h 2089074"/>
                  <a:gd name="connsiteX9" fmla="*/ 810416 w 2524756"/>
                  <a:gd name="connsiteY9" fmla="*/ 2079754 h 2089074"/>
                  <a:gd name="connsiteX10" fmla="*/ 88946 w 2524756"/>
                  <a:gd name="connsiteY10" fmla="*/ 1811694 h 2089074"/>
                  <a:gd name="connsiteX0" fmla="*/ 68826 w 2504636"/>
                  <a:gd name="connsiteY0" fmla="*/ 1811694 h 2089074"/>
                  <a:gd name="connsiteX1" fmla="*/ 76407 w 2504636"/>
                  <a:gd name="connsiteY1" fmla="*/ 905263 h 2089074"/>
                  <a:gd name="connsiteX2" fmla="*/ 1119492 w 2504636"/>
                  <a:gd name="connsiteY2" fmla="*/ 286430 h 2089074"/>
                  <a:gd name="connsiteX3" fmla="*/ 1914538 w 2504636"/>
                  <a:gd name="connsiteY3" fmla="*/ 186806 h 2089074"/>
                  <a:gd name="connsiteX4" fmla="*/ 2437052 w 2504636"/>
                  <a:gd name="connsiteY4" fmla="*/ 194 h 2089074"/>
                  <a:gd name="connsiteX5" fmla="*/ 2493036 w 2504636"/>
                  <a:gd name="connsiteY5" fmla="*/ 224128 h 2089074"/>
                  <a:gd name="connsiteX6" fmla="*/ 2390399 w 2504636"/>
                  <a:gd name="connsiteY6" fmla="*/ 765304 h 2089074"/>
                  <a:gd name="connsiteX7" fmla="*/ 1989182 w 2504636"/>
                  <a:gd name="connsiteY7" fmla="*/ 1605059 h 2089074"/>
                  <a:gd name="connsiteX8" fmla="*/ 1494660 w 2504636"/>
                  <a:gd name="connsiteY8" fmla="*/ 1987614 h 2089074"/>
                  <a:gd name="connsiteX9" fmla="*/ 790296 w 2504636"/>
                  <a:gd name="connsiteY9" fmla="*/ 2079754 h 2089074"/>
                  <a:gd name="connsiteX10" fmla="*/ 68826 w 2504636"/>
                  <a:gd name="connsiteY10" fmla="*/ 1811694 h 208907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107853 w 2543663"/>
                  <a:gd name="connsiteY0" fmla="*/ 1773594 h 2067233"/>
                  <a:gd name="connsiteX1" fmla="*/ 115434 w 2543663"/>
                  <a:gd name="connsiteY1" fmla="*/ 905263 h 2067233"/>
                  <a:gd name="connsiteX2" fmla="*/ 1158519 w 2543663"/>
                  <a:gd name="connsiteY2" fmla="*/ 286430 h 2067233"/>
                  <a:gd name="connsiteX3" fmla="*/ 1953565 w 2543663"/>
                  <a:gd name="connsiteY3" fmla="*/ 186806 h 2067233"/>
                  <a:gd name="connsiteX4" fmla="*/ 2476079 w 2543663"/>
                  <a:gd name="connsiteY4" fmla="*/ 194 h 2067233"/>
                  <a:gd name="connsiteX5" fmla="*/ 2532063 w 2543663"/>
                  <a:gd name="connsiteY5" fmla="*/ 224128 h 2067233"/>
                  <a:gd name="connsiteX6" fmla="*/ 2429426 w 2543663"/>
                  <a:gd name="connsiteY6" fmla="*/ 765304 h 2067233"/>
                  <a:gd name="connsiteX7" fmla="*/ 2028209 w 2543663"/>
                  <a:gd name="connsiteY7" fmla="*/ 1605059 h 2067233"/>
                  <a:gd name="connsiteX8" fmla="*/ 1533687 w 2543663"/>
                  <a:gd name="connsiteY8" fmla="*/ 1987614 h 2067233"/>
                  <a:gd name="connsiteX9" fmla="*/ 843610 w 2543663"/>
                  <a:gd name="connsiteY9" fmla="*/ 2051179 h 2067233"/>
                  <a:gd name="connsiteX10" fmla="*/ 107853 w 2543663"/>
                  <a:gd name="connsiteY10" fmla="*/ 1773594 h 2067233"/>
                  <a:gd name="connsiteX0" fmla="*/ 107853 w 2543663"/>
                  <a:gd name="connsiteY0" fmla="*/ 1773594 h 2054713"/>
                  <a:gd name="connsiteX1" fmla="*/ 115434 w 2543663"/>
                  <a:gd name="connsiteY1" fmla="*/ 905263 h 2054713"/>
                  <a:gd name="connsiteX2" fmla="*/ 1158519 w 2543663"/>
                  <a:gd name="connsiteY2" fmla="*/ 286430 h 2054713"/>
                  <a:gd name="connsiteX3" fmla="*/ 1953565 w 2543663"/>
                  <a:gd name="connsiteY3" fmla="*/ 186806 h 2054713"/>
                  <a:gd name="connsiteX4" fmla="*/ 2476079 w 2543663"/>
                  <a:gd name="connsiteY4" fmla="*/ 194 h 2054713"/>
                  <a:gd name="connsiteX5" fmla="*/ 2532063 w 2543663"/>
                  <a:gd name="connsiteY5" fmla="*/ 224128 h 2054713"/>
                  <a:gd name="connsiteX6" fmla="*/ 2429426 w 2543663"/>
                  <a:gd name="connsiteY6" fmla="*/ 765304 h 2054713"/>
                  <a:gd name="connsiteX7" fmla="*/ 2028209 w 2543663"/>
                  <a:gd name="connsiteY7" fmla="*/ 1605059 h 2054713"/>
                  <a:gd name="connsiteX8" fmla="*/ 1533687 w 2543663"/>
                  <a:gd name="connsiteY8" fmla="*/ 1987614 h 2054713"/>
                  <a:gd name="connsiteX9" fmla="*/ 843610 w 2543663"/>
                  <a:gd name="connsiteY9" fmla="*/ 2051179 h 2054713"/>
                  <a:gd name="connsiteX10" fmla="*/ 107853 w 2543663"/>
                  <a:gd name="connsiteY10" fmla="*/ 1773594 h 2054713"/>
                  <a:gd name="connsiteX0" fmla="*/ 107853 w 2543663"/>
                  <a:gd name="connsiteY0" fmla="*/ 1773594 h 2059058"/>
                  <a:gd name="connsiteX1" fmla="*/ 115434 w 2543663"/>
                  <a:gd name="connsiteY1" fmla="*/ 905263 h 2059058"/>
                  <a:gd name="connsiteX2" fmla="*/ 1158519 w 2543663"/>
                  <a:gd name="connsiteY2" fmla="*/ 286430 h 2059058"/>
                  <a:gd name="connsiteX3" fmla="*/ 1953565 w 2543663"/>
                  <a:gd name="connsiteY3" fmla="*/ 186806 h 2059058"/>
                  <a:gd name="connsiteX4" fmla="*/ 2476079 w 2543663"/>
                  <a:gd name="connsiteY4" fmla="*/ 194 h 2059058"/>
                  <a:gd name="connsiteX5" fmla="*/ 2532063 w 2543663"/>
                  <a:gd name="connsiteY5" fmla="*/ 224128 h 2059058"/>
                  <a:gd name="connsiteX6" fmla="*/ 2429426 w 2543663"/>
                  <a:gd name="connsiteY6" fmla="*/ 765304 h 2059058"/>
                  <a:gd name="connsiteX7" fmla="*/ 2028209 w 2543663"/>
                  <a:gd name="connsiteY7" fmla="*/ 1605059 h 2059058"/>
                  <a:gd name="connsiteX8" fmla="*/ 1533687 w 2543663"/>
                  <a:gd name="connsiteY8" fmla="*/ 1949514 h 2059058"/>
                  <a:gd name="connsiteX9" fmla="*/ 843610 w 2543663"/>
                  <a:gd name="connsiteY9" fmla="*/ 2051179 h 2059058"/>
                  <a:gd name="connsiteX10" fmla="*/ 107853 w 2543663"/>
                  <a:gd name="connsiteY10" fmla="*/ 1773594 h 2059058"/>
                  <a:gd name="connsiteX0" fmla="*/ 107853 w 2543663"/>
                  <a:gd name="connsiteY0" fmla="*/ 1773594 h 2060238"/>
                  <a:gd name="connsiteX1" fmla="*/ 115434 w 2543663"/>
                  <a:gd name="connsiteY1" fmla="*/ 905263 h 2060238"/>
                  <a:gd name="connsiteX2" fmla="*/ 1158519 w 2543663"/>
                  <a:gd name="connsiteY2" fmla="*/ 286430 h 2060238"/>
                  <a:gd name="connsiteX3" fmla="*/ 1953565 w 2543663"/>
                  <a:gd name="connsiteY3" fmla="*/ 186806 h 2060238"/>
                  <a:gd name="connsiteX4" fmla="*/ 2476079 w 2543663"/>
                  <a:gd name="connsiteY4" fmla="*/ 194 h 2060238"/>
                  <a:gd name="connsiteX5" fmla="*/ 2532063 w 2543663"/>
                  <a:gd name="connsiteY5" fmla="*/ 224128 h 2060238"/>
                  <a:gd name="connsiteX6" fmla="*/ 2429426 w 2543663"/>
                  <a:gd name="connsiteY6" fmla="*/ 765304 h 2060238"/>
                  <a:gd name="connsiteX7" fmla="*/ 1985346 w 2543663"/>
                  <a:gd name="connsiteY7" fmla="*/ 1528859 h 2060238"/>
                  <a:gd name="connsiteX8" fmla="*/ 1533687 w 2543663"/>
                  <a:gd name="connsiteY8" fmla="*/ 1949514 h 2060238"/>
                  <a:gd name="connsiteX9" fmla="*/ 843610 w 2543663"/>
                  <a:gd name="connsiteY9" fmla="*/ 2051179 h 2060238"/>
                  <a:gd name="connsiteX10" fmla="*/ 107853 w 2543663"/>
                  <a:gd name="connsiteY10" fmla="*/ 1773594 h 2060238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8859"/>
                  <a:gd name="connsiteY0" fmla="*/ 1773449 h 2060093"/>
                  <a:gd name="connsiteX1" fmla="*/ 115434 w 2548859"/>
                  <a:gd name="connsiteY1" fmla="*/ 905118 h 2060093"/>
                  <a:gd name="connsiteX2" fmla="*/ 1158519 w 2548859"/>
                  <a:gd name="connsiteY2" fmla="*/ 286285 h 2060093"/>
                  <a:gd name="connsiteX3" fmla="*/ 1953565 w 2548859"/>
                  <a:gd name="connsiteY3" fmla="*/ 186661 h 2060093"/>
                  <a:gd name="connsiteX4" fmla="*/ 2476079 w 2548859"/>
                  <a:gd name="connsiteY4" fmla="*/ 49 h 2060093"/>
                  <a:gd name="connsiteX5" fmla="*/ 2536826 w 2548859"/>
                  <a:gd name="connsiteY5" fmla="*/ 204933 h 2060093"/>
                  <a:gd name="connsiteX6" fmla="*/ 2400851 w 2548859"/>
                  <a:gd name="connsiteY6" fmla="*/ 750871 h 2060093"/>
                  <a:gd name="connsiteX7" fmla="*/ 1985346 w 2548859"/>
                  <a:gd name="connsiteY7" fmla="*/ 1528714 h 2060093"/>
                  <a:gd name="connsiteX8" fmla="*/ 1533687 w 2548859"/>
                  <a:gd name="connsiteY8" fmla="*/ 1949369 h 2060093"/>
                  <a:gd name="connsiteX9" fmla="*/ 843610 w 2548859"/>
                  <a:gd name="connsiteY9" fmla="*/ 2051034 h 2060093"/>
                  <a:gd name="connsiteX10" fmla="*/ 107853 w 2548859"/>
                  <a:gd name="connsiteY10" fmla="*/ 1773449 h 2060093"/>
                  <a:gd name="connsiteX0" fmla="*/ 107853 w 2550227"/>
                  <a:gd name="connsiteY0" fmla="*/ 1773449 h 2060093"/>
                  <a:gd name="connsiteX1" fmla="*/ 115434 w 2550227"/>
                  <a:gd name="connsiteY1" fmla="*/ 905118 h 2060093"/>
                  <a:gd name="connsiteX2" fmla="*/ 1158519 w 2550227"/>
                  <a:gd name="connsiteY2" fmla="*/ 286285 h 2060093"/>
                  <a:gd name="connsiteX3" fmla="*/ 1953565 w 2550227"/>
                  <a:gd name="connsiteY3" fmla="*/ 186661 h 2060093"/>
                  <a:gd name="connsiteX4" fmla="*/ 2476079 w 2550227"/>
                  <a:gd name="connsiteY4" fmla="*/ 49 h 2060093"/>
                  <a:gd name="connsiteX5" fmla="*/ 2536826 w 2550227"/>
                  <a:gd name="connsiteY5" fmla="*/ 204933 h 2060093"/>
                  <a:gd name="connsiteX6" fmla="*/ 2381801 w 2550227"/>
                  <a:gd name="connsiteY6" fmla="*/ 722296 h 2060093"/>
                  <a:gd name="connsiteX7" fmla="*/ 1985346 w 2550227"/>
                  <a:gd name="connsiteY7" fmla="*/ 1528714 h 2060093"/>
                  <a:gd name="connsiteX8" fmla="*/ 1533687 w 2550227"/>
                  <a:gd name="connsiteY8" fmla="*/ 1949369 h 2060093"/>
                  <a:gd name="connsiteX9" fmla="*/ 843610 w 2550227"/>
                  <a:gd name="connsiteY9" fmla="*/ 2051034 h 2060093"/>
                  <a:gd name="connsiteX10" fmla="*/ 107853 w 2550227"/>
                  <a:gd name="connsiteY10" fmla="*/ 1773449 h 2060093"/>
                  <a:gd name="connsiteX0" fmla="*/ 90468 w 2532842"/>
                  <a:gd name="connsiteY0" fmla="*/ 1773449 h 2060093"/>
                  <a:gd name="connsiteX1" fmla="*/ 98049 w 2532842"/>
                  <a:gd name="connsiteY1" fmla="*/ 905118 h 2060093"/>
                  <a:gd name="connsiteX2" fmla="*/ 1141134 w 2532842"/>
                  <a:gd name="connsiteY2" fmla="*/ 286285 h 2060093"/>
                  <a:gd name="connsiteX3" fmla="*/ 1936180 w 2532842"/>
                  <a:gd name="connsiteY3" fmla="*/ 186661 h 2060093"/>
                  <a:gd name="connsiteX4" fmla="*/ 2458694 w 2532842"/>
                  <a:gd name="connsiteY4" fmla="*/ 49 h 2060093"/>
                  <a:gd name="connsiteX5" fmla="*/ 2519441 w 2532842"/>
                  <a:gd name="connsiteY5" fmla="*/ 204933 h 2060093"/>
                  <a:gd name="connsiteX6" fmla="*/ 2364416 w 2532842"/>
                  <a:gd name="connsiteY6" fmla="*/ 722296 h 2060093"/>
                  <a:gd name="connsiteX7" fmla="*/ 1967961 w 2532842"/>
                  <a:gd name="connsiteY7" fmla="*/ 1528714 h 2060093"/>
                  <a:gd name="connsiteX8" fmla="*/ 1516302 w 2532842"/>
                  <a:gd name="connsiteY8" fmla="*/ 1949369 h 2060093"/>
                  <a:gd name="connsiteX9" fmla="*/ 826225 w 2532842"/>
                  <a:gd name="connsiteY9" fmla="*/ 2051034 h 2060093"/>
                  <a:gd name="connsiteX10" fmla="*/ 90468 w 2532842"/>
                  <a:gd name="connsiteY10" fmla="*/ 1773449 h 2060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2842" h="2060093">
                    <a:moveTo>
                      <a:pt x="90468" y="1773449"/>
                    </a:moveTo>
                    <a:cubicBezTo>
                      <a:pt x="-30895" y="1582463"/>
                      <a:pt x="-31897" y="1158624"/>
                      <a:pt x="98049" y="905118"/>
                    </a:cubicBezTo>
                    <a:cubicBezTo>
                      <a:pt x="227995" y="651612"/>
                      <a:pt x="469426" y="295053"/>
                      <a:pt x="1141134" y="286285"/>
                    </a:cubicBezTo>
                    <a:cubicBezTo>
                      <a:pt x="1374462" y="283239"/>
                      <a:pt x="1716587" y="234367"/>
                      <a:pt x="1936180" y="186661"/>
                    </a:cubicBezTo>
                    <a:cubicBezTo>
                      <a:pt x="2155773" y="138955"/>
                      <a:pt x="2361484" y="-2996"/>
                      <a:pt x="2458694" y="49"/>
                    </a:cubicBezTo>
                    <a:cubicBezTo>
                      <a:pt x="2555904" y="3094"/>
                      <a:pt x="2535154" y="84559"/>
                      <a:pt x="2519441" y="204933"/>
                    </a:cubicBezTo>
                    <a:cubicBezTo>
                      <a:pt x="2503728" y="325307"/>
                      <a:pt x="2432516" y="568341"/>
                      <a:pt x="2364416" y="722296"/>
                    </a:cubicBezTo>
                    <a:cubicBezTo>
                      <a:pt x="2296316" y="876251"/>
                      <a:pt x="2109313" y="1324202"/>
                      <a:pt x="1967961" y="1528714"/>
                    </a:cubicBezTo>
                    <a:cubicBezTo>
                      <a:pt x="1826609" y="1733226"/>
                      <a:pt x="1706591" y="1862316"/>
                      <a:pt x="1516302" y="1949369"/>
                    </a:cubicBezTo>
                    <a:cubicBezTo>
                      <a:pt x="1326013" y="2036422"/>
                      <a:pt x="1063864" y="2080354"/>
                      <a:pt x="826225" y="2051034"/>
                    </a:cubicBezTo>
                    <a:cubicBezTo>
                      <a:pt x="588586" y="2021714"/>
                      <a:pt x="211831" y="1964435"/>
                      <a:pt x="90468" y="1773449"/>
                    </a:cubicBezTo>
                    <a:close/>
                  </a:path>
                </a:pathLst>
              </a:custGeom>
              <a:ln w="19050">
                <a:headEnd type="none" w="med" len="med"/>
                <a:tailEnd type="none" w="med" len="med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2" name="Freeform: Shape 393">
                <a:extLst>
                  <a:ext uri="{FF2B5EF4-FFF2-40B4-BE49-F238E27FC236}">
                    <a16:creationId xmlns:a16="http://schemas.microsoft.com/office/drawing/2014/main" id="{DE85A7E3-4762-B1DB-B5D4-1A28EDC45FB4}"/>
                  </a:ext>
                </a:extLst>
              </p:cNvPr>
              <p:cNvSpPr/>
              <p:nvPr/>
            </p:nvSpPr>
            <p:spPr>
              <a:xfrm>
                <a:off x="5085481" y="3449385"/>
                <a:ext cx="549475" cy="581891"/>
              </a:xfrm>
              <a:custGeom>
                <a:avLst/>
                <a:gdLst>
                  <a:gd name="connsiteX0" fmla="*/ 0 w 1234440"/>
                  <a:gd name="connsiteY0" fmla="*/ 1177290 h 1177290"/>
                  <a:gd name="connsiteX1" fmla="*/ 1234440 w 1234440"/>
                  <a:gd name="connsiteY1" fmla="*/ 0 h 1177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34440" h="1177290">
                    <a:moveTo>
                      <a:pt x="0" y="1177290"/>
                    </a:moveTo>
                    <a:cubicBezTo>
                      <a:pt x="114300" y="734377"/>
                      <a:pt x="228600" y="291465"/>
                      <a:pt x="1234440" y="0"/>
                    </a:cubicBezTo>
                  </a:path>
                </a:pathLst>
              </a:custGeom>
              <a:ln w="19050">
                <a:headEnd type="none" w="med" len="med"/>
                <a:tailEnd type="none" w="med" len="med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70276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7" name="Straight Connector 336">
            <a:extLst>
              <a:ext uri="{FF2B5EF4-FFF2-40B4-BE49-F238E27FC236}">
                <a16:creationId xmlns:a16="http://schemas.microsoft.com/office/drawing/2014/main" id="{27441693-15DD-FCDD-74A3-CD9FCE9E2775}"/>
              </a:ext>
            </a:extLst>
          </p:cNvPr>
          <p:cNvCxnSpPr>
            <a:cxnSpLocks/>
          </p:cNvCxnSpPr>
          <p:nvPr/>
        </p:nvCxnSpPr>
        <p:spPr>
          <a:xfrm flipH="1">
            <a:off x="1836296" y="684561"/>
            <a:ext cx="0" cy="57895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6" name="Gruppieren 415">
            <a:extLst>
              <a:ext uri="{FF2B5EF4-FFF2-40B4-BE49-F238E27FC236}">
                <a16:creationId xmlns:a16="http://schemas.microsoft.com/office/drawing/2014/main" id="{056BC4B1-08EC-E825-B9DC-1028D094E96D}"/>
              </a:ext>
            </a:extLst>
          </p:cNvPr>
          <p:cNvGrpSpPr/>
          <p:nvPr/>
        </p:nvGrpSpPr>
        <p:grpSpPr>
          <a:xfrm>
            <a:off x="2530615" y="1188884"/>
            <a:ext cx="6125928" cy="1164643"/>
            <a:chOff x="5386439" y="892367"/>
            <a:chExt cx="6125928" cy="1164643"/>
          </a:xfrm>
        </p:grpSpPr>
        <p:grpSp>
          <p:nvGrpSpPr>
            <p:cNvPr id="362" name="Gruppieren 361">
              <a:extLst>
                <a:ext uri="{FF2B5EF4-FFF2-40B4-BE49-F238E27FC236}">
                  <a16:creationId xmlns:a16="http://schemas.microsoft.com/office/drawing/2014/main" id="{5F8DE83A-8D78-478C-5FF4-8437F2941E02}"/>
                </a:ext>
              </a:extLst>
            </p:cNvPr>
            <p:cNvGrpSpPr/>
            <p:nvPr/>
          </p:nvGrpSpPr>
          <p:grpSpPr>
            <a:xfrm>
              <a:off x="5906322" y="1509201"/>
              <a:ext cx="1492339" cy="311657"/>
              <a:chOff x="-1392391" y="5397974"/>
              <a:chExt cx="3127804" cy="653204"/>
            </a:xfrm>
          </p:grpSpPr>
          <p:cxnSp>
            <p:nvCxnSpPr>
              <p:cNvPr id="368" name="Straight Connector 337">
                <a:extLst>
                  <a:ext uri="{FF2B5EF4-FFF2-40B4-BE49-F238E27FC236}">
                    <a16:creationId xmlns:a16="http://schemas.microsoft.com/office/drawing/2014/main" id="{DC2D30E9-9A58-6113-A9BC-D45E4B5C55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392391" y="5724576"/>
                <a:ext cx="90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9" name="TextBox 338">
                <a:extLst>
                  <a:ext uri="{FF2B5EF4-FFF2-40B4-BE49-F238E27FC236}">
                    <a16:creationId xmlns:a16="http://schemas.microsoft.com/office/drawing/2014/main" id="{E2D48424-8CF8-7ED4-E6A1-1E6239ABBBD3}"/>
                  </a:ext>
                </a:extLst>
              </p:cNvPr>
              <p:cNvSpPr txBox="1"/>
              <p:nvPr/>
            </p:nvSpPr>
            <p:spPr>
              <a:xfrm>
                <a:off x="2" y="5401411"/>
                <a:ext cx="1735411" cy="5805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Protocols</a:t>
                </a:r>
                <a:endParaRPr lang="de-DE" sz="1200" dirty="0"/>
              </a:p>
            </p:txBody>
          </p:sp>
          <p:pic>
            <p:nvPicPr>
              <p:cNvPr id="370" name="Graphic 324" descr="Open folder with solid fill">
                <a:extLst>
                  <a:ext uri="{FF2B5EF4-FFF2-40B4-BE49-F238E27FC236}">
                    <a16:creationId xmlns:a16="http://schemas.microsoft.com/office/drawing/2014/main" id="{AE07B404-DBE6-ADB4-E8F6-7C66A2AC3B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-571191" y="5397974"/>
                <a:ext cx="653204" cy="653204"/>
              </a:xfrm>
              <a:prstGeom prst="rect">
                <a:avLst/>
              </a:prstGeom>
            </p:spPr>
          </p:pic>
        </p:grpSp>
        <p:grpSp>
          <p:nvGrpSpPr>
            <p:cNvPr id="406" name="Gruppieren 405">
              <a:extLst>
                <a:ext uri="{FF2B5EF4-FFF2-40B4-BE49-F238E27FC236}">
                  <a16:creationId xmlns:a16="http://schemas.microsoft.com/office/drawing/2014/main" id="{75D64410-8ADA-AA71-8127-8DF0F4E86F9E}"/>
                </a:ext>
              </a:extLst>
            </p:cNvPr>
            <p:cNvGrpSpPr/>
            <p:nvPr/>
          </p:nvGrpSpPr>
          <p:grpSpPr>
            <a:xfrm>
              <a:off x="5386439" y="892367"/>
              <a:ext cx="6125928" cy="1164643"/>
              <a:chOff x="5386439" y="892367"/>
              <a:chExt cx="6125928" cy="1164643"/>
            </a:xfrm>
          </p:grpSpPr>
          <p:cxnSp>
            <p:nvCxnSpPr>
              <p:cNvPr id="357" name="Straight Connector 336">
                <a:extLst>
                  <a:ext uri="{FF2B5EF4-FFF2-40B4-BE49-F238E27FC236}">
                    <a16:creationId xmlns:a16="http://schemas.microsoft.com/office/drawing/2014/main" id="{7C9F59C0-B97C-3100-56BE-D2D170F14B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6279" y="1147228"/>
                <a:ext cx="0" cy="79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31">
                <a:extLst>
                  <a:ext uri="{FF2B5EF4-FFF2-40B4-BE49-F238E27FC236}">
                    <a16:creationId xmlns:a16="http://schemas.microsoft.com/office/drawing/2014/main" id="{57AB1EFC-383F-6D1C-32A2-8E62A1C165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6439" y="1070094"/>
                <a:ext cx="4294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9" name="TextBox 332">
                <a:extLst>
                  <a:ext uri="{FF2B5EF4-FFF2-40B4-BE49-F238E27FC236}">
                    <a16:creationId xmlns:a16="http://schemas.microsoft.com/office/drawing/2014/main" id="{A42C68DC-64CE-89F7-94C5-E84EA5E7476B}"/>
                  </a:ext>
                </a:extLst>
              </p:cNvPr>
              <p:cNvSpPr txBox="1"/>
              <p:nvPr/>
            </p:nvSpPr>
            <p:spPr>
              <a:xfrm>
                <a:off x="6040243" y="892367"/>
                <a:ext cx="2121225" cy="215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&lt;Study Name&gt;</a:t>
                </a:r>
                <a:endParaRPr lang="de-DE" sz="1200" dirty="0"/>
              </a:p>
            </p:txBody>
          </p:sp>
          <p:pic>
            <p:nvPicPr>
              <p:cNvPr id="360" name="Graphic 320" descr="Open folder with solid fill">
                <a:extLst>
                  <a:ext uri="{FF2B5EF4-FFF2-40B4-BE49-F238E27FC236}">
                    <a16:creationId xmlns:a16="http://schemas.microsoft.com/office/drawing/2014/main" id="{360EA507-85A6-0E22-028D-0A83F33A49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773308" y="910544"/>
                <a:ext cx="311657" cy="311657"/>
              </a:xfrm>
              <a:prstGeom prst="rect">
                <a:avLst/>
              </a:prstGeom>
            </p:spPr>
          </p:pic>
          <p:grpSp>
            <p:nvGrpSpPr>
              <p:cNvPr id="361" name="Gruppieren 360">
                <a:extLst>
                  <a:ext uri="{FF2B5EF4-FFF2-40B4-BE49-F238E27FC236}">
                    <a16:creationId xmlns:a16="http://schemas.microsoft.com/office/drawing/2014/main" id="{77FF2D48-C9C5-2B44-CA67-5B09AB986F3E}"/>
                  </a:ext>
                </a:extLst>
              </p:cNvPr>
              <p:cNvGrpSpPr/>
              <p:nvPr/>
            </p:nvGrpSpPr>
            <p:grpSpPr>
              <a:xfrm>
                <a:off x="5906322" y="1224578"/>
                <a:ext cx="5606045" cy="311657"/>
                <a:chOff x="-1392391" y="3457935"/>
                <a:chExt cx="11749746" cy="653204"/>
              </a:xfrm>
            </p:grpSpPr>
            <p:cxnSp>
              <p:nvCxnSpPr>
                <p:cNvPr id="371" name="Straight Connector 337">
                  <a:extLst>
                    <a:ext uri="{FF2B5EF4-FFF2-40B4-BE49-F238E27FC236}">
                      <a16:creationId xmlns:a16="http://schemas.microsoft.com/office/drawing/2014/main" id="{D8CCED99-2E08-2BDB-BB8C-8C336A5D19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392391" y="3784537"/>
                  <a:ext cx="900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2" name="TextBox 338">
                  <a:extLst>
                    <a:ext uri="{FF2B5EF4-FFF2-40B4-BE49-F238E27FC236}">
                      <a16:creationId xmlns:a16="http://schemas.microsoft.com/office/drawing/2014/main" id="{D33C2E71-33B5-9652-E114-06A1D4AA39E1}"/>
                    </a:ext>
                  </a:extLst>
                </p:cNvPr>
                <p:cNvSpPr txBox="1"/>
                <p:nvPr/>
              </p:nvSpPr>
              <p:spPr>
                <a:xfrm>
                  <a:off x="1" y="3461372"/>
                  <a:ext cx="10357354" cy="4520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dirty="0"/>
                    <a:t>Resources</a:t>
                  </a:r>
                  <a:endParaRPr lang="de-DE" sz="1200" i="1" dirty="0">
                    <a:solidFill>
                      <a:srgbClr val="B4CE82"/>
                    </a:solidFill>
                  </a:endParaRPr>
                </a:p>
              </p:txBody>
            </p:sp>
            <p:pic>
              <p:nvPicPr>
                <p:cNvPr id="373" name="Graphic 324" descr="Open folder with solid fill">
                  <a:extLst>
                    <a:ext uri="{FF2B5EF4-FFF2-40B4-BE49-F238E27FC236}">
                      <a16:creationId xmlns:a16="http://schemas.microsoft.com/office/drawing/2014/main" id="{C56125F6-DB74-53A9-AC86-40F0AB8D9E7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571191" y="3457935"/>
                  <a:ext cx="653204" cy="653204"/>
                </a:xfrm>
                <a:prstGeom prst="rect">
                  <a:avLst/>
                </a:prstGeom>
              </p:spPr>
            </p:pic>
          </p:grpSp>
          <p:grpSp>
            <p:nvGrpSpPr>
              <p:cNvPr id="363" name="Gruppieren 362">
                <a:extLst>
                  <a:ext uri="{FF2B5EF4-FFF2-40B4-BE49-F238E27FC236}">
                    <a16:creationId xmlns:a16="http://schemas.microsoft.com/office/drawing/2014/main" id="{81B8BE4D-4C53-18D6-6419-89DC5869AD0C}"/>
                  </a:ext>
                </a:extLst>
              </p:cNvPr>
              <p:cNvGrpSpPr/>
              <p:nvPr/>
            </p:nvGrpSpPr>
            <p:grpSpPr>
              <a:xfrm>
                <a:off x="5906322" y="1780011"/>
                <a:ext cx="1680269" cy="276999"/>
                <a:chOff x="-1388066" y="6837107"/>
                <a:chExt cx="3521687" cy="580565"/>
              </a:xfrm>
            </p:grpSpPr>
            <p:sp>
              <p:nvSpPr>
                <p:cNvPr id="366" name="TextBox 447">
                  <a:extLst>
                    <a:ext uri="{FF2B5EF4-FFF2-40B4-BE49-F238E27FC236}">
                      <a16:creationId xmlns:a16="http://schemas.microsoft.com/office/drawing/2014/main" id="{73D1580A-7CB6-F439-F258-FB574BE71AB4}"/>
                    </a:ext>
                  </a:extLst>
                </p:cNvPr>
                <p:cNvSpPr txBox="1"/>
                <p:nvPr/>
              </p:nvSpPr>
              <p:spPr>
                <a:xfrm>
                  <a:off x="-174385" y="6837107"/>
                  <a:ext cx="2308006" cy="5805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dirty="0"/>
                    <a:t>isa.study.xlsx</a:t>
                  </a:r>
                  <a:endParaRPr lang="de-DE" sz="1200" dirty="0">
                    <a:solidFill>
                      <a:srgbClr val="B4CE82"/>
                    </a:solidFill>
                  </a:endParaRPr>
                </a:p>
              </p:txBody>
            </p:sp>
            <p:cxnSp>
              <p:nvCxnSpPr>
                <p:cNvPr id="367" name="Straight Connector 337">
                  <a:extLst>
                    <a:ext uri="{FF2B5EF4-FFF2-40B4-BE49-F238E27FC236}">
                      <a16:creationId xmlns:a16="http://schemas.microsoft.com/office/drawing/2014/main" id="{EF47E0EB-4A71-ECEB-6747-AEB067D8C9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388066" y="7160272"/>
                  <a:ext cx="900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417" name="Gruppieren 416">
            <a:extLst>
              <a:ext uri="{FF2B5EF4-FFF2-40B4-BE49-F238E27FC236}">
                <a16:creationId xmlns:a16="http://schemas.microsoft.com/office/drawing/2014/main" id="{0A37A971-4712-9B74-D7BD-A160A42946F9}"/>
              </a:ext>
            </a:extLst>
          </p:cNvPr>
          <p:cNvGrpSpPr/>
          <p:nvPr/>
        </p:nvGrpSpPr>
        <p:grpSpPr>
          <a:xfrm>
            <a:off x="2530615" y="2686336"/>
            <a:ext cx="6093147" cy="1164030"/>
            <a:chOff x="5386439" y="2322850"/>
            <a:chExt cx="6093147" cy="1164030"/>
          </a:xfrm>
        </p:grpSpPr>
        <p:grpSp>
          <p:nvGrpSpPr>
            <p:cNvPr id="344" name="Gruppieren 343">
              <a:extLst>
                <a:ext uri="{FF2B5EF4-FFF2-40B4-BE49-F238E27FC236}">
                  <a16:creationId xmlns:a16="http://schemas.microsoft.com/office/drawing/2014/main" id="{0945929E-62EF-C164-B716-AB4D1DEB6ABB}"/>
                </a:ext>
              </a:extLst>
            </p:cNvPr>
            <p:cNvGrpSpPr/>
            <p:nvPr/>
          </p:nvGrpSpPr>
          <p:grpSpPr>
            <a:xfrm>
              <a:off x="5906502" y="2932472"/>
              <a:ext cx="1492340" cy="311657"/>
              <a:chOff x="-1392391" y="10791619"/>
              <a:chExt cx="3127806" cy="653204"/>
            </a:xfrm>
          </p:grpSpPr>
          <p:cxnSp>
            <p:nvCxnSpPr>
              <p:cNvPr id="351" name="Straight Connector 337">
                <a:extLst>
                  <a:ext uri="{FF2B5EF4-FFF2-40B4-BE49-F238E27FC236}">
                    <a16:creationId xmlns:a16="http://schemas.microsoft.com/office/drawing/2014/main" id="{C2867C0E-51F6-D8EB-DEE0-DA7B1D9B2F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392391" y="11118221"/>
                <a:ext cx="90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2" name="TextBox 338">
                <a:extLst>
                  <a:ext uri="{FF2B5EF4-FFF2-40B4-BE49-F238E27FC236}">
                    <a16:creationId xmlns:a16="http://schemas.microsoft.com/office/drawing/2014/main" id="{2999D8DE-2B8E-335B-4E06-8EE7648B2E69}"/>
                  </a:ext>
                </a:extLst>
              </p:cNvPr>
              <p:cNvSpPr txBox="1"/>
              <p:nvPr/>
            </p:nvSpPr>
            <p:spPr>
              <a:xfrm>
                <a:off x="4" y="10795056"/>
                <a:ext cx="1735411" cy="5805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Protocols</a:t>
                </a:r>
                <a:endParaRPr lang="de-DE" sz="1200" dirty="0">
                  <a:solidFill>
                    <a:srgbClr val="FFC000"/>
                  </a:solidFill>
                </a:endParaRPr>
              </a:p>
            </p:txBody>
          </p:sp>
          <p:pic>
            <p:nvPicPr>
              <p:cNvPr id="353" name="Graphic 324" descr="Open folder with solid fill">
                <a:extLst>
                  <a:ext uri="{FF2B5EF4-FFF2-40B4-BE49-F238E27FC236}">
                    <a16:creationId xmlns:a16="http://schemas.microsoft.com/office/drawing/2014/main" id="{1E65DE12-9303-0F05-40B1-5E4308E171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-571191" y="10791619"/>
                <a:ext cx="653204" cy="653204"/>
              </a:xfrm>
              <a:prstGeom prst="rect">
                <a:avLst/>
              </a:prstGeom>
            </p:spPr>
          </p:pic>
        </p:grpSp>
        <p:grpSp>
          <p:nvGrpSpPr>
            <p:cNvPr id="405" name="Gruppieren 404">
              <a:extLst>
                <a:ext uri="{FF2B5EF4-FFF2-40B4-BE49-F238E27FC236}">
                  <a16:creationId xmlns:a16="http://schemas.microsoft.com/office/drawing/2014/main" id="{3865F160-97BA-7636-AA37-98F94C61EB1B}"/>
                </a:ext>
              </a:extLst>
            </p:cNvPr>
            <p:cNvGrpSpPr/>
            <p:nvPr/>
          </p:nvGrpSpPr>
          <p:grpSpPr>
            <a:xfrm>
              <a:off x="5386439" y="2322850"/>
              <a:ext cx="6093147" cy="1164030"/>
              <a:chOff x="5386439" y="2322850"/>
              <a:chExt cx="6093147" cy="1164030"/>
            </a:xfrm>
          </p:grpSpPr>
          <p:cxnSp>
            <p:nvCxnSpPr>
              <p:cNvPr id="339" name="Straight Connector 336">
                <a:extLst>
                  <a:ext uri="{FF2B5EF4-FFF2-40B4-BE49-F238E27FC236}">
                    <a16:creationId xmlns:a16="http://schemas.microsoft.com/office/drawing/2014/main" id="{434CC442-377B-2F92-2B56-FA4478816E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6279" y="2572238"/>
                <a:ext cx="0" cy="79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1">
                <a:extLst>
                  <a:ext uri="{FF2B5EF4-FFF2-40B4-BE49-F238E27FC236}">
                    <a16:creationId xmlns:a16="http://schemas.microsoft.com/office/drawing/2014/main" id="{E2A6BA05-ABB2-B3FB-A1AE-797ABD6C2E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6439" y="2500577"/>
                <a:ext cx="4294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1" name="TextBox 332">
                <a:extLst>
                  <a:ext uri="{FF2B5EF4-FFF2-40B4-BE49-F238E27FC236}">
                    <a16:creationId xmlns:a16="http://schemas.microsoft.com/office/drawing/2014/main" id="{CCBD24DD-558F-BFA6-03E0-79F2BD80A647}"/>
                  </a:ext>
                </a:extLst>
              </p:cNvPr>
              <p:cNvSpPr txBox="1"/>
              <p:nvPr/>
            </p:nvSpPr>
            <p:spPr>
              <a:xfrm>
                <a:off x="6040243" y="2322850"/>
                <a:ext cx="2121225" cy="215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&lt;Assay Name&gt;</a:t>
                </a:r>
                <a:endParaRPr lang="de-DE" sz="1200" dirty="0"/>
              </a:p>
            </p:txBody>
          </p:sp>
          <p:pic>
            <p:nvPicPr>
              <p:cNvPr id="342" name="Graphic 320" descr="Open folder with solid fill">
                <a:extLst>
                  <a:ext uri="{FF2B5EF4-FFF2-40B4-BE49-F238E27FC236}">
                    <a16:creationId xmlns:a16="http://schemas.microsoft.com/office/drawing/2014/main" id="{63ED4371-D7A9-FD2D-2ADA-BF5041B190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773308" y="2341027"/>
                <a:ext cx="311657" cy="311657"/>
              </a:xfrm>
              <a:prstGeom prst="rect">
                <a:avLst/>
              </a:prstGeom>
            </p:spPr>
          </p:pic>
          <p:grpSp>
            <p:nvGrpSpPr>
              <p:cNvPr id="343" name="Gruppieren 342">
                <a:extLst>
                  <a:ext uri="{FF2B5EF4-FFF2-40B4-BE49-F238E27FC236}">
                    <a16:creationId xmlns:a16="http://schemas.microsoft.com/office/drawing/2014/main" id="{1256207B-9F96-D23A-5EAE-9FF0786F4EC6}"/>
                  </a:ext>
                </a:extLst>
              </p:cNvPr>
              <p:cNvGrpSpPr/>
              <p:nvPr/>
            </p:nvGrpSpPr>
            <p:grpSpPr>
              <a:xfrm>
                <a:off x="5906502" y="2655061"/>
                <a:ext cx="5573084" cy="311657"/>
                <a:chOff x="-1392391" y="9392882"/>
                <a:chExt cx="11680664" cy="653204"/>
              </a:xfrm>
            </p:grpSpPr>
            <p:cxnSp>
              <p:nvCxnSpPr>
                <p:cNvPr id="354" name="Straight Connector 337">
                  <a:extLst>
                    <a:ext uri="{FF2B5EF4-FFF2-40B4-BE49-F238E27FC236}">
                      <a16:creationId xmlns:a16="http://schemas.microsoft.com/office/drawing/2014/main" id="{D1306E44-F61D-8B07-5804-6855028B52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392391" y="9719484"/>
                  <a:ext cx="900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5" name="TextBox 338">
                  <a:extLst>
                    <a:ext uri="{FF2B5EF4-FFF2-40B4-BE49-F238E27FC236}">
                      <a16:creationId xmlns:a16="http://schemas.microsoft.com/office/drawing/2014/main" id="{F5903CF2-7D6B-8A1A-A46A-520F43935979}"/>
                    </a:ext>
                  </a:extLst>
                </p:cNvPr>
                <p:cNvSpPr txBox="1"/>
                <p:nvPr/>
              </p:nvSpPr>
              <p:spPr>
                <a:xfrm>
                  <a:off x="1" y="9396319"/>
                  <a:ext cx="10288272" cy="4520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dirty="0"/>
                    <a:t>Dataset</a:t>
                  </a:r>
                  <a:endParaRPr lang="de-DE" sz="1200" dirty="0">
                    <a:solidFill>
                      <a:srgbClr val="FFC000"/>
                    </a:solidFill>
                  </a:endParaRPr>
                </a:p>
              </p:txBody>
            </p:sp>
            <p:pic>
              <p:nvPicPr>
                <p:cNvPr id="356" name="Graphic 324" descr="Open folder with solid fill">
                  <a:extLst>
                    <a:ext uri="{FF2B5EF4-FFF2-40B4-BE49-F238E27FC236}">
                      <a16:creationId xmlns:a16="http://schemas.microsoft.com/office/drawing/2014/main" id="{34FBCD53-6E26-5D40-FAC3-6060F9BCA8B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571191" y="9392882"/>
                  <a:ext cx="653204" cy="653204"/>
                </a:xfrm>
                <a:prstGeom prst="rect">
                  <a:avLst/>
                </a:prstGeom>
              </p:spPr>
            </p:pic>
          </p:grpSp>
          <p:grpSp>
            <p:nvGrpSpPr>
              <p:cNvPr id="347" name="Gruppieren 346">
                <a:extLst>
                  <a:ext uri="{FF2B5EF4-FFF2-40B4-BE49-F238E27FC236}">
                    <a16:creationId xmlns:a16="http://schemas.microsoft.com/office/drawing/2014/main" id="{F580AEE3-B56F-D3C7-462A-EF621DAEBF6B}"/>
                  </a:ext>
                </a:extLst>
              </p:cNvPr>
              <p:cNvGrpSpPr/>
              <p:nvPr/>
            </p:nvGrpSpPr>
            <p:grpSpPr>
              <a:xfrm>
                <a:off x="5906502" y="3209881"/>
                <a:ext cx="1746734" cy="276999"/>
                <a:chOff x="-1388066" y="12267970"/>
                <a:chExt cx="3660991" cy="580565"/>
              </a:xfrm>
            </p:grpSpPr>
            <p:sp>
              <p:nvSpPr>
                <p:cNvPr id="349" name="TextBox 447">
                  <a:extLst>
                    <a:ext uri="{FF2B5EF4-FFF2-40B4-BE49-F238E27FC236}">
                      <a16:creationId xmlns:a16="http://schemas.microsoft.com/office/drawing/2014/main" id="{B608C775-BDC2-06A5-E400-116E66C47638}"/>
                    </a:ext>
                  </a:extLst>
                </p:cNvPr>
                <p:cNvSpPr txBox="1"/>
                <p:nvPr/>
              </p:nvSpPr>
              <p:spPr>
                <a:xfrm>
                  <a:off x="-174385" y="12267970"/>
                  <a:ext cx="2447310" cy="5805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dirty="0"/>
                    <a:t>isa.assay.xlsx</a:t>
                  </a:r>
                  <a:endParaRPr lang="de-DE" sz="1200" i="1" dirty="0">
                    <a:solidFill>
                      <a:srgbClr val="FFC000"/>
                    </a:solidFill>
                  </a:endParaRPr>
                </a:p>
              </p:txBody>
            </p:sp>
            <p:cxnSp>
              <p:nvCxnSpPr>
                <p:cNvPr id="350" name="Straight Connector 337">
                  <a:extLst>
                    <a:ext uri="{FF2B5EF4-FFF2-40B4-BE49-F238E27FC236}">
                      <a16:creationId xmlns:a16="http://schemas.microsoft.com/office/drawing/2014/main" id="{DB6443C6-AECA-0438-4615-7463B0ECCA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388066" y="12591135"/>
                  <a:ext cx="900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38" name="TextBox 447">
            <a:extLst>
              <a:ext uri="{FF2B5EF4-FFF2-40B4-BE49-F238E27FC236}">
                <a16:creationId xmlns:a16="http://schemas.microsoft.com/office/drawing/2014/main" id="{AD1FD6AF-B537-A0F5-3B60-A5C79AC6DE97}"/>
              </a:ext>
            </a:extLst>
          </p:cNvPr>
          <p:cNvSpPr txBox="1"/>
          <p:nvPr/>
        </p:nvSpPr>
        <p:spPr>
          <a:xfrm>
            <a:off x="2804462" y="6353214"/>
            <a:ext cx="1654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isa.investigation.xlsx</a:t>
            </a:r>
          </a:p>
        </p:txBody>
      </p:sp>
      <p:grpSp>
        <p:nvGrpSpPr>
          <p:cNvPr id="404" name="Gruppieren 403">
            <a:extLst>
              <a:ext uri="{FF2B5EF4-FFF2-40B4-BE49-F238E27FC236}">
                <a16:creationId xmlns:a16="http://schemas.microsoft.com/office/drawing/2014/main" id="{768D2DF3-86B9-BB25-A953-714ECA70BAD4}"/>
              </a:ext>
            </a:extLst>
          </p:cNvPr>
          <p:cNvGrpSpPr/>
          <p:nvPr/>
        </p:nvGrpSpPr>
        <p:grpSpPr>
          <a:xfrm>
            <a:off x="2530615" y="4213118"/>
            <a:ext cx="5042728" cy="944073"/>
            <a:chOff x="5386439" y="3752716"/>
            <a:chExt cx="5042728" cy="944073"/>
          </a:xfrm>
        </p:grpSpPr>
        <p:cxnSp>
          <p:nvCxnSpPr>
            <p:cNvPr id="324" name="Straight Connector 336">
              <a:extLst>
                <a:ext uri="{FF2B5EF4-FFF2-40B4-BE49-F238E27FC236}">
                  <a16:creationId xmlns:a16="http://schemas.microsoft.com/office/drawing/2014/main" id="{70BAA87F-C7E1-4445-2CD2-75DC2F049D76}"/>
                </a:ext>
              </a:extLst>
            </p:cNvPr>
            <p:cNvCxnSpPr>
              <a:cxnSpLocks/>
            </p:cNvCxnSpPr>
            <p:nvPr/>
          </p:nvCxnSpPr>
          <p:spPr>
            <a:xfrm>
              <a:off x="5906279" y="3999732"/>
              <a:ext cx="0" cy="504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31">
              <a:extLst>
                <a:ext uri="{FF2B5EF4-FFF2-40B4-BE49-F238E27FC236}">
                  <a16:creationId xmlns:a16="http://schemas.microsoft.com/office/drawing/2014/main" id="{0A4DEC3B-F975-FFE2-8EA7-268B6C433988}"/>
                </a:ext>
              </a:extLst>
            </p:cNvPr>
            <p:cNvCxnSpPr>
              <a:cxnSpLocks/>
            </p:cNvCxnSpPr>
            <p:nvPr/>
          </p:nvCxnSpPr>
          <p:spPr>
            <a:xfrm>
              <a:off x="5386439" y="3908545"/>
              <a:ext cx="42940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TextBox 332">
              <a:extLst>
                <a:ext uri="{FF2B5EF4-FFF2-40B4-BE49-F238E27FC236}">
                  <a16:creationId xmlns:a16="http://schemas.microsoft.com/office/drawing/2014/main" id="{3A0E38C4-FA8D-FA6F-7995-B4FAFD1F7417}"/>
                </a:ext>
              </a:extLst>
            </p:cNvPr>
            <p:cNvSpPr txBox="1"/>
            <p:nvPr/>
          </p:nvSpPr>
          <p:spPr>
            <a:xfrm>
              <a:off x="6040243" y="3754356"/>
              <a:ext cx="2121224" cy="215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&lt;Workflow Name&gt;</a:t>
              </a:r>
              <a:endParaRPr lang="de-DE" sz="1200" dirty="0"/>
            </a:p>
          </p:txBody>
        </p:sp>
        <p:pic>
          <p:nvPicPr>
            <p:cNvPr id="328" name="Graphic 320" descr="Open folder with solid fill">
              <a:extLst>
                <a:ext uri="{FF2B5EF4-FFF2-40B4-BE49-F238E27FC236}">
                  <a16:creationId xmlns:a16="http://schemas.microsoft.com/office/drawing/2014/main" id="{3EA1F66E-491D-E596-6922-317F4850442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773308" y="3752716"/>
              <a:ext cx="311657" cy="311657"/>
            </a:xfrm>
            <a:prstGeom prst="rect">
              <a:avLst/>
            </a:prstGeom>
          </p:spPr>
        </p:pic>
        <p:grpSp>
          <p:nvGrpSpPr>
            <p:cNvPr id="398" name="Gruppieren 397">
              <a:extLst>
                <a:ext uri="{FF2B5EF4-FFF2-40B4-BE49-F238E27FC236}">
                  <a16:creationId xmlns:a16="http://schemas.microsoft.com/office/drawing/2014/main" id="{41D54E59-B389-E575-702E-02C71C686221}"/>
                </a:ext>
              </a:extLst>
            </p:cNvPr>
            <p:cNvGrpSpPr/>
            <p:nvPr/>
          </p:nvGrpSpPr>
          <p:grpSpPr>
            <a:xfrm>
              <a:off x="5906502" y="4075701"/>
              <a:ext cx="1680094" cy="286434"/>
              <a:chOff x="5906502" y="4122836"/>
              <a:chExt cx="1680094" cy="286434"/>
            </a:xfrm>
          </p:grpSpPr>
          <p:cxnSp>
            <p:nvCxnSpPr>
              <p:cNvPr id="327" name="Straight Connector 337">
                <a:extLst>
                  <a:ext uri="{FF2B5EF4-FFF2-40B4-BE49-F238E27FC236}">
                    <a16:creationId xmlns:a16="http://schemas.microsoft.com/office/drawing/2014/main" id="{43DD9E15-CB51-FEF7-4903-E49488A6CD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6502" y="4263833"/>
                <a:ext cx="4294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9" name="TextBox 447">
                <a:extLst>
                  <a:ext uri="{FF2B5EF4-FFF2-40B4-BE49-F238E27FC236}">
                    <a16:creationId xmlns:a16="http://schemas.microsoft.com/office/drawing/2014/main" id="{E662424E-2CC6-DEA5-2BE3-A73E6EFF0C12}"/>
                  </a:ext>
                </a:extLst>
              </p:cNvPr>
              <p:cNvSpPr txBox="1"/>
              <p:nvPr/>
            </p:nvSpPr>
            <p:spPr>
              <a:xfrm>
                <a:off x="6434596" y="4124668"/>
                <a:ext cx="1152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Script/Code/…</a:t>
                </a:r>
                <a:endParaRPr lang="de-DE" sz="1200" dirty="0"/>
              </a:p>
            </p:txBody>
          </p:sp>
          <p:sp>
            <p:nvSpPr>
              <p:cNvPr id="331" name="Freeform: Shape 450">
                <a:extLst>
                  <a:ext uri="{FF2B5EF4-FFF2-40B4-BE49-F238E27FC236}">
                    <a16:creationId xmlns:a16="http://schemas.microsoft.com/office/drawing/2014/main" id="{D1BE75B1-568F-67FA-AD86-7148EE433013}"/>
                  </a:ext>
                </a:extLst>
              </p:cNvPr>
              <p:cNvSpPr/>
              <p:nvPr/>
            </p:nvSpPr>
            <p:spPr>
              <a:xfrm>
                <a:off x="6237427" y="4176861"/>
                <a:ext cx="179460" cy="173945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 sz="1200"/>
              </a:p>
            </p:txBody>
          </p:sp>
          <p:pic>
            <p:nvPicPr>
              <p:cNvPr id="332" name="Graphic 358" descr="Web design outline">
                <a:extLst>
                  <a:ext uri="{FF2B5EF4-FFF2-40B4-BE49-F238E27FC236}">
                    <a16:creationId xmlns:a16="http://schemas.microsoft.com/office/drawing/2014/main" id="{3F7A24AF-9DC1-843A-9E21-16A86BAD2C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211714" y="4122836"/>
                <a:ext cx="232192" cy="286434"/>
              </a:xfrm>
              <a:prstGeom prst="rect">
                <a:avLst/>
              </a:prstGeom>
            </p:spPr>
          </p:pic>
        </p:grpSp>
        <p:grpSp>
          <p:nvGrpSpPr>
            <p:cNvPr id="399" name="Gruppieren 398">
              <a:extLst>
                <a:ext uri="{FF2B5EF4-FFF2-40B4-BE49-F238E27FC236}">
                  <a16:creationId xmlns:a16="http://schemas.microsoft.com/office/drawing/2014/main" id="{5E0B51E6-E319-9E2B-F8C6-FC8E3C900725}"/>
                </a:ext>
              </a:extLst>
            </p:cNvPr>
            <p:cNvGrpSpPr/>
            <p:nvPr/>
          </p:nvGrpSpPr>
          <p:grpSpPr>
            <a:xfrm>
              <a:off x="5903862" y="4310215"/>
              <a:ext cx="4525305" cy="386574"/>
              <a:chOff x="5903862" y="4404485"/>
              <a:chExt cx="4525305" cy="386574"/>
            </a:xfrm>
          </p:grpSpPr>
          <p:sp>
            <p:nvSpPr>
              <p:cNvPr id="330" name="TextBox 447">
                <a:extLst>
                  <a:ext uri="{FF2B5EF4-FFF2-40B4-BE49-F238E27FC236}">
                    <a16:creationId xmlns:a16="http://schemas.microsoft.com/office/drawing/2014/main" id="{94EB6E73-358C-5EB8-F92B-F7379E462484}"/>
                  </a:ext>
                </a:extLst>
              </p:cNvPr>
              <p:cNvSpPr txBox="1"/>
              <p:nvPr/>
            </p:nvSpPr>
            <p:spPr>
              <a:xfrm>
                <a:off x="6434596" y="4471077"/>
                <a:ext cx="3994571" cy="215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CWL</a:t>
                </a:r>
                <a:endParaRPr lang="de-DE" sz="1200" dirty="0"/>
              </a:p>
            </p:txBody>
          </p:sp>
          <p:cxnSp>
            <p:nvCxnSpPr>
              <p:cNvPr id="334" name="Straight Connector 344">
                <a:extLst>
                  <a:ext uri="{FF2B5EF4-FFF2-40B4-BE49-F238E27FC236}">
                    <a16:creationId xmlns:a16="http://schemas.microsoft.com/office/drawing/2014/main" id="{C527A9AD-2953-2078-6620-C679D5D4DE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3862" y="4597772"/>
                <a:ext cx="4122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33" name="Picture 2">
                <a:extLst>
                  <a:ext uri="{FF2B5EF4-FFF2-40B4-BE49-F238E27FC236}">
                    <a16:creationId xmlns:a16="http://schemas.microsoft.com/office/drawing/2014/main" id="{45C8BE60-4298-5870-6E24-23D468714A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</a:blip>
              <a:srcRect l="62968" t="81511" r="32410" b="11197"/>
              <a:stretch/>
            </p:blipFill>
            <p:spPr>
              <a:xfrm>
                <a:off x="6238101" y="4404485"/>
                <a:ext cx="181536" cy="386574"/>
              </a:xfrm>
              <a:prstGeom prst="rect">
                <a:avLst/>
              </a:prstGeom>
            </p:spPr>
          </p:pic>
        </p:grpSp>
      </p:grpSp>
      <p:grpSp>
        <p:nvGrpSpPr>
          <p:cNvPr id="403" name="Gruppieren 402">
            <a:extLst>
              <a:ext uri="{FF2B5EF4-FFF2-40B4-BE49-F238E27FC236}">
                <a16:creationId xmlns:a16="http://schemas.microsoft.com/office/drawing/2014/main" id="{2CBF20FD-F4E2-496A-7B4A-BA6FCE0272C8}"/>
              </a:ext>
            </a:extLst>
          </p:cNvPr>
          <p:cNvGrpSpPr/>
          <p:nvPr/>
        </p:nvGrpSpPr>
        <p:grpSpPr>
          <a:xfrm>
            <a:off x="2530615" y="5408736"/>
            <a:ext cx="5047742" cy="939331"/>
            <a:chOff x="5386439" y="4884109"/>
            <a:chExt cx="5047742" cy="939331"/>
          </a:xfrm>
        </p:grpSpPr>
        <p:cxnSp>
          <p:nvCxnSpPr>
            <p:cNvPr id="313" name="Straight Connector 336">
              <a:extLst>
                <a:ext uri="{FF2B5EF4-FFF2-40B4-BE49-F238E27FC236}">
                  <a16:creationId xmlns:a16="http://schemas.microsoft.com/office/drawing/2014/main" id="{8A43543A-6DC6-15BA-24B6-76C0E1A123F6}"/>
                </a:ext>
              </a:extLst>
            </p:cNvPr>
            <p:cNvCxnSpPr>
              <a:cxnSpLocks/>
            </p:cNvCxnSpPr>
            <p:nvPr/>
          </p:nvCxnSpPr>
          <p:spPr>
            <a:xfrm>
              <a:off x="5906279" y="5131671"/>
              <a:ext cx="0" cy="504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31">
              <a:extLst>
                <a:ext uri="{FF2B5EF4-FFF2-40B4-BE49-F238E27FC236}">
                  <a16:creationId xmlns:a16="http://schemas.microsoft.com/office/drawing/2014/main" id="{E25ECA5A-B255-FF7D-1219-5BA3267E41E9}"/>
                </a:ext>
              </a:extLst>
            </p:cNvPr>
            <p:cNvCxnSpPr>
              <a:cxnSpLocks/>
            </p:cNvCxnSpPr>
            <p:nvPr/>
          </p:nvCxnSpPr>
          <p:spPr>
            <a:xfrm>
              <a:off x="5386439" y="5048202"/>
              <a:ext cx="42940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5" name="TextBox 332">
              <a:extLst>
                <a:ext uri="{FF2B5EF4-FFF2-40B4-BE49-F238E27FC236}">
                  <a16:creationId xmlns:a16="http://schemas.microsoft.com/office/drawing/2014/main" id="{32D96287-6168-27AF-F405-0B0AF7061A5F}"/>
                </a:ext>
              </a:extLst>
            </p:cNvPr>
            <p:cNvSpPr txBox="1"/>
            <p:nvPr/>
          </p:nvSpPr>
          <p:spPr>
            <a:xfrm>
              <a:off x="6044788" y="4884109"/>
              <a:ext cx="2121225" cy="215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&lt;Run Name&gt;</a:t>
              </a:r>
              <a:endParaRPr lang="de-DE" sz="1200" dirty="0"/>
            </a:p>
          </p:txBody>
        </p:sp>
        <p:pic>
          <p:nvPicPr>
            <p:cNvPr id="318" name="Graphic 320" descr="Open folder with solid fill">
              <a:extLst>
                <a:ext uri="{FF2B5EF4-FFF2-40B4-BE49-F238E27FC236}">
                  <a16:creationId xmlns:a16="http://schemas.microsoft.com/office/drawing/2014/main" id="{814576F7-0FD9-3235-3B58-CA29A5C2A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773308" y="4888653"/>
              <a:ext cx="311657" cy="311657"/>
            </a:xfrm>
            <a:prstGeom prst="rect">
              <a:avLst/>
            </a:prstGeom>
          </p:spPr>
        </p:pic>
        <p:grpSp>
          <p:nvGrpSpPr>
            <p:cNvPr id="400" name="Gruppieren 399">
              <a:extLst>
                <a:ext uri="{FF2B5EF4-FFF2-40B4-BE49-F238E27FC236}">
                  <a16:creationId xmlns:a16="http://schemas.microsoft.com/office/drawing/2014/main" id="{C08263F3-8CC9-BDA5-1775-BB69C5F35452}"/>
                </a:ext>
              </a:extLst>
            </p:cNvPr>
            <p:cNvGrpSpPr/>
            <p:nvPr/>
          </p:nvGrpSpPr>
          <p:grpSpPr>
            <a:xfrm>
              <a:off x="5906502" y="5200920"/>
              <a:ext cx="1671075" cy="276999"/>
              <a:chOff x="5906502" y="5248055"/>
              <a:chExt cx="1671075" cy="276999"/>
            </a:xfrm>
          </p:grpSpPr>
          <p:cxnSp>
            <p:nvCxnSpPr>
              <p:cNvPr id="316" name="Straight Connector 337">
                <a:extLst>
                  <a:ext uri="{FF2B5EF4-FFF2-40B4-BE49-F238E27FC236}">
                    <a16:creationId xmlns:a16="http://schemas.microsoft.com/office/drawing/2014/main" id="{0B33F662-C72A-99B7-EDD3-033488EADF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6502" y="5384177"/>
                <a:ext cx="4294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9" name="Freeform: Shape 450">
                <a:extLst>
                  <a:ext uri="{FF2B5EF4-FFF2-40B4-BE49-F238E27FC236}">
                    <a16:creationId xmlns:a16="http://schemas.microsoft.com/office/drawing/2014/main" id="{D74C8F2C-D098-34DF-BD63-F3F9C59515AB}"/>
                  </a:ext>
                </a:extLst>
              </p:cNvPr>
              <p:cNvSpPr/>
              <p:nvPr/>
            </p:nvSpPr>
            <p:spPr>
              <a:xfrm>
                <a:off x="6257748" y="5289500"/>
                <a:ext cx="143141" cy="189355"/>
              </a:xfrm>
              <a:custGeom>
                <a:avLst/>
                <a:gdLst>
                  <a:gd name="connsiteX0" fmla="*/ 0 w 300011"/>
                  <a:gd name="connsiteY0" fmla="*/ 0 h 396870"/>
                  <a:gd name="connsiteX1" fmla="*/ 187596 w 300011"/>
                  <a:gd name="connsiteY1" fmla="*/ 0 h 396870"/>
                  <a:gd name="connsiteX2" fmla="*/ 300011 w 300011"/>
                  <a:gd name="connsiteY2" fmla="*/ 111088 h 396870"/>
                  <a:gd name="connsiteX3" fmla="*/ 300011 w 300011"/>
                  <a:gd name="connsiteY3" fmla="*/ 396870 h 396870"/>
                  <a:gd name="connsiteX4" fmla="*/ 0 w 300011"/>
                  <a:gd name="connsiteY4" fmla="*/ 396870 h 396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011" h="396870">
                    <a:moveTo>
                      <a:pt x="0" y="0"/>
                    </a:moveTo>
                    <a:lnTo>
                      <a:pt x="187596" y="0"/>
                    </a:lnTo>
                    <a:lnTo>
                      <a:pt x="300011" y="111088"/>
                    </a:lnTo>
                    <a:lnTo>
                      <a:pt x="300011" y="396870"/>
                    </a:lnTo>
                    <a:lnTo>
                      <a:pt x="0" y="396870"/>
                    </a:lnTo>
                    <a:close/>
                  </a:path>
                </a:pathLst>
              </a:custGeom>
              <a:solidFill>
                <a:srgbClr val="C21F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 sz="1200"/>
              </a:p>
            </p:txBody>
          </p:sp>
          <p:pic>
            <p:nvPicPr>
              <p:cNvPr id="320" name="Graphic 13" descr="Paper outline">
                <a:extLst>
                  <a:ext uri="{FF2B5EF4-FFF2-40B4-BE49-F238E27FC236}">
                    <a16:creationId xmlns:a16="http://schemas.microsoft.com/office/drawing/2014/main" id="{A6CD20C8-E972-9B86-734A-2BFEDFBA02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211714" y="5270218"/>
                <a:ext cx="235759" cy="235759"/>
              </a:xfrm>
              <a:prstGeom prst="rect">
                <a:avLst/>
              </a:prstGeom>
            </p:spPr>
          </p:pic>
          <p:sp>
            <p:nvSpPr>
              <p:cNvPr id="321" name="TextBox 447">
                <a:extLst>
                  <a:ext uri="{FF2B5EF4-FFF2-40B4-BE49-F238E27FC236}">
                    <a16:creationId xmlns:a16="http://schemas.microsoft.com/office/drawing/2014/main" id="{E51DCA34-92AC-B8F1-63F6-00964348636E}"/>
                  </a:ext>
                </a:extLst>
              </p:cNvPr>
              <p:cNvSpPr txBox="1"/>
              <p:nvPr/>
            </p:nvSpPr>
            <p:spPr>
              <a:xfrm>
                <a:off x="6425577" y="5248055"/>
                <a:ext cx="1152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Run Result</a:t>
                </a:r>
                <a:endParaRPr lang="de-DE" sz="1200" dirty="0"/>
              </a:p>
            </p:txBody>
          </p:sp>
        </p:grpSp>
        <p:grpSp>
          <p:nvGrpSpPr>
            <p:cNvPr id="401" name="Gruppieren 400">
              <a:extLst>
                <a:ext uri="{FF2B5EF4-FFF2-40B4-BE49-F238E27FC236}">
                  <a16:creationId xmlns:a16="http://schemas.microsoft.com/office/drawing/2014/main" id="{0E1414E5-B155-5ED2-3440-BE62E4816669}"/>
                </a:ext>
              </a:extLst>
            </p:cNvPr>
            <p:cNvGrpSpPr/>
            <p:nvPr/>
          </p:nvGrpSpPr>
          <p:grpSpPr>
            <a:xfrm>
              <a:off x="5903862" y="5436867"/>
              <a:ext cx="4530319" cy="386573"/>
              <a:chOff x="5903862" y="5531137"/>
              <a:chExt cx="4530319" cy="386573"/>
            </a:xfrm>
          </p:grpSpPr>
          <p:cxnSp>
            <p:nvCxnSpPr>
              <p:cNvPr id="317" name="Straight Connector 344">
                <a:extLst>
                  <a:ext uri="{FF2B5EF4-FFF2-40B4-BE49-F238E27FC236}">
                    <a16:creationId xmlns:a16="http://schemas.microsoft.com/office/drawing/2014/main" id="{E6219E80-D789-3A1F-8198-12F7B2605E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3862" y="5729037"/>
                <a:ext cx="4122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2" name="TextBox 447">
                <a:extLst>
                  <a:ext uri="{FF2B5EF4-FFF2-40B4-BE49-F238E27FC236}">
                    <a16:creationId xmlns:a16="http://schemas.microsoft.com/office/drawing/2014/main" id="{E5F8F17F-2FE6-EA66-035C-D8D835C0C7E7}"/>
                  </a:ext>
                </a:extLst>
              </p:cNvPr>
              <p:cNvSpPr txBox="1"/>
              <p:nvPr/>
            </p:nvSpPr>
            <p:spPr>
              <a:xfrm>
                <a:off x="6439610" y="5602807"/>
                <a:ext cx="3994571" cy="215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CWL</a:t>
                </a:r>
                <a:endParaRPr lang="de-DE" sz="1200" dirty="0"/>
              </a:p>
            </p:txBody>
          </p:sp>
          <p:pic>
            <p:nvPicPr>
              <p:cNvPr id="323" name="Picture 2">
                <a:extLst>
                  <a:ext uri="{FF2B5EF4-FFF2-40B4-BE49-F238E27FC236}">
                    <a16:creationId xmlns:a16="http://schemas.microsoft.com/office/drawing/2014/main" id="{561CE59A-EB7A-9B92-88C3-2696D92AA2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>
                <a:duotone>
                  <a:prstClr val="black"/>
                  <a:srgbClr val="C21F3A">
                    <a:tint val="45000"/>
                    <a:satMod val="400000"/>
                  </a:srgbClr>
                </a:duotone>
              </a:blip>
              <a:srcRect l="62968" t="81511" r="32410" b="11197"/>
              <a:stretch/>
            </p:blipFill>
            <p:spPr>
              <a:xfrm>
                <a:off x="6246974" y="5531137"/>
                <a:ext cx="181536" cy="386573"/>
              </a:xfrm>
              <a:prstGeom prst="rect">
                <a:avLst/>
              </a:prstGeom>
            </p:spPr>
          </p:pic>
        </p:grpSp>
      </p:grpSp>
      <p:grpSp>
        <p:nvGrpSpPr>
          <p:cNvPr id="411" name="Gruppieren 410">
            <a:extLst>
              <a:ext uri="{FF2B5EF4-FFF2-40B4-BE49-F238E27FC236}">
                <a16:creationId xmlns:a16="http://schemas.microsoft.com/office/drawing/2014/main" id="{5149C65E-1035-BAD1-0F72-002DF5DC5FDA}"/>
              </a:ext>
            </a:extLst>
          </p:cNvPr>
          <p:cNvGrpSpPr/>
          <p:nvPr/>
        </p:nvGrpSpPr>
        <p:grpSpPr>
          <a:xfrm>
            <a:off x="2196296" y="844204"/>
            <a:ext cx="1255231" cy="761073"/>
            <a:chOff x="2196296" y="755304"/>
            <a:chExt cx="1255231" cy="761073"/>
          </a:xfrm>
        </p:grpSpPr>
        <p:grpSp>
          <p:nvGrpSpPr>
            <p:cNvPr id="395" name="Gruppieren 394">
              <a:extLst>
                <a:ext uri="{FF2B5EF4-FFF2-40B4-BE49-F238E27FC236}">
                  <a16:creationId xmlns:a16="http://schemas.microsoft.com/office/drawing/2014/main" id="{577BE826-D31B-D413-7780-F32B5CE1617A}"/>
                </a:ext>
              </a:extLst>
            </p:cNvPr>
            <p:cNvGrpSpPr/>
            <p:nvPr/>
          </p:nvGrpSpPr>
          <p:grpSpPr>
            <a:xfrm>
              <a:off x="2196296" y="755304"/>
              <a:ext cx="1255231" cy="412361"/>
              <a:chOff x="2196296" y="755304"/>
              <a:chExt cx="1255231" cy="412361"/>
            </a:xfrm>
          </p:grpSpPr>
          <p:grpSp>
            <p:nvGrpSpPr>
              <p:cNvPr id="3" name="Group 321">
                <a:extLst>
                  <a:ext uri="{FF2B5EF4-FFF2-40B4-BE49-F238E27FC236}">
                    <a16:creationId xmlns:a16="http://schemas.microsoft.com/office/drawing/2014/main" id="{A9013F7B-1677-29AE-B5D0-D85BA9BE2FA2}"/>
                  </a:ext>
                </a:extLst>
              </p:cNvPr>
              <p:cNvGrpSpPr/>
              <p:nvPr/>
            </p:nvGrpSpPr>
            <p:grpSpPr>
              <a:xfrm>
                <a:off x="2359551" y="871477"/>
                <a:ext cx="286601" cy="237165"/>
                <a:chOff x="5085481" y="2862781"/>
                <a:chExt cx="1227461" cy="1168495"/>
              </a:xfrm>
            </p:grpSpPr>
            <p:sp>
              <p:nvSpPr>
                <p:cNvPr id="4" name="Freeform: Shape 322">
                  <a:extLst>
                    <a:ext uri="{FF2B5EF4-FFF2-40B4-BE49-F238E27FC236}">
                      <a16:creationId xmlns:a16="http://schemas.microsoft.com/office/drawing/2014/main" id="{C72B389C-E653-AE1E-1547-9C8CF4F05FE8}"/>
                    </a:ext>
                  </a:extLst>
                </p:cNvPr>
                <p:cNvSpPr/>
                <p:nvPr/>
              </p:nvSpPr>
              <p:spPr>
                <a:xfrm>
                  <a:off x="5185521" y="2862781"/>
                  <a:ext cx="1127421" cy="1018228"/>
                </a:xfrm>
                <a:custGeom>
                  <a:avLst/>
                  <a:gdLst>
                    <a:gd name="connsiteX0" fmla="*/ 68184 w 2589719"/>
                    <a:gd name="connsiteY0" fmla="*/ 1745002 h 2136997"/>
                    <a:gd name="connsiteX1" fmla="*/ 2870 w 2589719"/>
                    <a:gd name="connsiteY1" fmla="*/ 1745002 h 2136997"/>
                    <a:gd name="connsiteX2" fmla="*/ 161490 w 2589719"/>
                    <a:gd name="connsiteY2" fmla="*/ 905247 h 2136997"/>
                    <a:gd name="connsiteX3" fmla="*/ 609359 w 2589719"/>
                    <a:gd name="connsiteY3" fmla="*/ 364072 h 2136997"/>
                    <a:gd name="connsiteX4" fmla="*/ 1299825 w 2589719"/>
                    <a:gd name="connsiteY4" fmla="*/ 205451 h 2136997"/>
                    <a:gd name="connsiteX5" fmla="*/ 1999621 w 2589719"/>
                    <a:gd name="connsiteY5" fmla="*/ 186790 h 2136997"/>
                    <a:gd name="connsiteX6" fmla="*/ 2522135 w 2589719"/>
                    <a:gd name="connsiteY6" fmla="*/ 178 h 2136997"/>
                    <a:gd name="connsiteX7" fmla="*/ 2578119 w 2589719"/>
                    <a:gd name="connsiteY7" fmla="*/ 224112 h 2136997"/>
                    <a:gd name="connsiteX8" fmla="*/ 2475482 w 2589719"/>
                    <a:gd name="connsiteY8" fmla="*/ 765288 h 2136997"/>
                    <a:gd name="connsiteX9" fmla="*/ 2074265 w 2589719"/>
                    <a:gd name="connsiteY9" fmla="*/ 1605043 h 2136997"/>
                    <a:gd name="connsiteX10" fmla="*/ 1579743 w 2589719"/>
                    <a:gd name="connsiteY10" fmla="*/ 1987598 h 2136997"/>
                    <a:gd name="connsiteX11" fmla="*/ 870616 w 2589719"/>
                    <a:gd name="connsiteY11" fmla="*/ 2136888 h 2136997"/>
                    <a:gd name="connsiteX12" fmla="*/ 180151 w 2589719"/>
                    <a:gd name="connsiteY12" fmla="*/ 1968937 h 2136997"/>
                    <a:gd name="connsiteX13" fmla="*/ 68184 w 2589719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329 w 2528864"/>
                    <a:gd name="connsiteY0" fmla="*/ 1745002 h 2136997"/>
                    <a:gd name="connsiteX1" fmla="*/ 7329 w 2528864"/>
                    <a:gd name="connsiteY1" fmla="*/ 1418431 h 2136997"/>
                    <a:gd name="connsiteX2" fmla="*/ 100635 w 2528864"/>
                    <a:gd name="connsiteY2" fmla="*/ 905247 h 2136997"/>
                    <a:gd name="connsiteX3" fmla="*/ 548504 w 2528864"/>
                    <a:gd name="connsiteY3" fmla="*/ 364072 h 2136997"/>
                    <a:gd name="connsiteX4" fmla="*/ 1238970 w 2528864"/>
                    <a:gd name="connsiteY4" fmla="*/ 205451 h 2136997"/>
                    <a:gd name="connsiteX5" fmla="*/ 1938766 w 2528864"/>
                    <a:gd name="connsiteY5" fmla="*/ 186790 h 2136997"/>
                    <a:gd name="connsiteX6" fmla="*/ 2461280 w 2528864"/>
                    <a:gd name="connsiteY6" fmla="*/ 178 h 2136997"/>
                    <a:gd name="connsiteX7" fmla="*/ 2517264 w 2528864"/>
                    <a:gd name="connsiteY7" fmla="*/ 224112 h 2136997"/>
                    <a:gd name="connsiteX8" fmla="*/ 2414627 w 2528864"/>
                    <a:gd name="connsiteY8" fmla="*/ 765288 h 2136997"/>
                    <a:gd name="connsiteX9" fmla="*/ 2013410 w 2528864"/>
                    <a:gd name="connsiteY9" fmla="*/ 1605043 h 2136997"/>
                    <a:gd name="connsiteX10" fmla="*/ 1518888 w 2528864"/>
                    <a:gd name="connsiteY10" fmla="*/ 1987598 h 2136997"/>
                    <a:gd name="connsiteX11" fmla="*/ 809761 w 2528864"/>
                    <a:gd name="connsiteY11" fmla="*/ 2136888 h 2136997"/>
                    <a:gd name="connsiteX12" fmla="*/ 119296 w 2528864"/>
                    <a:gd name="connsiteY12" fmla="*/ 1968937 h 2136997"/>
                    <a:gd name="connsiteX13" fmla="*/ 18098 w 2528864"/>
                    <a:gd name="connsiteY13" fmla="*/ 1776899 h 2136997"/>
                    <a:gd name="connsiteX14" fmla="*/ 7329 w 2528864"/>
                    <a:gd name="connsiteY14" fmla="*/ 1745002 h 2136997"/>
                    <a:gd name="connsiteX0" fmla="*/ 77730 w 2599265"/>
                    <a:gd name="connsiteY0" fmla="*/ 1745002 h 2136997"/>
                    <a:gd name="connsiteX1" fmla="*/ 77730 w 2599265"/>
                    <a:gd name="connsiteY1" fmla="*/ 1418431 h 2136997"/>
                    <a:gd name="connsiteX2" fmla="*/ 171036 w 2599265"/>
                    <a:gd name="connsiteY2" fmla="*/ 905247 h 2136997"/>
                    <a:gd name="connsiteX3" fmla="*/ 618905 w 2599265"/>
                    <a:gd name="connsiteY3" fmla="*/ 364072 h 2136997"/>
                    <a:gd name="connsiteX4" fmla="*/ 1309371 w 2599265"/>
                    <a:gd name="connsiteY4" fmla="*/ 205451 h 2136997"/>
                    <a:gd name="connsiteX5" fmla="*/ 2009167 w 2599265"/>
                    <a:gd name="connsiteY5" fmla="*/ 186790 h 2136997"/>
                    <a:gd name="connsiteX6" fmla="*/ 2531681 w 2599265"/>
                    <a:gd name="connsiteY6" fmla="*/ 178 h 2136997"/>
                    <a:gd name="connsiteX7" fmla="*/ 2587665 w 2599265"/>
                    <a:gd name="connsiteY7" fmla="*/ 224112 h 2136997"/>
                    <a:gd name="connsiteX8" fmla="*/ 2485028 w 2599265"/>
                    <a:gd name="connsiteY8" fmla="*/ 765288 h 2136997"/>
                    <a:gd name="connsiteX9" fmla="*/ 2083811 w 2599265"/>
                    <a:gd name="connsiteY9" fmla="*/ 1605043 h 2136997"/>
                    <a:gd name="connsiteX10" fmla="*/ 1589289 w 2599265"/>
                    <a:gd name="connsiteY10" fmla="*/ 1987598 h 2136997"/>
                    <a:gd name="connsiteX11" fmla="*/ 880162 w 2599265"/>
                    <a:gd name="connsiteY11" fmla="*/ 2136888 h 2136997"/>
                    <a:gd name="connsiteX12" fmla="*/ 189697 w 2599265"/>
                    <a:gd name="connsiteY12" fmla="*/ 1968937 h 2136997"/>
                    <a:gd name="connsiteX13" fmla="*/ 2774 w 2599265"/>
                    <a:gd name="connsiteY13" fmla="*/ 1905487 h 2136997"/>
                    <a:gd name="connsiteX14" fmla="*/ 77730 w 2599265"/>
                    <a:gd name="connsiteY14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17396 w 2538931"/>
                    <a:gd name="connsiteY0" fmla="*/ 1745002 h 2136997"/>
                    <a:gd name="connsiteX1" fmla="*/ 17396 w 2538931"/>
                    <a:gd name="connsiteY1" fmla="*/ 1418431 h 2136997"/>
                    <a:gd name="connsiteX2" fmla="*/ 110702 w 2538931"/>
                    <a:gd name="connsiteY2" fmla="*/ 905247 h 2136997"/>
                    <a:gd name="connsiteX3" fmla="*/ 558571 w 2538931"/>
                    <a:gd name="connsiteY3" fmla="*/ 364072 h 2136997"/>
                    <a:gd name="connsiteX4" fmla="*/ 1249037 w 2538931"/>
                    <a:gd name="connsiteY4" fmla="*/ 205451 h 2136997"/>
                    <a:gd name="connsiteX5" fmla="*/ 1948833 w 2538931"/>
                    <a:gd name="connsiteY5" fmla="*/ 186790 h 2136997"/>
                    <a:gd name="connsiteX6" fmla="*/ 2471347 w 2538931"/>
                    <a:gd name="connsiteY6" fmla="*/ 178 h 2136997"/>
                    <a:gd name="connsiteX7" fmla="*/ 2527331 w 2538931"/>
                    <a:gd name="connsiteY7" fmla="*/ 224112 h 2136997"/>
                    <a:gd name="connsiteX8" fmla="*/ 2424694 w 2538931"/>
                    <a:gd name="connsiteY8" fmla="*/ 765288 h 2136997"/>
                    <a:gd name="connsiteX9" fmla="*/ 2023477 w 2538931"/>
                    <a:gd name="connsiteY9" fmla="*/ 1605043 h 2136997"/>
                    <a:gd name="connsiteX10" fmla="*/ 1528955 w 2538931"/>
                    <a:gd name="connsiteY10" fmla="*/ 1987598 h 2136997"/>
                    <a:gd name="connsiteX11" fmla="*/ 819828 w 2538931"/>
                    <a:gd name="connsiteY11" fmla="*/ 2136888 h 2136997"/>
                    <a:gd name="connsiteX12" fmla="*/ 196038 w 2538931"/>
                    <a:gd name="connsiteY12" fmla="*/ 2026087 h 2136997"/>
                    <a:gd name="connsiteX13" fmla="*/ 17396 w 2538931"/>
                    <a:gd name="connsiteY13" fmla="*/ 1745002 h 2136997"/>
                    <a:gd name="connsiteX0" fmla="*/ 63048 w 2584583"/>
                    <a:gd name="connsiteY0" fmla="*/ 1745002 h 2136997"/>
                    <a:gd name="connsiteX1" fmla="*/ 63048 w 2584583"/>
                    <a:gd name="connsiteY1" fmla="*/ 1418431 h 2136997"/>
                    <a:gd name="connsiteX2" fmla="*/ 156354 w 2584583"/>
                    <a:gd name="connsiteY2" fmla="*/ 905247 h 2136997"/>
                    <a:gd name="connsiteX3" fmla="*/ 604223 w 2584583"/>
                    <a:gd name="connsiteY3" fmla="*/ 364072 h 2136997"/>
                    <a:gd name="connsiteX4" fmla="*/ 1294689 w 2584583"/>
                    <a:gd name="connsiteY4" fmla="*/ 205451 h 2136997"/>
                    <a:gd name="connsiteX5" fmla="*/ 1994485 w 2584583"/>
                    <a:gd name="connsiteY5" fmla="*/ 186790 h 2136997"/>
                    <a:gd name="connsiteX6" fmla="*/ 2516999 w 2584583"/>
                    <a:gd name="connsiteY6" fmla="*/ 178 h 2136997"/>
                    <a:gd name="connsiteX7" fmla="*/ 2572983 w 2584583"/>
                    <a:gd name="connsiteY7" fmla="*/ 224112 h 2136997"/>
                    <a:gd name="connsiteX8" fmla="*/ 2470346 w 2584583"/>
                    <a:gd name="connsiteY8" fmla="*/ 765288 h 2136997"/>
                    <a:gd name="connsiteX9" fmla="*/ 2069129 w 2584583"/>
                    <a:gd name="connsiteY9" fmla="*/ 1605043 h 2136997"/>
                    <a:gd name="connsiteX10" fmla="*/ 1574607 w 2584583"/>
                    <a:gd name="connsiteY10" fmla="*/ 1987598 h 2136997"/>
                    <a:gd name="connsiteX11" fmla="*/ 865480 w 2584583"/>
                    <a:gd name="connsiteY11" fmla="*/ 2136888 h 2136997"/>
                    <a:gd name="connsiteX12" fmla="*/ 63048 w 2584583"/>
                    <a:gd name="connsiteY12" fmla="*/ 1745002 h 2136997"/>
                    <a:gd name="connsiteX0" fmla="*/ 81105 w 2545490"/>
                    <a:gd name="connsiteY0" fmla="*/ 1854540 h 2136997"/>
                    <a:gd name="connsiteX1" fmla="*/ 23955 w 2545490"/>
                    <a:gd name="connsiteY1" fmla="*/ 1418431 h 2136997"/>
                    <a:gd name="connsiteX2" fmla="*/ 117261 w 2545490"/>
                    <a:gd name="connsiteY2" fmla="*/ 905247 h 2136997"/>
                    <a:gd name="connsiteX3" fmla="*/ 565130 w 2545490"/>
                    <a:gd name="connsiteY3" fmla="*/ 364072 h 2136997"/>
                    <a:gd name="connsiteX4" fmla="*/ 1255596 w 2545490"/>
                    <a:gd name="connsiteY4" fmla="*/ 205451 h 2136997"/>
                    <a:gd name="connsiteX5" fmla="*/ 1955392 w 2545490"/>
                    <a:gd name="connsiteY5" fmla="*/ 186790 h 2136997"/>
                    <a:gd name="connsiteX6" fmla="*/ 2477906 w 2545490"/>
                    <a:gd name="connsiteY6" fmla="*/ 178 h 2136997"/>
                    <a:gd name="connsiteX7" fmla="*/ 2533890 w 2545490"/>
                    <a:gd name="connsiteY7" fmla="*/ 224112 h 2136997"/>
                    <a:gd name="connsiteX8" fmla="*/ 2431253 w 2545490"/>
                    <a:gd name="connsiteY8" fmla="*/ 765288 h 2136997"/>
                    <a:gd name="connsiteX9" fmla="*/ 2030036 w 2545490"/>
                    <a:gd name="connsiteY9" fmla="*/ 1605043 h 2136997"/>
                    <a:gd name="connsiteX10" fmla="*/ 1535514 w 2545490"/>
                    <a:gd name="connsiteY10" fmla="*/ 1987598 h 2136997"/>
                    <a:gd name="connsiteX11" fmla="*/ 826387 w 2545490"/>
                    <a:gd name="connsiteY11" fmla="*/ 2136888 h 2136997"/>
                    <a:gd name="connsiteX12" fmla="*/ 81105 w 2545490"/>
                    <a:gd name="connsiteY12" fmla="*/ 1854540 h 2136997"/>
                    <a:gd name="connsiteX0" fmla="*/ 81414 w 2545799"/>
                    <a:gd name="connsiteY0" fmla="*/ 1854540 h 2080094"/>
                    <a:gd name="connsiteX1" fmla="*/ 24264 w 2545799"/>
                    <a:gd name="connsiteY1" fmla="*/ 1418431 h 2080094"/>
                    <a:gd name="connsiteX2" fmla="*/ 117570 w 2545799"/>
                    <a:gd name="connsiteY2" fmla="*/ 905247 h 2080094"/>
                    <a:gd name="connsiteX3" fmla="*/ 565439 w 2545799"/>
                    <a:gd name="connsiteY3" fmla="*/ 364072 h 2080094"/>
                    <a:gd name="connsiteX4" fmla="*/ 1255905 w 2545799"/>
                    <a:gd name="connsiteY4" fmla="*/ 205451 h 2080094"/>
                    <a:gd name="connsiteX5" fmla="*/ 1955701 w 2545799"/>
                    <a:gd name="connsiteY5" fmla="*/ 186790 h 2080094"/>
                    <a:gd name="connsiteX6" fmla="*/ 2478215 w 2545799"/>
                    <a:gd name="connsiteY6" fmla="*/ 178 h 2080094"/>
                    <a:gd name="connsiteX7" fmla="*/ 2534199 w 2545799"/>
                    <a:gd name="connsiteY7" fmla="*/ 224112 h 2080094"/>
                    <a:gd name="connsiteX8" fmla="*/ 2431562 w 2545799"/>
                    <a:gd name="connsiteY8" fmla="*/ 765288 h 2080094"/>
                    <a:gd name="connsiteX9" fmla="*/ 2030345 w 2545799"/>
                    <a:gd name="connsiteY9" fmla="*/ 1605043 h 2080094"/>
                    <a:gd name="connsiteX10" fmla="*/ 1535823 w 2545799"/>
                    <a:gd name="connsiteY10" fmla="*/ 1987598 h 2080094"/>
                    <a:gd name="connsiteX11" fmla="*/ 831459 w 2545799"/>
                    <a:gd name="connsiteY11" fmla="*/ 2079738 h 2080094"/>
                    <a:gd name="connsiteX12" fmla="*/ 81414 w 2545799"/>
                    <a:gd name="connsiteY12" fmla="*/ 1854540 h 2080094"/>
                    <a:gd name="connsiteX0" fmla="*/ 81414 w 2545799"/>
                    <a:gd name="connsiteY0" fmla="*/ 1854540 h 2092149"/>
                    <a:gd name="connsiteX1" fmla="*/ 24264 w 2545799"/>
                    <a:gd name="connsiteY1" fmla="*/ 1418431 h 2092149"/>
                    <a:gd name="connsiteX2" fmla="*/ 117570 w 2545799"/>
                    <a:gd name="connsiteY2" fmla="*/ 905247 h 2092149"/>
                    <a:gd name="connsiteX3" fmla="*/ 565439 w 2545799"/>
                    <a:gd name="connsiteY3" fmla="*/ 364072 h 2092149"/>
                    <a:gd name="connsiteX4" fmla="*/ 1255905 w 2545799"/>
                    <a:gd name="connsiteY4" fmla="*/ 205451 h 2092149"/>
                    <a:gd name="connsiteX5" fmla="*/ 1955701 w 2545799"/>
                    <a:gd name="connsiteY5" fmla="*/ 186790 h 2092149"/>
                    <a:gd name="connsiteX6" fmla="*/ 2478215 w 2545799"/>
                    <a:gd name="connsiteY6" fmla="*/ 178 h 2092149"/>
                    <a:gd name="connsiteX7" fmla="*/ 2534199 w 2545799"/>
                    <a:gd name="connsiteY7" fmla="*/ 224112 h 2092149"/>
                    <a:gd name="connsiteX8" fmla="*/ 2431562 w 2545799"/>
                    <a:gd name="connsiteY8" fmla="*/ 765288 h 2092149"/>
                    <a:gd name="connsiteX9" fmla="*/ 2030345 w 2545799"/>
                    <a:gd name="connsiteY9" fmla="*/ 1605043 h 2092149"/>
                    <a:gd name="connsiteX10" fmla="*/ 1535823 w 2545799"/>
                    <a:gd name="connsiteY10" fmla="*/ 1987598 h 2092149"/>
                    <a:gd name="connsiteX11" fmla="*/ 831459 w 2545799"/>
                    <a:gd name="connsiteY11" fmla="*/ 2079738 h 2092149"/>
                    <a:gd name="connsiteX12" fmla="*/ 81414 w 2545799"/>
                    <a:gd name="connsiteY12" fmla="*/ 1854540 h 2092149"/>
                    <a:gd name="connsiteX0" fmla="*/ 81414 w 2545799"/>
                    <a:gd name="connsiteY0" fmla="*/ 1854540 h 2079929"/>
                    <a:gd name="connsiteX1" fmla="*/ 24264 w 2545799"/>
                    <a:gd name="connsiteY1" fmla="*/ 1418431 h 2079929"/>
                    <a:gd name="connsiteX2" fmla="*/ 117570 w 2545799"/>
                    <a:gd name="connsiteY2" fmla="*/ 905247 h 2079929"/>
                    <a:gd name="connsiteX3" fmla="*/ 565439 w 2545799"/>
                    <a:gd name="connsiteY3" fmla="*/ 364072 h 2079929"/>
                    <a:gd name="connsiteX4" fmla="*/ 1255905 w 2545799"/>
                    <a:gd name="connsiteY4" fmla="*/ 205451 h 2079929"/>
                    <a:gd name="connsiteX5" fmla="*/ 1955701 w 2545799"/>
                    <a:gd name="connsiteY5" fmla="*/ 186790 h 2079929"/>
                    <a:gd name="connsiteX6" fmla="*/ 2478215 w 2545799"/>
                    <a:gd name="connsiteY6" fmla="*/ 178 h 2079929"/>
                    <a:gd name="connsiteX7" fmla="*/ 2534199 w 2545799"/>
                    <a:gd name="connsiteY7" fmla="*/ 224112 h 2079929"/>
                    <a:gd name="connsiteX8" fmla="*/ 2431562 w 2545799"/>
                    <a:gd name="connsiteY8" fmla="*/ 765288 h 2079929"/>
                    <a:gd name="connsiteX9" fmla="*/ 2030345 w 2545799"/>
                    <a:gd name="connsiteY9" fmla="*/ 1605043 h 2079929"/>
                    <a:gd name="connsiteX10" fmla="*/ 1535823 w 2545799"/>
                    <a:gd name="connsiteY10" fmla="*/ 1987598 h 2079929"/>
                    <a:gd name="connsiteX11" fmla="*/ 831459 w 2545799"/>
                    <a:gd name="connsiteY11" fmla="*/ 2079738 h 2079929"/>
                    <a:gd name="connsiteX12" fmla="*/ 81414 w 2545799"/>
                    <a:gd name="connsiteY12" fmla="*/ 1854540 h 2079929"/>
                    <a:gd name="connsiteX0" fmla="*/ 69120 w 2533505"/>
                    <a:gd name="connsiteY0" fmla="*/ 1854540 h 2079929"/>
                    <a:gd name="connsiteX1" fmla="*/ 11970 w 2533505"/>
                    <a:gd name="connsiteY1" fmla="*/ 1418431 h 2079929"/>
                    <a:gd name="connsiteX2" fmla="*/ 105276 w 2533505"/>
                    <a:gd name="connsiteY2" fmla="*/ 905247 h 2079929"/>
                    <a:gd name="connsiteX3" fmla="*/ 553145 w 2533505"/>
                    <a:gd name="connsiteY3" fmla="*/ 364072 h 2079929"/>
                    <a:gd name="connsiteX4" fmla="*/ 1243611 w 2533505"/>
                    <a:gd name="connsiteY4" fmla="*/ 205451 h 2079929"/>
                    <a:gd name="connsiteX5" fmla="*/ 1943407 w 2533505"/>
                    <a:gd name="connsiteY5" fmla="*/ 186790 h 2079929"/>
                    <a:gd name="connsiteX6" fmla="*/ 2465921 w 2533505"/>
                    <a:gd name="connsiteY6" fmla="*/ 178 h 2079929"/>
                    <a:gd name="connsiteX7" fmla="*/ 2521905 w 2533505"/>
                    <a:gd name="connsiteY7" fmla="*/ 224112 h 2079929"/>
                    <a:gd name="connsiteX8" fmla="*/ 2419268 w 2533505"/>
                    <a:gd name="connsiteY8" fmla="*/ 765288 h 2079929"/>
                    <a:gd name="connsiteX9" fmla="*/ 2018051 w 2533505"/>
                    <a:gd name="connsiteY9" fmla="*/ 1605043 h 2079929"/>
                    <a:gd name="connsiteX10" fmla="*/ 1523529 w 2533505"/>
                    <a:gd name="connsiteY10" fmla="*/ 1987598 h 2079929"/>
                    <a:gd name="connsiteX11" fmla="*/ 819165 w 2533505"/>
                    <a:gd name="connsiteY11" fmla="*/ 2079738 h 2079929"/>
                    <a:gd name="connsiteX12" fmla="*/ 69120 w 2533505"/>
                    <a:gd name="connsiteY12" fmla="*/ 1854540 h 2079929"/>
                    <a:gd name="connsiteX0" fmla="*/ 62118 w 2526503"/>
                    <a:gd name="connsiteY0" fmla="*/ 1854540 h 2079929"/>
                    <a:gd name="connsiteX1" fmla="*/ 98274 w 2526503"/>
                    <a:gd name="connsiteY1" fmla="*/ 905247 h 2079929"/>
                    <a:gd name="connsiteX2" fmla="*/ 546143 w 2526503"/>
                    <a:gd name="connsiteY2" fmla="*/ 364072 h 2079929"/>
                    <a:gd name="connsiteX3" fmla="*/ 1236609 w 2526503"/>
                    <a:gd name="connsiteY3" fmla="*/ 205451 h 2079929"/>
                    <a:gd name="connsiteX4" fmla="*/ 1936405 w 2526503"/>
                    <a:gd name="connsiteY4" fmla="*/ 186790 h 2079929"/>
                    <a:gd name="connsiteX5" fmla="*/ 2458919 w 2526503"/>
                    <a:gd name="connsiteY5" fmla="*/ 178 h 2079929"/>
                    <a:gd name="connsiteX6" fmla="*/ 2514903 w 2526503"/>
                    <a:gd name="connsiteY6" fmla="*/ 224112 h 2079929"/>
                    <a:gd name="connsiteX7" fmla="*/ 2412266 w 2526503"/>
                    <a:gd name="connsiteY7" fmla="*/ 765288 h 2079929"/>
                    <a:gd name="connsiteX8" fmla="*/ 2011049 w 2526503"/>
                    <a:gd name="connsiteY8" fmla="*/ 1605043 h 2079929"/>
                    <a:gd name="connsiteX9" fmla="*/ 1516527 w 2526503"/>
                    <a:gd name="connsiteY9" fmla="*/ 1987598 h 2079929"/>
                    <a:gd name="connsiteX10" fmla="*/ 812163 w 2526503"/>
                    <a:gd name="connsiteY10" fmla="*/ 2079738 h 2079929"/>
                    <a:gd name="connsiteX11" fmla="*/ 62118 w 2526503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5793 w 2560178"/>
                    <a:gd name="connsiteY0" fmla="*/ 1854543 h 2079932"/>
                    <a:gd name="connsiteX1" fmla="*/ 131949 w 2560178"/>
                    <a:gd name="connsiteY1" fmla="*/ 905250 h 2079932"/>
                    <a:gd name="connsiteX2" fmla="*/ 1203609 w 2560178"/>
                    <a:gd name="connsiteY2" fmla="*/ 224504 h 2079932"/>
                    <a:gd name="connsiteX3" fmla="*/ 1970080 w 2560178"/>
                    <a:gd name="connsiteY3" fmla="*/ 186793 h 2079932"/>
                    <a:gd name="connsiteX4" fmla="*/ 2492594 w 2560178"/>
                    <a:gd name="connsiteY4" fmla="*/ 181 h 2079932"/>
                    <a:gd name="connsiteX5" fmla="*/ 2548578 w 2560178"/>
                    <a:gd name="connsiteY5" fmla="*/ 224115 h 2079932"/>
                    <a:gd name="connsiteX6" fmla="*/ 2445941 w 2560178"/>
                    <a:gd name="connsiteY6" fmla="*/ 765291 h 2079932"/>
                    <a:gd name="connsiteX7" fmla="*/ 2044724 w 2560178"/>
                    <a:gd name="connsiteY7" fmla="*/ 1605046 h 2079932"/>
                    <a:gd name="connsiteX8" fmla="*/ 1550202 w 2560178"/>
                    <a:gd name="connsiteY8" fmla="*/ 1987601 h 2079932"/>
                    <a:gd name="connsiteX9" fmla="*/ 845838 w 2560178"/>
                    <a:gd name="connsiteY9" fmla="*/ 2079741 h 2079932"/>
                    <a:gd name="connsiteX10" fmla="*/ 95793 w 2560178"/>
                    <a:gd name="connsiteY10" fmla="*/ 1854543 h 2079932"/>
                    <a:gd name="connsiteX0" fmla="*/ 90564 w 2554949"/>
                    <a:gd name="connsiteY0" fmla="*/ 1854543 h 2079932"/>
                    <a:gd name="connsiteX1" fmla="*/ 126720 w 2554949"/>
                    <a:gd name="connsiteY1" fmla="*/ 905250 h 2079932"/>
                    <a:gd name="connsiteX2" fmla="*/ 1198380 w 2554949"/>
                    <a:gd name="connsiteY2" fmla="*/ 224504 h 2079932"/>
                    <a:gd name="connsiteX3" fmla="*/ 1964851 w 2554949"/>
                    <a:gd name="connsiteY3" fmla="*/ 186793 h 2079932"/>
                    <a:gd name="connsiteX4" fmla="*/ 2487365 w 2554949"/>
                    <a:gd name="connsiteY4" fmla="*/ 181 h 2079932"/>
                    <a:gd name="connsiteX5" fmla="*/ 2543349 w 2554949"/>
                    <a:gd name="connsiteY5" fmla="*/ 224115 h 2079932"/>
                    <a:gd name="connsiteX6" fmla="*/ 2440712 w 2554949"/>
                    <a:gd name="connsiteY6" fmla="*/ 765291 h 2079932"/>
                    <a:gd name="connsiteX7" fmla="*/ 2039495 w 2554949"/>
                    <a:gd name="connsiteY7" fmla="*/ 1605046 h 2079932"/>
                    <a:gd name="connsiteX8" fmla="*/ 1544973 w 2554949"/>
                    <a:gd name="connsiteY8" fmla="*/ 1987601 h 2079932"/>
                    <a:gd name="connsiteX9" fmla="*/ 840609 w 2554949"/>
                    <a:gd name="connsiteY9" fmla="*/ 2079741 h 2079932"/>
                    <a:gd name="connsiteX10" fmla="*/ 90564 w 2554949"/>
                    <a:gd name="connsiteY10" fmla="*/ 1854543 h 2079932"/>
                    <a:gd name="connsiteX0" fmla="*/ 94033 w 2558418"/>
                    <a:gd name="connsiteY0" fmla="*/ 1854557 h 2079946"/>
                    <a:gd name="connsiteX1" fmla="*/ 130189 w 2558418"/>
                    <a:gd name="connsiteY1" fmla="*/ 905264 h 2079946"/>
                    <a:gd name="connsiteX2" fmla="*/ 1173274 w 2558418"/>
                    <a:gd name="connsiteY2" fmla="*/ 295956 h 2079946"/>
                    <a:gd name="connsiteX3" fmla="*/ 1968320 w 2558418"/>
                    <a:gd name="connsiteY3" fmla="*/ 186807 h 2079946"/>
                    <a:gd name="connsiteX4" fmla="*/ 2490834 w 2558418"/>
                    <a:gd name="connsiteY4" fmla="*/ 195 h 2079946"/>
                    <a:gd name="connsiteX5" fmla="*/ 2546818 w 2558418"/>
                    <a:gd name="connsiteY5" fmla="*/ 224129 h 2079946"/>
                    <a:gd name="connsiteX6" fmla="*/ 2444181 w 2558418"/>
                    <a:gd name="connsiteY6" fmla="*/ 765305 h 2079946"/>
                    <a:gd name="connsiteX7" fmla="*/ 2042964 w 2558418"/>
                    <a:gd name="connsiteY7" fmla="*/ 1605060 h 2079946"/>
                    <a:gd name="connsiteX8" fmla="*/ 1548442 w 2558418"/>
                    <a:gd name="connsiteY8" fmla="*/ 1987615 h 2079946"/>
                    <a:gd name="connsiteX9" fmla="*/ 844078 w 2558418"/>
                    <a:gd name="connsiteY9" fmla="*/ 2079755 h 2079946"/>
                    <a:gd name="connsiteX10" fmla="*/ 94033 w 2558418"/>
                    <a:gd name="connsiteY10" fmla="*/ 1854557 h 2079946"/>
                    <a:gd name="connsiteX0" fmla="*/ 94033 w 2558418"/>
                    <a:gd name="connsiteY0" fmla="*/ 1854556 h 2079945"/>
                    <a:gd name="connsiteX1" fmla="*/ 130189 w 2558418"/>
                    <a:gd name="connsiteY1" fmla="*/ 905263 h 2079945"/>
                    <a:gd name="connsiteX2" fmla="*/ 1173274 w 2558418"/>
                    <a:gd name="connsiteY2" fmla="*/ 286430 h 2079945"/>
                    <a:gd name="connsiteX3" fmla="*/ 1968320 w 2558418"/>
                    <a:gd name="connsiteY3" fmla="*/ 186806 h 2079945"/>
                    <a:gd name="connsiteX4" fmla="*/ 2490834 w 2558418"/>
                    <a:gd name="connsiteY4" fmla="*/ 194 h 2079945"/>
                    <a:gd name="connsiteX5" fmla="*/ 2546818 w 2558418"/>
                    <a:gd name="connsiteY5" fmla="*/ 224128 h 2079945"/>
                    <a:gd name="connsiteX6" fmla="*/ 2444181 w 2558418"/>
                    <a:gd name="connsiteY6" fmla="*/ 765304 h 2079945"/>
                    <a:gd name="connsiteX7" fmla="*/ 2042964 w 2558418"/>
                    <a:gd name="connsiteY7" fmla="*/ 1605059 h 2079945"/>
                    <a:gd name="connsiteX8" fmla="*/ 1548442 w 2558418"/>
                    <a:gd name="connsiteY8" fmla="*/ 1987614 h 2079945"/>
                    <a:gd name="connsiteX9" fmla="*/ 844078 w 2558418"/>
                    <a:gd name="connsiteY9" fmla="*/ 2079754 h 2079945"/>
                    <a:gd name="connsiteX10" fmla="*/ 94033 w 2558418"/>
                    <a:gd name="connsiteY10" fmla="*/ 1854556 h 2079945"/>
                    <a:gd name="connsiteX0" fmla="*/ 73773 w 2538158"/>
                    <a:gd name="connsiteY0" fmla="*/ 1854556 h 2079945"/>
                    <a:gd name="connsiteX1" fmla="*/ 109929 w 2538158"/>
                    <a:gd name="connsiteY1" fmla="*/ 905263 h 2079945"/>
                    <a:gd name="connsiteX2" fmla="*/ 1153014 w 2538158"/>
                    <a:gd name="connsiteY2" fmla="*/ 286430 h 2079945"/>
                    <a:gd name="connsiteX3" fmla="*/ 1948060 w 2538158"/>
                    <a:gd name="connsiteY3" fmla="*/ 186806 h 2079945"/>
                    <a:gd name="connsiteX4" fmla="*/ 2470574 w 2538158"/>
                    <a:gd name="connsiteY4" fmla="*/ 194 h 2079945"/>
                    <a:gd name="connsiteX5" fmla="*/ 2526558 w 2538158"/>
                    <a:gd name="connsiteY5" fmla="*/ 224128 h 2079945"/>
                    <a:gd name="connsiteX6" fmla="*/ 2423921 w 2538158"/>
                    <a:gd name="connsiteY6" fmla="*/ 765304 h 2079945"/>
                    <a:gd name="connsiteX7" fmla="*/ 2022704 w 2538158"/>
                    <a:gd name="connsiteY7" fmla="*/ 1605059 h 2079945"/>
                    <a:gd name="connsiteX8" fmla="*/ 1528182 w 2538158"/>
                    <a:gd name="connsiteY8" fmla="*/ 1987614 h 2079945"/>
                    <a:gd name="connsiteX9" fmla="*/ 823818 w 2538158"/>
                    <a:gd name="connsiteY9" fmla="*/ 2079754 h 2079945"/>
                    <a:gd name="connsiteX10" fmla="*/ 73773 w 2538158"/>
                    <a:gd name="connsiteY10" fmla="*/ 1854556 h 2079945"/>
                    <a:gd name="connsiteX0" fmla="*/ 108852 w 2511325"/>
                    <a:gd name="connsiteY0" fmla="*/ 1849794 h 2086587"/>
                    <a:gd name="connsiteX1" fmla="*/ 83096 w 2511325"/>
                    <a:gd name="connsiteY1" fmla="*/ 905263 h 2086587"/>
                    <a:gd name="connsiteX2" fmla="*/ 1126181 w 2511325"/>
                    <a:gd name="connsiteY2" fmla="*/ 286430 h 2086587"/>
                    <a:gd name="connsiteX3" fmla="*/ 1921227 w 2511325"/>
                    <a:gd name="connsiteY3" fmla="*/ 186806 h 2086587"/>
                    <a:gd name="connsiteX4" fmla="*/ 2443741 w 2511325"/>
                    <a:gd name="connsiteY4" fmla="*/ 194 h 2086587"/>
                    <a:gd name="connsiteX5" fmla="*/ 2499725 w 2511325"/>
                    <a:gd name="connsiteY5" fmla="*/ 224128 h 2086587"/>
                    <a:gd name="connsiteX6" fmla="*/ 2397088 w 2511325"/>
                    <a:gd name="connsiteY6" fmla="*/ 765304 h 2086587"/>
                    <a:gd name="connsiteX7" fmla="*/ 1995871 w 2511325"/>
                    <a:gd name="connsiteY7" fmla="*/ 1605059 h 2086587"/>
                    <a:gd name="connsiteX8" fmla="*/ 1501349 w 2511325"/>
                    <a:gd name="connsiteY8" fmla="*/ 1987614 h 2086587"/>
                    <a:gd name="connsiteX9" fmla="*/ 796985 w 2511325"/>
                    <a:gd name="connsiteY9" fmla="*/ 2079754 h 2086587"/>
                    <a:gd name="connsiteX10" fmla="*/ 108852 w 2511325"/>
                    <a:gd name="connsiteY10" fmla="*/ 1849794 h 2086587"/>
                    <a:gd name="connsiteX0" fmla="*/ 88946 w 2524756"/>
                    <a:gd name="connsiteY0" fmla="*/ 1811694 h 2089074"/>
                    <a:gd name="connsiteX1" fmla="*/ 96527 w 2524756"/>
                    <a:gd name="connsiteY1" fmla="*/ 905263 h 2089074"/>
                    <a:gd name="connsiteX2" fmla="*/ 1139612 w 2524756"/>
                    <a:gd name="connsiteY2" fmla="*/ 286430 h 2089074"/>
                    <a:gd name="connsiteX3" fmla="*/ 1934658 w 2524756"/>
                    <a:gd name="connsiteY3" fmla="*/ 186806 h 2089074"/>
                    <a:gd name="connsiteX4" fmla="*/ 2457172 w 2524756"/>
                    <a:gd name="connsiteY4" fmla="*/ 194 h 2089074"/>
                    <a:gd name="connsiteX5" fmla="*/ 2513156 w 2524756"/>
                    <a:gd name="connsiteY5" fmla="*/ 224128 h 2089074"/>
                    <a:gd name="connsiteX6" fmla="*/ 2410519 w 2524756"/>
                    <a:gd name="connsiteY6" fmla="*/ 765304 h 2089074"/>
                    <a:gd name="connsiteX7" fmla="*/ 2009302 w 2524756"/>
                    <a:gd name="connsiteY7" fmla="*/ 1605059 h 2089074"/>
                    <a:gd name="connsiteX8" fmla="*/ 1514780 w 2524756"/>
                    <a:gd name="connsiteY8" fmla="*/ 1987614 h 2089074"/>
                    <a:gd name="connsiteX9" fmla="*/ 810416 w 2524756"/>
                    <a:gd name="connsiteY9" fmla="*/ 2079754 h 2089074"/>
                    <a:gd name="connsiteX10" fmla="*/ 88946 w 2524756"/>
                    <a:gd name="connsiteY10" fmla="*/ 1811694 h 2089074"/>
                    <a:gd name="connsiteX0" fmla="*/ 68826 w 2504636"/>
                    <a:gd name="connsiteY0" fmla="*/ 1811694 h 2089074"/>
                    <a:gd name="connsiteX1" fmla="*/ 76407 w 2504636"/>
                    <a:gd name="connsiteY1" fmla="*/ 905263 h 2089074"/>
                    <a:gd name="connsiteX2" fmla="*/ 1119492 w 2504636"/>
                    <a:gd name="connsiteY2" fmla="*/ 286430 h 2089074"/>
                    <a:gd name="connsiteX3" fmla="*/ 1914538 w 2504636"/>
                    <a:gd name="connsiteY3" fmla="*/ 186806 h 2089074"/>
                    <a:gd name="connsiteX4" fmla="*/ 2437052 w 2504636"/>
                    <a:gd name="connsiteY4" fmla="*/ 194 h 2089074"/>
                    <a:gd name="connsiteX5" fmla="*/ 2493036 w 2504636"/>
                    <a:gd name="connsiteY5" fmla="*/ 224128 h 2089074"/>
                    <a:gd name="connsiteX6" fmla="*/ 2390399 w 2504636"/>
                    <a:gd name="connsiteY6" fmla="*/ 765304 h 2089074"/>
                    <a:gd name="connsiteX7" fmla="*/ 1989182 w 2504636"/>
                    <a:gd name="connsiteY7" fmla="*/ 1605059 h 2089074"/>
                    <a:gd name="connsiteX8" fmla="*/ 1494660 w 2504636"/>
                    <a:gd name="connsiteY8" fmla="*/ 1987614 h 2089074"/>
                    <a:gd name="connsiteX9" fmla="*/ 790296 w 2504636"/>
                    <a:gd name="connsiteY9" fmla="*/ 2079754 h 2089074"/>
                    <a:gd name="connsiteX10" fmla="*/ 68826 w 2504636"/>
                    <a:gd name="connsiteY10" fmla="*/ 1811694 h 208907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107853 w 2543663"/>
                    <a:gd name="connsiteY0" fmla="*/ 1773594 h 2067233"/>
                    <a:gd name="connsiteX1" fmla="*/ 115434 w 2543663"/>
                    <a:gd name="connsiteY1" fmla="*/ 905263 h 2067233"/>
                    <a:gd name="connsiteX2" fmla="*/ 1158519 w 2543663"/>
                    <a:gd name="connsiteY2" fmla="*/ 286430 h 2067233"/>
                    <a:gd name="connsiteX3" fmla="*/ 1953565 w 2543663"/>
                    <a:gd name="connsiteY3" fmla="*/ 186806 h 2067233"/>
                    <a:gd name="connsiteX4" fmla="*/ 2476079 w 2543663"/>
                    <a:gd name="connsiteY4" fmla="*/ 194 h 2067233"/>
                    <a:gd name="connsiteX5" fmla="*/ 2532063 w 2543663"/>
                    <a:gd name="connsiteY5" fmla="*/ 224128 h 2067233"/>
                    <a:gd name="connsiteX6" fmla="*/ 2429426 w 2543663"/>
                    <a:gd name="connsiteY6" fmla="*/ 765304 h 2067233"/>
                    <a:gd name="connsiteX7" fmla="*/ 2028209 w 2543663"/>
                    <a:gd name="connsiteY7" fmla="*/ 1605059 h 2067233"/>
                    <a:gd name="connsiteX8" fmla="*/ 1533687 w 2543663"/>
                    <a:gd name="connsiteY8" fmla="*/ 1987614 h 2067233"/>
                    <a:gd name="connsiteX9" fmla="*/ 843610 w 2543663"/>
                    <a:gd name="connsiteY9" fmla="*/ 2051179 h 2067233"/>
                    <a:gd name="connsiteX10" fmla="*/ 107853 w 2543663"/>
                    <a:gd name="connsiteY10" fmla="*/ 1773594 h 2067233"/>
                    <a:gd name="connsiteX0" fmla="*/ 107853 w 2543663"/>
                    <a:gd name="connsiteY0" fmla="*/ 1773594 h 2054713"/>
                    <a:gd name="connsiteX1" fmla="*/ 115434 w 2543663"/>
                    <a:gd name="connsiteY1" fmla="*/ 905263 h 2054713"/>
                    <a:gd name="connsiteX2" fmla="*/ 1158519 w 2543663"/>
                    <a:gd name="connsiteY2" fmla="*/ 286430 h 2054713"/>
                    <a:gd name="connsiteX3" fmla="*/ 1953565 w 2543663"/>
                    <a:gd name="connsiteY3" fmla="*/ 186806 h 2054713"/>
                    <a:gd name="connsiteX4" fmla="*/ 2476079 w 2543663"/>
                    <a:gd name="connsiteY4" fmla="*/ 194 h 2054713"/>
                    <a:gd name="connsiteX5" fmla="*/ 2532063 w 2543663"/>
                    <a:gd name="connsiteY5" fmla="*/ 224128 h 2054713"/>
                    <a:gd name="connsiteX6" fmla="*/ 2429426 w 2543663"/>
                    <a:gd name="connsiteY6" fmla="*/ 765304 h 2054713"/>
                    <a:gd name="connsiteX7" fmla="*/ 2028209 w 2543663"/>
                    <a:gd name="connsiteY7" fmla="*/ 1605059 h 2054713"/>
                    <a:gd name="connsiteX8" fmla="*/ 1533687 w 2543663"/>
                    <a:gd name="connsiteY8" fmla="*/ 1987614 h 2054713"/>
                    <a:gd name="connsiteX9" fmla="*/ 843610 w 2543663"/>
                    <a:gd name="connsiteY9" fmla="*/ 2051179 h 2054713"/>
                    <a:gd name="connsiteX10" fmla="*/ 107853 w 2543663"/>
                    <a:gd name="connsiteY10" fmla="*/ 1773594 h 2054713"/>
                    <a:gd name="connsiteX0" fmla="*/ 107853 w 2543663"/>
                    <a:gd name="connsiteY0" fmla="*/ 1773594 h 2059058"/>
                    <a:gd name="connsiteX1" fmla="*/ 115434 w 2543663"/>
                    <a:gd name="connsiteY1" fmla="*/ 905263 h 2059058"/>
                    <a:gd name="connsiteX2" fmla="*/ 1158519 w 2543663"/>
                    <a:gd name="connsiteY2" fmla="*/ 286430 h 2059058"/>
                    <a:gd name="connsiteX3" fmla="*/ 1953565 w 2543663"/>
                    <a:gd name="connsiteY3" fmla="*/ 186806 h 2059058"/>
                    <a:gd name="connsiteX4" fmla="*/ 2476079 w 2543663"/>
                    <a:gd name="connsiteY4" fmla="*/ 194 h 2059058"/>
                    <a:gd name="connsiteX5" fmla="*/ 2532063 w 2543663"/>
                    <a:gd name="connsiteY5" fmla="*/ 224128 h 2059058"/>
                    <a:gd name="connsiteX6" fmla="*/ 2429426 w 2543663"/>
                    <a:gd name="connsiteY6" fmla="*/ 765304 h 2059058"/>
                    <a:gd name="connsiteX7" fmla="*/ 2028209 w 2543663"/>
                    <a:gd name="connsiteY7" fmla="*/ 1605059 h 2059058"/>
                    <a:gd name="connsiteX8" fmla="*/ 1533687 w 2543663"/>
                    <a:gd name="connsiteY8" fmla="*/ 1949514 h 2059058"/>
                    <a:gd name="connsiteX9" fmla="*/ 843610 w 2543663"/>
                    <a:gd name="connsiteY9" fmla="*/ 2051179 h 2059058"/>
                    <a:gd name="connsiteX10" fmla="*/ 107853 w 2543663"/>
                    <a:gd name="connsiteY10" fmla="*/ 1773594 h 2059058"/>
                    <a:gd name="connsiteX0" fmla="*/ 107853 w 2543663"/>
                    <a:gd name="connsiteY0" fmla="*/ 1773594 h 2060238"/>
                    <a:gd name="connsiteX1" fmla="*/ 115434 w 2543663"/>
                    <a:gd name="connsiteY1" fmla="*/ 905263 h 2060238"/>
                    <a:gd name="connsiteX2" fmla="*/ 1158519 w 2543663"/>
                    <a:gd name="connsiteY2" fmla="*/ 286430 h 2060238"/>
                    <a:gd name="connsiteX3" fmla="*/ 1953565 w 2543663"/>
                    <a:gd name="connsiteY3" fmla="*/ 186806 h 2060238"/>
                    <a:gd name="connsiteX4" fmla="*/ 2476079 w 2543663"/>
                    <a:gd name="connsiteY4" fmla="*/ 194 h 2060238"/>
                    <a:gd name="connsiteX5" fmla="*/ 2532063 w 2543663"/>
                    <a:gd name="connsiteY5" fmla="*/ 224128 h 2060238"/>
                    <a:gd name="connsiteX6" fmla="*/ 2429426 w 2543663"/>
                    <a:gd name="connsiteY6" fmla="*/ 765304 h 2060238"/>
                    <a:gd name="connsiteX7" fmla="*/ 1985346 w 2543663"/>
                    <a:gd name="connsiteY7" fmla="*/ 1528859 h 2060238"/>
                    <a:gd name="connsiteX8" fmla="*/ 1533687 w 2543663"/>
                    <a:gd name="connsiteY8" fmla="*/ 1949514 h 2060238"/>
                    <a:gd name="connsiteX9" fmla="*/ 843610 w 2543663"/>
                    <a:gd name="connsiteY9" fmla="*/ 2051179 h 2060238"/>
                    <a:gd name="connsiteX10" fmla="*/ 107853 w 2543663"/>
                    <a:gd name="connsiteY10" fmla="*/ 1773594 h 2060238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8859"/>
                    <a:gd name="connsiteY0" fmla="*/ 1773449 h 2060093"/>
                    <a:gd name="connsiteX1" fmla="*/ 115434 w 2548859"/>
                    <a:gd name="connsiteY1" fmla="*/ 905118 h 2060093"/>
                    <a:gd name="connsiteX2" fmla="*/ 1158519 w 2548859"/>
                    <a:gd name="connsiteY2" fmla="*/ 286285 h 2060093"/>
                    <a:gd name="connsiteX3" fmla="*/ 1953565 w 2548859"/>
                    <a:gd name="connsiteY3" fmla="*/ 186661 h 2060093"/>
                    <a:gd name="connsiteX4" fmla="*/ 2476079 w 2548859"/>
                    <a:gd name="connsiteY4" fmla="*/ 49 h 2060093"/>
                    <a:gd name="connsiteX5" fmla="*/ 2536826 w 2548859"/>
                    <a:gd name="connsiteY5" fmla="*/ 204933 h 2060093"/>
                    <a:gd name="connsiteX6" fmla="*/ 2400851 w 2548859"/>
                    <a:gd name="connsiteY6" fmla="*/ 750871 h 2060093"/>
                    <a:gd name="connsiteX7" fmla="*/ 1985346 w 2548859"/>
                    <a:gd name="connsiteY7" fmla="*/ 1528714 h 2060093"/>
                    <a:gd name="connsiteX8" fmla="*/ 1533687 w 2548859"/>
                    <a:gd name="connsiteY8" fmla="*/ 1949369 h 2060093"/>
                    <a:gd name="connsiteX9" fmla="*/ 843610 w 2548859"/>
                    <a:gd name="connsiteY9" fmla="*/ 2051034 h 2060093"/>
                    <a:gd name="connsiteX10" fmla="*/ 107853 w 2548859"/>
                    <a:gd name="connsiteY10" fmla="*/ 1773449 h 2060093"/>
                    <a:gd name="connsiteX0" fmla="*/ 107853 w 2550227"/>
                    <a:gd name="connsiteY0" fmla="*/ 1773449 h 2060093"/>
                    <a:gd name="connsiteX1" fmla="*/ 115434 w 2550227"/>
                    <a:gd name="connsiteY1" fmla="*/ 905118 h 2060093"/>
                    <a:gd name="connsiteX2" fmla="*/ 1158519 w 2550227"/>
                    <a:gd name="connsiteY2" fmla="*/ 286285 h 2060093"/>
                    <a:gd name="connsiteX3" fmla="*/ 1953565 w 2550227"/>
                    <a:gd name="connsiteY3" fmla="*/ 186661 h 2060093"/>
                    <a:gd name="connsiteX4" fmla="*/ 2476079 w 2550227"/>
                    <a:gd name="connsiteY4" fmla="*/ 49 h 2060093"/>
                    <a:gd name="connsiteX5" fmla="*/ 2536826 w 2550227"/>
                    <a:gd name="connsiteY5" fmla="*/ 204933 h 2060093"/>
                    <a:gd name="connsiteX6" fmla="*/ 2381801 w 2550227"/>
                    <a:gd name="connsiteY6" fmla="*/ 722296 h 2060093"/>
                    <a:gd name="connsiteX7" fmla="*/ 1985346 w 2550227"/>
                    <a:gd name="connsiteY7" fmla="*/ 1528714 h 2060093"/>
                    <a:gd name="connsiteX8" fmla="*/ 1533687 w 2550227"/>
                    <a:gd name="connsiteY8" fmla="*/ 1949369 h 2060093"/>
                    <a:gd name="connsiteX9" fmla="*/ 843610 w 2550227"/>
                    <a:gd name="connsiteY9" fmla="*/ 2051034 h 2060093"/>
                    <a:gd name="connsiteX10" fmla="*/ 107853 w 2550227"/>
                    <a:gd name="connsiteY10" fmla="*/ 1773449 h 2060093"/>
                    <a:gd name="connsiteX0" fmla="*/ 90468 w 2532842"/>
                    <a:gd name="connsiteY0" fmla="*/ 1773449 h 2060093"/>
                    <a:gd name="connsiteX1" fmla="*/ 98049 w 2532842"/>
                    <a:gd name="connsiteY1" fmla="*/ 905118 h 2060093"/>
                    <a:gd name="connsiteX2" fmla="*/ 1141134 w 2532842"/>
                    <a:gd name="connsiteY2" fmla="*/ 286285 h 2060093"/>
                    <a:gd name="connsiteX3" fmla="*/ 1936180 w 2532842"/>
                    <a:gd name="connsiteY3" fmla="*/ 186661 h 2060093"/>
                    <a:gd name="connsiteX4" fmla="*/ 2458694 w 2532842"/>
                    <a:gd name="connsiteY4" fmla="*/ 49 h 2060093"/>
                    <a:gd name="connsiteX5" fmla="*/ 2519441 w 2532842"/>
                    <a:gd name="connsiteY5" fmla="*/ 204933 h 2060093"/>
                    <a:gd name="connsiteX6" fmla="*/ 2364416 w 2532842"/>
                    <a:gd name="connsiteY6" fmla="*/ 722296 h 2060093"/>
                    <a:gd name="connsiteX7" fmla="*/ 1967961 w 2532842"/>
                    <a:gd name="connsiteY7" fmla="*/ 1528714 h 2060093"/>
                    <a:gd name="connsiteX8" fmla="*/ 1516302 w 2532842"/>
                    <a:gd name="connsiteY8" fmla="*/ 1949369 h 2060093"/>
                    <a:gd name="connsiteX9" fmla="*/ 826225 w 2532842"/>
                    <a:gd name="connsiteY9" fmla="*/ 2051034 h 2060093"/>
                    <a:gd name="connsiteX10" fmla="*/ 90468 w 2532842"/>
                    <a:gd name="connsiteY10" fmla="*/ 1773449 h 20600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532842" h="2060093">
                      <a:moveTo>
                        <a:pt x="90468" y="1773449"/>
                      </a:moveTo>
                      <a:cubicBezTo>
                        <a:pt x="-30895" y="1582463"/>
                        <a:pt x="-31897" y="1158624"/>
                        <a:pt x="98049" y="905118"/>
                      </a:cubicBezTo>
                      <a:cubicBezTo>
                        <a:pt x="227995" y="651612"/>
                        <a:pt x="469426" y="295053"/>
                        <a:pt x="1141134" y="286285"/>
                      </a:cubicBezTo>
                      <a:cubicBezTo>
                        <a:pt x="1374462" y="283239"/>
                        <a:pt x="1716587" y="234367"/>
                        <a:pt x="1936180" y="186661"/>
                      </a:cubicBezTo>
                      <a:cubicBezTo>
                        <a:pt x="2155773" y="138955"/>
                        <a:pt x="2361484" y="-2996"/>
                        <a:pt x="2458694" y="49"/>
                      </a:cubicBezTo>
                      <a:cubicBezTo>
                        <a:pt x="2555904" y="3094"/>
                        <a:pt x="2535154" y="84559"/>
                        <a:pt x="2519441" y="204933"/>
                      </a:cubicBezTo>
                      <a:cubicBezTo>
                        <a:pt x="2503728" y="325307"/>
                        <a:pt x="2432516" y="568341"/>
                        <a:pt x="2364416" y="722296"/>
                      </a:cubicBezTo>
                      <a:cubicBezTo>
                        <a:pt x="2296316" y="876251"/>
                        <a:pt x="2109313" y="1324202"/>
                        <a:pt x="1967961" y="1528714"/>
                      </a:cubicBezTo>
                      <a:cubicBezTo>
                        <a:pt x="1826609" y="1733226"/>
                        <a:pt x="1706591" y="1862316"/>
                        <a:pt x="1516302" y="1949369"/>
                      </a:cubicBezTo>
                      <a:cubicBezTo>
                        <a:pt x="1326013" y="2036422"/>
                        <a:pt x="1063864" y="2080354"/>
                        <a:pt x="826225" y="2051034"/>
                      </a:cubicBezTo>
                      <a:cubicBezTo>
                        <a:pt x="588586" y="2021714"/>
                        <a:pt x="211831" y="1964435"/>
                        <a:pt x="90468" y="1773449"/>
                      </a:cubicBezTo>
                      <a:close/>
                    </a:path>
                  </a:pathLst>
                </a:custGeom>
                <a:noFill/>
                <a:ln w="28575" cap="rnd" cmpd="sng" algn="ctr">
                  <a:solidFill>
                    <a:srgbClr val="B4CE82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" name="Freeform: Shape 323">
                  <a:extLst>
                    <a:ext uri="{FF2B5EF4-FFF2-40B4-BE49-F238E27FC236}">
                      <a16:creationId xmlns:a16="http://schemas.microsoft.com/office/drawing/2014/main" id="{386AB0F6-05D0-28FE-D03B-8BBDFC94E57C}"/>
                    </a:ext>
                  </a:extLst>
                </p:cNvPr>
                <p:cNvSpPr/>
                <p:nvPr/>
              </p:nvSpPr>
              <p:spPr>
                <a:xfrm>
                  <a:off x="5085481" y="3449385"/>
                  <a:ext cx="549475" cy="581891"/>
                </a:xfrm>
                <a:custGeom>
                  <a:avLst/>
                  <a:gdLst>
                    <a:gd name="connsiteX0" fmla="*/ 0 w 1234440"/>
                    <a:gd name="connsiteY0" fmla="*/ 1177290 h 1177290"/>
                    <a:gd name="connsiteX1" fmla="*/ 1234440 w 1234440"/>
                    <a:gd name="connsiteY1" fmla="*/ 0 h 1177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34440" h="1177290">
                      <a:moveTo>
                        <a:pt x="0" y="1177290"/>
                      </a:moveTo>
                      <a:cubicBezTo>
                        <a:pt x="114300" y="734377"/>
                        <a:pt x="228600" y="291465"/>
                        <a:pt x="1234440" y="0"/>
                      </a:cubicBezTo>
                    </a:path>
                  </a:pathLst>
                </a:custGeom>
                <a:noFill/>
                <a:ln w="28575" cap="rnd" cmpd="sng" algn="ctr">
                  <a:solidFill>
                    <a:srgbClr val="B4CE82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27" name="Graphic 145" descr="Folder">
                <a:extLst>
                  <a:ext uri="{FF2B5EF4-FFF2-40B4-BE49-F238E27FC236}">
                    <a16:creationId xmlns:a16="http://schemas.microsoft.com/office/drawing/2014/main" id="{222A6A2E-BD23-A979-7DCD-0E6A6788E4F0}"/>
                  </a:ext>
                </a:extLst>
              </p:cNvPr>
              <p:cNvSpPr/>
              <p:nvPr/>
            </p:nvSpPr>
            <p:spPr>
              <a:xfrm>
                <a:off x="2196296" y="755304"/>
                <a:ext cx="626857" cy="412361"/>
              </a:xfrm>
              <a:custGeom>
                <a:avLst/>
                <a:gdLst>
                  <a:gd name="connsiteX0" fmla="*/ 592974 w 626857"/>
                  <a:gd name="connsiteY0" fmla="*/ 412362 h 412361"/>
                  <a:gd name="connsiteX1" fmla="*/ 33884 w 626857"/>
                  <a:gd name="connsiteY1" fmla="*/ 412362 h 412361"/>
                  <a:gd name="connsiteX2" fmla="*/ 0 w 626857"/>
                  <a:gd name="connsiteY2" fmla="*/ 382907 h 412361"/>
                  <a:gd name="connsiteX3" fmla="*/ 0 w 626857"/>
                  <a:gd name="connsiteY3" fmla="*/ 29454 h 412361"/>
                  <a:gd name="connsiteX4" fmla="*/ 33884 w 626857"/>
                  <a:gd name="connsiteY4" fmla="*/ 0 h 412361"/>
                  <a:gd name="connsiteX5" fmla="*/ 193140 w 626857"/>
                  <a:gd name="connsiteY5" fmla="*/ 0 h 412361"/>
                  <a:gd name="connsiteX6" fmla="*/ 211776 w 626857"/>
                  <a:gd name="connsiteY6" fmla="*/ 5155 h 412361"/>
                  <a:gd name="connsiteX7" fmla="*/ 304958 w 626857"/>
                  <a:gd name="connsiteY7" fmla="*/ 58909 h 412361"/>
                  <a:gd name="connsiteX8" fmla="*/ 592974 w 626857"/>
                  <a:gd name="connsiteY8" fmla="*/ 58909 h 412361"/>
                  <a:gd name="connsiteX9" fmla="*/ 626858 w 626857"/>
                  <a:gd name="connsiteY9" fmla="*/ 88363 h 412361"/>
                  <a:gd name="connsiteX10" fmla="*/ 626858 w 626857"/>
                  <a:gd name="connsiteY10" fmla="*/ 382907 h 412361"/>
                  <a:gd name="connsiteX11" fmla="*/ 592974 w 626857"/>
                  <a:gd name="connsiteY11" fmla="*/ 412362 h 412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26857" h="412361">
                    <a:moveTo>
                      <a:pt x="592974" y="412362"/>
                    </a:moveTo>
                    <a:lnTo>
                      <a:pt x="33884" y="412362"/>
                    </a:lnTo>
                    <a:cubicBezTo>
                      <a:pt x="15248" y="412362"/>
                      <a:pt x="0" y="399107"/>
                      <a:pt x="0" y="382907"/>
                    </a:cubicBezTo>
                    <a:lnTo>
                      <a:pt x="0" y="29454"/>
                    </a:lnTo>
                    <a:cubicBezTo>
                      <a:pt x="0" y="13254"/>
                      <a:pt x="15248" y="0"/>
                      <a:pt x="33884" y="0"/>
                    </a:cubicBezTo>
                    <a:lnTo>
                      <a:pt x="193140" y="0"/>
                    </a:lnTo>
                    <a:cubicBezTo>
                      <a:pt x="199917" y="0"/>
                      <a:pt x="206694" y="1473"/>
                      <a:pt x="211776" y="5155"/>
                    </a:cubicBezTo>
                    <a:lnTo>
                      <a:pt x="304958" y="58909"/>
                    </a:lnTo>
                    <a:lnTo>
                      <a:pt x="592974" y="58909"/>
                    </a:lnTo>
                    <a:cubicBezTo>
                      <a:pt x="611610" y="58909"/>
                      <a:pt x="626858" y="72163"/>
                      <a:pt x="626858" y="88363"/>
                    </a:cubicBezTo>
                    <a:lnTo>
                      <a:pt x="626858" y="382907"/>
                    </a:lnTo>
                    <a:cubicBezTo>
                      <a:pt x="626858" y="399107"/>
                      <a:pt x="611610" y="412362"/>
                      <a:pt x="592974" y="412362"/>
                    </a:cubicBezTo>
                    <a:close/>
                  </a:path>
                </a:pathLst>
              </a:custGeom>
              <a:noFill/>
              <a:ln w="16867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8" name="TextBox 146">
                <a:extLst>
                  <a:ext uri="{FF2B5EF4-FFF2-40B4-BE49-F238E27FC236}">
                    <a16:creationId xmlns:a16="http://schemas.microsoft.com/office/drawing/2014/main" id="{0438A088-1E2C-0456-C973-FCEDF5C7E1DE}"/>
                  </a:ext>
                </a:extLst>
              </p:cNvPr>
              <p:cNvSpPr txBox="1"/>
              <p:nvPr/>
            </p:nvSpPr>
            <p:spPr>
              <a:xfrm>
                <a:off x="2811608" y="822985"/>
                <a:ext cx="6399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0" dirty="0"/>
                  <a:t>S</a:t>
                </a:r>
                <a:r>
                  <a:rPr kumimoji="0" lang="en-US" sz="1200" b="0" i="0" u="none" strike="noStrike" kern="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</a:rPr>
                  <a:t>tudies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</p:grpSp>
        <p:grpSp>
          <p:nvGrpSpPr>
            <p:cNvPr id="376" name="Gruppieren 375">
              <a:extLst>
                <a:ext uri="{FF2B5EF4-FFF2-40B4-BE49-F238E27FC236}">
                  <a16:creationId xmlns:a16="http://schemas.microsoft.com/office/drawing/2014/main" id="{90895501-650A-60D2-B5C5-89381BB07BA2}"/>
                </a:ext>
              </a:extLst>
            </p:cNvPr>
            <p:cNvGrpSpPr/>
            <p:nvPr/>
          </p:nvGrpSpPr>
          <p:grpSpPr>
            <a:xfrm>
              <a:off x="2526321" y="1168638"/>
              <a:ext cx="0" cy="347739"/>
              <a:chOff x="8553809" y="2082016"/>
              <a:chExt cx="0" cy="633195"/>
            </a:xfrm>
          </p:grpSpPr>
          <p:cxnSp>
            <p:nvCxnSpPr>
              <p:cNvPr id="374" name="Straight Connector 336">
                <a:extLst>
                  <a:ext uri="{FF2B5EF4-FFF2-40B4-BE49-F238E27FC236}">
                    <a16:creationId xmlns:a16="http://schemas.microsoft.com/office/drawing/2014/main" id="{DD6D1650-80F5-8B67-9B4D-22995FE207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809" y="2082016"/>
                <a:ext cx="0" cy="3933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Connector 339">
                <a:extLst>
                  <a:ext uri="{FF2B5EF4-FFF2-40B4-BE49-F238E27FC236}">
                    <a16:creationId xmlns:a16="http://schemas.microsoft.com/office/drawing/2014/main" id="{F2B14252-3317-D5B1-A05D-FC4A5CD2B2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809" y="2510239"/>
                <a:ext cx="0" cy="20497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2" name="Gruppieren 411">
            <a:extLst>
              <a:ext uri="{FF2B5EF4-FFF2-40B4-BE49-F238E27FC236}">
                <a16:creationId xmlns:a16="http://schemas.microsoft.com/office/drawing/2014/main" id="{A8980B0F-997F-8D86-A9A5-3DDE48407A62}"/>
              </a:ext>
            </a:extLst>
          </p:cNvPr>
          <p:cNvGrpSpPr/>
          <p:nvPr/>
        </p:nvGrpSpPr>
        <p:grpSpPr>
          <a:xfrm>
            <a:off x="2095589" y="2193923"/>
            <a:ext cx="1315863" cy="906347"/>
            <a:chOff x="2095589" y="2045940"/>
            <a:chExt cx="1315863" cy="906347"/>
          </a:xfrm>
        </p:grpSpPr>
        <p:grpSp>
          <p:nvGrpSpPr>
            <p:cNvPr id="394" name="Gruppieren 393">
              <a:extLst>
                <a:ext uri="{FF2B5EF4-FFF2-40B4-BE49-F238E27FC236}">
                  <a16:creationId xmlns:a16="http://schemas.microsoft.com/office/drawing/2014/main" id="{06BC03A8-C32C-DBFC-BA9A-4938AF99D3BA}"/>
                </a:ext>
              </a:extLst>
            </p:cNvPr>
            <p:cNvGrpSpPr/>
            <p:nvPr/>
          </p:nvGrpSpPr>
          <p:grpSpPr>
            <a:xfrm>
              <a:off x="2095589" y="2045940"/>
              <a:ext cx="1315863" cy="706905"/>
              <a:chOff x="2095589" y="1809720"/>
              <a:chExt cx="1315863" cy="706905"/>
            </a:xfrm>
          </p:grpSpPr>
          <p:sp>
            <p:nvSpPr>
              <p:cNvPr id="2" name="TextBox 142">
                <a:extLst>
                  <a:ext uri="{FF2B5EF4-FFF2-40B4-BE49-F238E27FC236}">
                    <a16:creationId xmlns:a16="http://schemas.microsoft.com/office/drawing/2014/main" id="{27DA3986-7127-EA71-9A2F-762A70F5BA34}"/>
                  </a:ext>
                </a:extLst>
              </p:cNvPr>
              <p:cNvSpPr txBox="1"/>
              <p:nvPr/>
            </p:nvSpPr>
            <p:spPr>
              <a:xfrm>
                <a:off x="2811608" y="2024673"/>
                <a:ext cx="5998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0" dirty="0"/>
                  <a:t>A</a:t>
                </a:r>
                <a:r>
                  <a:rPr kumimoji="0" lang="en-US" sz="1200" b="0" i="0" u="none" strike="noStrike" kern="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</a:rPr>
                  <a:t>ssays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pic>
            <p:nvPicPr>
              <p:cNvPr id="37" name="Graphic 320" descr="Folder">
                <a:extLst>
                  <a:ext uri="{FF2B5EF4-FFF2-40B4-BE49-F238E27FC236}">
                    <a16:creationId xmlns:a16="http://schemas.microsoft.com/office/drawing/2014/main" id="{6FFE43BD-8CFB-C1A1-EA2E-F6FAD67F2B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2095589" y="1809720"/>
                <a:ext cx="813221" cy="706905"/>
              </a:xfrm>
              <a:prstGeom prst="rect">
                <a:avLst/>
              </a:prstGeom>
            </p:spPr>
          </p:pic>
          <p:grpSp>
            <p:nvGrpSpPr>
              <p:cNvPr id="38" name="Group 7">
                <a:extLst>
                  <a:ext uri="{FF2B5EF4-FFF2-40B4-BE49-F238E27FC236}">
                    <a16:creationId xmlns:a16="http://schemas.microsoft.com/office/drawing/2014/main" id="{0EF64C7E-2560-4A6D-0A9D-9692505741C7}"/>
                  </a:ext>
                </a:extLst>
              </p:cNvPr>
              <p:cNvGrpSpPr/>
              <p:nvPr/>
            </p:nvGrpSpPr>
            <p:grpSpPr>
              <a:xfrm>
                <a:off x="2291795" y="2063032"/>
                <a:ext cx="408337" cy="257430"/>
                <a:chOff x="2846189" y="2844264"/>
                <a:chExt cx="616235" cy="388496"/>
              </a:xfrm>
            </p:grpSpPr>
            <p:sp>
              <p:nvSpPr>
                <p:cNvPr id="39" name="Freeform: Shape 4">
                  <a:extLst>
                    <a:ext uri="{FF2B5EF4-FFF2-40B4-BE49-F238E27FC236}">
                      <a16:creationId xmlns:a16="http://schemas.microsoft.com/office/drawing/2014/main" id="{FD4AB771-B649-9FAA-5FF4-671DD55C3413}"/>
                    </a:ext>
                  </a:extLst>
                </p:cNvPr>
                <p:cNvSpPr/>
                <p:nvPr/>
              </p:nvSpPr>
              <p:spPr>
                <a:xfrm>
                  <a:off x="2913171" y="2897850"/>
                  <a:ext cx="227739" cy="133964"/>
                </a:xfrm>
                <a:custGeom>
                  <a:avLst/>
                  <a:gdLst>
                    <a:gd name="connsiteX0" fmla="*/ 113870 w 227739"/>
                    <a:gd name="connsiteY0" fmla="*/ 133964 h 133964"/>
                    <a:gd name="connsiteX1" fmla="*/ 227739 w 227739"/>
                    <a:gd name="connsiteY1" fmla="*/ 66982 h 133964"/>
                    <a:gd name="connsiteX2" fmla="*/ 113870 w 227739"/>
                    <a:gd name="connsiteY2" fmla="*/ 0 h 133964"/>
                    <a:gd name="connsiteX3" fmla="*/ 0 w 227739"/>
                    <a:gd name="connsiteY3" fmla="*/ 66982 h 133964"/>
                    <a:gd name="connsiteX4" fmla="*/ 113870 w 227739"/>
                    <a:gd name="connsiteY4" fmla="*/ 133964 h 133964"/>
                    <a:gd name="connsiteX5" fmla="*/ 113870 w 227739"/>
                    <a:gd name="connsiteY5" fmla="*/ 26793 h 133964"/>
                    <a:gd name="connsiteX6" fmla="*/ 200946 w 227739"/>
                    <a:gd name="connsiteY6" fmla="*/ 66982 h 133964"/>
                    <a:gd name="connsiteX7" fmla="*/ 113870 w 227739"/>
                    <a:gd name="connsiteY7" fmla="*/ 107171 h 133964"/>
                    <a:gd name="connsiteX8" fmla="*/ 26793 w 227739"/>
                    <a:gd name="connsiteY8" fmla="*/ 66982 h 133964"/>
                    <a:gd name="connsiteX9" fmla="*/ 113870 w 227739"/>
                    <a:gd name="connsiteY9" fmla="*/ 26793 h 133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27739" h="133964">
                      <a:moveTo>
                        <a:pt x="113870" y="133964"/>
                      </a:moveTo>
                      <a:cubicBezTo>
                        <a:pt x="177717" y="133964"/>
                        <a:pt x="227739" y="104539"/>
                        <a:pt x="227739" y="66982"/>
                      </a:cubicBezTo>
                      <a:cubicBezTo>
                        <a:pt x="227739" y="29425"/>
                        <a:pt x="177717" y="0"/>
                        <a:pt x="113870" y="0"/>
                      </a:cubicBezTo>
                      <a:cubicBezTo>
                        <a:pt x="50022" y="0"/>
                        <a:pt x="0" y="29425"/>
                        <a:pt x="0" y="66982"/>
                      </a:cubicBezTo>
                      <a:cubicBezTo>
                        <a:pt x="0" y="104539"/>
                        <a:pt x="50022" y="133964"/>
                        <a:pt x="113870" y="133964"/>
                      </a:cubicBezTo>
                      <a:close/>
                      <a:moveTo>
                        <a:pt x="113870" y="26793"/>
                      </a:moveTo>
                      <a:cubicBezTo>
                        <a:pt x="165185" y="26793"/>
                        <a:pt x="200946" y="47973"/>
                        <a:pt x="200946" y="66982"/>
                      </a:cubicBezTo>
                      <a:cubicBezTo>
                        <a:pt x="200946" y="85992"/>
                        <a:pt x="165185" y="107171"/>
                        <a:pt x="113870" y="107171"/>
                      </a:cubicBezTo>
                      <a:cubicBezTo>
                        <a:pt x="62555" y="107171"/>
                        <a:pt x="26793" y="85992"/>
                        <a:pt x="26793" y="66982"/>
                      </a:cubicBezTo>
                      <a:cubicBezTo>
                        <a:pt x="26793" y="47973"/>
                        <a:pt x="62555" y="26793"/>
                        <a:pt x="113870" y="26793"/>
                      </a:cubicBezTo>
                      <a:close/>
                    </a:path>
                  </a:pathLst>
                </a:custGeom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" name="Freeform: Shape 5">
                  <a:extLst>
                    <a:ext uri="{FF2B5EF4-FFF2-40B4-BE49-F238E27FC236}">
                      <a16:creationId xmlns:a16="http://schemas.microsoft.com/office/drawing/2014/main" id="{1317993E-7F73-BD3A-B3F1-B766E8A56238}"/>
                    </a:ext>
                  </a:extLst>
                </p:cNvPr>
                <p:cNvSpPr/>
                <p:nvPr/>
              </p:nvSpPr>
              <p:spPr>
                <a:xfrm>
                  <a:off x="2966757" y="2938039"/>
                  <a:ext cx="120567" cy="53585"/>
                </a:xfrm>
                <a:custGeom>
                  <a:avLst/>
                  <a:gdLst>
                    <a:gd name="connsiteX0" fmla="*/ 120568 w 120567"/>
                    <a:gd name="connsiteY0" fmla="*/ 26793 h 53585"/>
                    <a:gd name="connsiteX1" fmla="*/ 60284 w 120567"/>
                    <a:gd name="connsiteY1" fmla="*/ 53586 h 53585"/>
                    <a:gd name="connsiteX2" fmla="*/ 0 w 120567"/>
                    <a:gd name="connsiteY2" fmla="*/ 26793 h 53585"/>
                    <a:gd name="connsiteX3" fmla="*/ 60284 w 120567"/>
                    <a:gd name="connsiteY3" fmla="*/ 0 h 53585"/>
                    <a:gd name="connsiteX4" fmla="*/ 120568 w 120567"/>
                    <a:gd name="connsiteY4" fmla="*/ 26793 h 535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567" h="53585">
                      <a:moveTo>
                        <a:pt x="120568" y="26793"/>
                      </a:moveTo>
                      <a:cubicBezTo>
                        <a:pt x="120568" y="41590"/>
                        <a:pt x="93578" y="53586"/>
                        <a:pt x="60284" y="53586"/>
                      </a:cubicBezTo>
                      <a:cubicBezTo>
                        <a:pt x="26990" y="53586"/>
                        <a:pt x="0" y="41590"/>
                        <a:pt x="0" y="26793"/>
                      </a:cubicBezTo>
                      <a:cubicBezTo>
                        <a:pt x="0" y="11996"/>
                        <a:pt x="26990" y="0"/>
                        <a:pt x="60284" y="0"/>
                      </a:cubicBezTo>
                      <a:cubicBezTo>
                        <a:pt x="93578" y="0"/>
                        <a:pt x="120568" y="11996"/>
                        <a:pt x="120568" y="26793"/>
                      </a:cubicBezTo>
                      <a:close/>
                    </a:path>
                  </a:pathLst>
                </a:custGeom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" name="Freeform: Shape 6">
                  <a:extLst>
                    <a:ext uri="{FF2B5EF4-FFF2-40B4-BE49-F238E27FC236}">
                      <a16:creationId xmlns:a16="http://schemas.microsoft.com/office/drawing/2014/main" id="{7D495E06-1A53-F644-C61D-A2A9E5DE044E}"/>
                    </a:ext>
                  </a:extLst>
                </p:cNvPr>
                <p:cNvSpPr/>
                <p:nvPr/>
              </p:nvSpPr>
              <p:spPr>
                <a:xfrm>
                  <a:off x="2846189" y="2844264"/>
                  <a:ext cx="616235" cy="388496"/>
                </a:xfrm>
                <a:custGeom>
                  <a:avLst/>
                  <a:gdLst>
                    <a:gd name="connsiteX0" fmla="*/ 587178 w 616235"/>
                    <a:gd name="connsiteY0" fmla="*/ 139242 h 388496"/>
                    <a:gd name="connsiteX1" fmla="*/ 359366 w 616235"/>
                    <a:gd name="connsiteY1" fmla="*/ 140287 h 388496"/>
                    <a:gd name="connsiteX2" fmla="*/ 361703 w 616235"/>
                    <a:gd name="connsiteY2" fmla="*/ 120568 h 388496"/>
                    <a:gd name="connsiteX3" fmla="*/ 180852 w 616235"/>
                    <a:gd name="connsiteY3" fmla="*/ 0 h 388496"/>
                    <a:gd name="connsiteX4" fmla="*/ 0 w 616235"/>
                    <a:gd name="connsiteY4" fmla="*/ 120568 h 388496"/>
                    <a:gd name="connsiteX5" fmla="*/ 0 w 616235"/>
                    <a:gd name="connsiteY5" fmla="*/ 259180 h 388496"/>
                    <a:gd name="connsiteX6" fmla="*/ 188615 w 616235"/>
                    <a:gd name="connsiteY6" fmla="*/ 388496 h 388496"/>
                    <a:gd name="connsiteX7" fmla="*/ 353786 w 616235"/>
                    <a:gd name="connsiteY7" fmla="*/ 334837 h 388496"/>
                    <a:gd name="connsiteX8" fmla="*/ 570674 w 616235"/>
                    <a:gd name="connsiteY8" fmla="*/ 323242 h 388496"/>
                    <a:gd name="connsiteX9" fmla="*/ 616235 w 616235"/>
                    <a:gd name="connsiteY9" fmla="*/ 343772 h 388496"/>
                    <a:gd name="connsiteX10" fmla="*/ 616235 w 616235"/>
                    <a:gd name="connsiteY10" fmla="*/ 152331 h 388496"/>
                    <a:gd name="connsiteX11" fmla="*/ 395194 w 616235"/>
                    <a:gd name="connsiteY11" fmla="*/ 169224 h 388496"/>
                    <a:gd name="connsiteX12" fmla="*/ 421987 w 616235"/>
                    <a:gd name="connsiteY12" fmla="*/ 161333 h 388496"/>
                    <a:gd name="connsiteX13" fmla="*/ 421987 w 616235"/>
                    <a:gd name="connsiteY13" fmla="*/ 247834 h 388496"/>
                    <a:gd name="connsiteX14" fmla="*/ 395194 w 616235"/>
                    <a:gd name="connsiteY14" fmla="*/ 247834 h 388496"/>
                    <a:gd name="connsiteX15" fmla="*/ 60284 w 616235"/>
                    <a:gd name="connsiteY15" fmla="*/ 214343 h 388496"/>
                    <a:gd name="connsiteX16" fmla="*/ 65964 w 616235"/>
                    <a:gd name="connsiteY16" fmla="*/ 214343 h 388496"/>
                    <a:gd name="connsiteX17" fmla="*/ 87077 w 616235"/>
                    <a:gd name="connsiteY17" fmla="*/ 224176 h 388496"/>
                    <a:gd name="connsiteX18" fmla="*/ 87077 w 616235"/>
                    <a:gd name="connsiteY18" fmla="*/ 261230 h 388496"/>
                    <a:gd name="connsiteX19" fmla="*/ 60284 w 616235"/>
                    <a:gd name="connsiteY19" fmla="*/ 261230 h 388496"/>
                    <a:gd name="connsiteX20" fmla="*/ 194248 w 616235"/>
                    <a:gd name="connsiteY20" fmla="*/ 240787 h 388496"/>
                    <a:gd name="connsiteX21" fmla="*/ 221041 w 616235"/>
                    <a:gd name="connsiteY21" fmla="*/ 238235 h 388496"/>
                    <a:gd name="connsiteX22" fmla="*/ 221041 w 616235"/>
                    <a:gd name="connsiteY22" fmla="*/ 281325 h 388496"/>
                    <a:gd name="connsiteX23" fmla="*/ 194248 w 616235"/>
                    <a:gd name="connsiteY23" fmla="*/ 281325 h 388496"/>
                    <a:gd name="connsiteX24" fmla="*/ 261230 w 616235"/>
                    <a:gd name="connsiteY24" fmla="*/ 228978 h 388496"/>
                    <a:gd name="connsiteX25" fmla="*/ 288023 w 616235"/>
                    <a:gd name="connsiteY25" fmla="*/ 218261 h 388496"/>
                    <a:gd name="connsiteX26" fmla="*/ 288023 w 616235"/>
                    <a:gd name="connsiteY26" fmla="*/ 301419 h 388496"/>
                    <a:gd name="connsiteX27" fmla="*/ 261230 w 616235"/>
                    <a:gd name="connsiteY27" fmla="*/ 301419 h 388496"/>
                    <a:gd name="connsiteX28" fmla="*/ 328212 w 616235"/>
                    <a:gd name="connsiteY28" fmla="*/ 199801 h 388496"/>
                    <a:gd name="connsiteX29" fmla="*/ 353786 w 616235"/>
                    <a:gd name="connsiteY29" fmla="*/ 187476 h 388496"/>
                    <a:gd name="connsiteX30" fmla="*/ 355005 w 616235"/>
                    <a:gd name="connsiteY30" fmla="*/ 186867 h 388496"/>
                    <a:gd name="connsiteX31" fmla="*/ 355005 w 616235"/>
                    <a:gd name="connsiteY31" fmla="*/ 234437 h 388496"/>
                    <a:gd name="connsiteX32" fmla="*/ 328212 w 616235"/>
                    <a:gd name="connsiteY32" fmla="*/ 234437 h 388496"/>
                    <a:gd name="connsiteX33" fmla="*/ 154059 w 616235"/>
                    <a:gd name="connsiteY33" fmla="*/ 314816 h 388496"/>
                    <a:gd name="connsiteX34" fmla="*/ 127266 w 616235"/>
                    <a:gd name="connsiteY34" fmla="*/ 314816 h 388496"/>
                    <a:gd name="connsiteX35" fmla="*/ 127266 w 616235"/>
                    <a:gd name="connsiteY35" fmla="*/ 235944 h 388496"/>
                    <a:gd name="connsiteX36" fmla="*/ 154059 w 616235"/>
                    <a:gd name="connsiteY36" fmla="*/ 239863 h 388496"/>
                    <a:gd name="connsiteX37" fmla="*/ 462176 w 616235"/>
                    <a:gd name="connsiteY37" fmla="*/ 200946 h 388496"/>
                    <a:gd name="connsiteX38" fmla="*/ 462176 w 616235"/>
                    <a:gd name="connsiteY38" fmla="*/ 155345 h 388496"/>
                    <a:gd name="connsiteX39" fmla="*/ 488969 w 616235"/>
                    <a:gd name="connsiteY39" fmla="*/ 155345 h 388496"/>
                    <a:gd name="connsiteX40" fmla="*/ 488969 w 616235"/>
                    <a:gd name="connsiteY40" fmla="*/ 200946 h 388496"/>
                    <a:gd name="connsiteX41" fmla="*/ 180852 w 616235"/>
                    <a:gd name="connsiteY41" fmla="*/ 40189 h 388496"/>
                    <a:gd name="connsiteX42" fmla="*/ 321514 w 616235"/>
                    <a:gd name="connsiteY42" fmla="*/ 120568 h 388496"/>
                    <a:gd name="connsiteX43" fmla="*/ 180852 w 616235"/>
                    <a:gd name="connsiteY43" fmla="*/ 200946 h 388496"/>
                    <a:gd name="connsiteX44" fmla="*/ 40189 w 616235"/>
                    <a:gd name="connsiteY44" fmla="*/ 120568 h 388496"/>
                    <a:gd name="connsiteX45" fmla="*/ 180852 w 616235"/>
                    <a:gd name="connsiteY45" fmla="*/ 40189 h 388496"/>
                    <a:gd name="connsiteX46" fmla="*/ 576046 w 616235"/>
                    <a:gd name="connsiteY46" fmla="*/ 281847 h 388496"/>
                    <a:gd name="connsiteX47" fmla="*/ 534216 w 616235"/>
                    <a:gd name="connsiteY47" fmla="*/ 268658 h 388496"/>
                    <a:gd name="connsiteX48" fmla="*/ 522460 w 616235"/>
                    <a:gd name="connsiteY48" fmla="*/ 217390 h 388496"/>
                    <a:gd name="connsiteX49" fmla="*/ 538536 w 616235"/>
                    <a:gd name="connsiteY49" fmla="*/ 164066 h 388496"/>
                    <a:gd name="connsiteX50" fmla="*/ 570687 w 616235"/>
                    <a:gd name="connsiteY50" fmla="*/ 175882 h 388496"/>
                    <a:gd name="connsiteX51" fmla="*/ 576046 w 616235"/>
                    <a:gd name="connsiteY51" fmla="*/ 178300 h 388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</a:cxnLst>
                  <a:rect l="l" t="t" r="r" b="b"/>
                  <a:pathLst>
                    <a:path w="616235" h="388496">
                      <a:moveTo>
                        <a:pt x="587178" y="139242"/>
                      </a:moveTo>
                      <a:cubicBezTo>
                        <a:pt x="513210" y="105932"/>
                        <a:pt x="436683" y="106421"/>
                        <a:pt x="359366" y="140287"/>
                      </a:cubicBezTo>
                      <a:cubicBezTo>
                        <a:pt x="360908" y="133827"/>
                        <a:pt x="361693" y="127210"/>
                        <a:pt x="361703" y="120568"/>
                      </a:cubicBezTo>
                      <a:cubicBezTo>
                        <a:pt x="361703" y="52963"/>
                        <a:pt x="282269" y="0"/>
                        <a:pt x="180852" y="0"/>
                      </a:cubicBezTo>
                      <a:cubicBezTo>
                        <a:pt x="79434" y="0"/>
                        <a:pt x="0" y="52963"/>
                        <a:pt x="0" y="120568"/>
                      </a:cubicBezTo>
                      <a:lnTo>
                        <a:pt x="0" y="259180"/>
                      </a:lnTo>
                      <a:cubicBezTo>
                        <a:pt x="0" y="331695"/>
                        <a:pt x="82850" y="388496"/>
                        <a:pt x="188615" y="388496"/>
                      </a:cubicBezTo>
                      <a:cubicBezTo>
                        <a:pt x="252248" y="388496"/>
                        <a:pt x="318306" y="353592"/>
                        <a:pt x="353786" y="334837"/>
                      </a:cubicBezTo>
                      <a:cubicBezTo>
                        <a:pt x="427848" y="295692"/>
                        <a:pt x="500825" y="291787"/>
                        <a:pt x="570674" y="323242"/>
                      </a:cubicBezTo>
                      <a:lnTo>
                        <a:pt x="616235" y="343772"/>
                      </a:lnTo>
                      <a:lnTo>
                        <a:pt x="616235" y="152331"/>
                      </a:lnTo>
                      <a:close/>
                      <a:moveTo>
                        <a:pt x="395194" y="169224"/>
                      </a:moveTo>
                      <a:cubicBezTo>
                        <a:pt x="403979" y="166121"/>
                        <a:pt x="412922" y="163487"/>
                        <a:pt x="421987" y="161333"/>
                      </a:cubicBezTo>
                      <a:lnTo>
                        <a:pt x="421987" y="247834"/>
                      </a:lnTo>
                      <a:lnTo>
                        <a:pt x="395194" y="247834"/>
                      </a:lnTo>
                      <a:close/>
                      <a:moveTo>
                        <a:pt x="60284" y="214343"/>
                      </a:moveTo>
                      <a:lnTo>
                        <a:pt x="65964" y="214343"/>
                      </a:lnTo>
                      <a:cubicBezTo>
                        <a:pt x="72800" y="218036"/>
                        <a:pt x="79851" y="221320"/>
                        <a:pt x="87077" y="224176"/>
                      </a:cubicBezTo>
                      <a:lnTo>
                        <a:pt x="87077" y="261230"/>
                      </a:lnTo>
                      <a:lnTo>
                        <a:pt x="60284" y="261230"/>
                      </a:lnTo>
                      <a:close/>
                      <a:moveTo>
                        <a:pt x="194248" y="240787"/>
                      </a:moveTo>
                      <a:cubicBezTo>
                        <a:pt x="203402" y="240340"/>
                        <a:pt x="212333" y="239490"/>
                        <a:pt x="221041" y="238235"/>
                      </a:cubicBezTo>
                      <a:lnTo>
                        <a:pt x="221041" y="281325"/>
                      </a:lnTo>
                      <a:lnTo>
                        <a:pt x="194248" y="281325"/>
                      </a:lnTo>
                      <a:close/>
                      <a:moveTo>
                        <a:pt x="261230" y="228978"/>
                      </a:moveTo>
                      <a:cubicBezTo>
                        <a:pt x="270397" y="226025"/>
                        <a:pt x="279349" y="222444"/>
                        <a:pt x="288023" y="218261"/>
                      </a:cubicBezTo>
                      <a:lnTo>
                        <a:pt x="288023" y="301419"/>
                      </a:lnTo>
                      <a:lnTo>
                        <a:pt x="261230" y="301419"/>
                      </a:lnTo>
                      <a:close/>
                      <a:moveTo>
                        <a:pt x="328212" y="199801"/>
                      </a:moveTo>
                      <a:cubicBezTo>
                        <a:pt x="337824" y="195548"/>
                        <a:pt x="346485" y="191334"/>
                        <a:pt x="353786" y="187476"/>
                      </a:cubicBezTo>
                      <a:cubicBezTo>
                        <a:pt x="354195" y="187262"/>
                        <a:pt x="354596" y="187081"/>
                        <a:pt x="355005" y="186867"/>
                      </a:cubicBezTo>
                      <a:lnTo>
                        <a:pt x="355005" y="234437"/>
                      </a:lnTo>
                      <a:lnTo>
                        <a:pt x="328212" y="234437"/>
                      </a:lnTo>
                      <a:close/>
                      <a:moveTo>
                        <a:pt x="154059" y="314816"/>
                      </a:moveTo>
                      <a:lnTo>
                        <a:pt x="127266" y="314816"/>
                      </a:lnTo>
                      <a:lnTo>
                        <a:pt x="127266" y="235944"/>
                      </a:lnTo>
                      <a:cubicBezTo>
                        <a:pt x="136124" y="237705"/>
                        <a:pt x="145067" y="239012"/>
                        <a:pt x="154059" y="239863"/>
                      </a:cubicBezTo>
                      <a:close/>
                      <a:moveTo>
                        <a:pt x="462176" y="200946"/>
                      </a:moveTo>
                      <a:lnTo>
                        <a:pt x="462176" y="155345"/>
                      </a:lnTo>
                      <a:cubicBezTo>
                        <a:pt x="471099" y="154802"/>
                        <a:pt x="480047" y="154802"/>
                        <a:pt x="488969" y="155345"/>
                      </a:cubicBezTo>
                      <a:lnTo>
                        <a:pt x="488969" y="200946"/>
                      </a:lnTo>
                      <a:close/>
                      <a:moveTo>
                        <a:pt x="180852" y="40189"/>
                      </a:moveTo>
                      <a:cubicBezTo>
                        <a:pt x="257097" y="40189"/>
                        <a:pt x="321514" y="77029"/>
                        <a:pt x="321514" y="120568"/>
                      </a:cubicBezTo>
                      <a:cubicBezTo>
                        <a:pt x="321514" y="164106"/>
                        <a:pt x="257097" y="200946"/>
                        <a:pt x="180852" y="200946"/>
                      </a:cubicBezTo>
                      <a:cubicBezTo>
                        <a:pt x="104606" y="200946"/>
                        <a:pt x="40189" y="164140"/>
                        <a:pt x="40189" y="120568"/>
                      </a:cubicBezTo>
                      <a:cubicBezTo>
                        <a:pt x="40189" y="76996"/>
                        <a:pt x="104606" y="40189"/>
                        <a:pt x="180852" y="40189"/>
                      </a:cubicBezTo>
                      <a:close/>
                      <a:moveTo>
                        <a:pt x="576046" y="281847"/>
                      </a:moveTo>
                      <a:cubicBezTo>
                        <a:pt x="562467" y="276370"/>
                        <a:pt x="548481" y="271961"/>
                        <a:pt x="534216" y="268658"/>
                      </a:cubicBezTo>
                      <a:cubicBezTo>
                        <a:pt x="526890" y="252533"/>
                        <a:pt x="522892" y="235096"/>
                        <a:pt x="522460" y="217390"/>
                      </a:cubicBezTo>
                      <a:cubicBezTo>
                        <a:pt x="522723" y="198461"/>
                        <a:pt x="528292" y="179986"/>
                        <a:pt x="538536" y="164066"/>
                      </a:cubicBezTo>
                      <a:cubicBezTo>
                        <a:pt x="549513" y="167257"/>
                        <a:pt x="560256" y="171205"/>
                        <a:pt x="570687" y="175882"/>
                      </a:cubicBezTo>
                      <a:lnTo>
                        <a:pt x="576046" y="178300"/>
                      </a:lnTo>
                      <a:close/>
                    </a:path>
                  </a:pathLst>
                </a:custGeom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379" name="Gruppieren 378">
              <a:extLst>
                <a:ext uri="{FF2B5EF4-FFF2-40B4-BE49-F238E27FC236}">
                  <a16:creationId xmlns:a16="http://schemas.microsoft.com/office/drawing/2014/main" id="{75508278-9C2A-384C-A7E8-A7C2D00EBA9B}"/>
                </a:ext>
              </a:extLst>
            </p:cNvPr>
            <p:cNvGrpSpPr/>
            <p:nvPr/>
          </p:nvGrpSpPr>
          <p:grpSpPr>
            <a:xfrm>
              <a:off x="2526321" y="2604548"/>
              <a:ext cx="0" cy="347739"/>
              <a:chOff x="8553809" y="2082016"/>
              <a:chExt cx="0" cy="633195"/>
            </a:xfrm>
          </p:grpSpPr>
          <p:cxnSp>
            <p:nvCxnSpPr>
              <p:cNvPr id="380" name="Straight Connector 336">
                <a:extLst>
                  <a:ext uri="{FF2B5EF4-FFF2-40B4-BE49-F238E27FC236}">
                    <a16:creationId xmlns:a16="http://schemas.microsoft.com/office/drawing/2014/main" id="{E9063FEC-99E3-C094-4774-9275FBEE09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809" y="2082016"/>
                <a:ext cx="0" cy="3933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Connector 339">
                <a:extLst>
                  <a:ext uri="{FF2B5EF4-FFF2-40B4-BE49-F238E27FC236}">
                    <a16:creationId xmlns:a16="http://schemas.microsoft.com/office/drawing/2014/main" id="{FD9371E0-2A01-89B3-9806-D2F99A6008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809" y="2510239"/>
                <a:ext cx="0" cy="20497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4" name="Gruppieren 413">
            <a:extLst>
              <a:ext uri="{FF2B5EF4-FFF2-40B4-BE49-F238E27FC236}">
                <a16:creationId xmlns:a16="http://schemas.microsoft.com/office/drawing/2014/main" id="{20720F83-70AF-67C9-B1D2-5D3C0571131B}"/>
              </a:ext>
            </a:extLst>
          </p:cNvPr>
          <p:cNvGrpSpPr/>
          <p:nvPr/>
        </p:nvGrpSpPr>
        <p:grpSpPr>
          <a:xfrm>
            <a:off x="2102629" y="4922717"/>
            <a:ext cx="1198215" cy="900830"/>
            <a:chOff x="2102629" y="4548836"/>
            <a:chExt cx="1198215" cy="900830"/>
          </a:xfrm>
        </p:grpSpPr>
        <p:grpSp>
          <p:nvGrpSpPr>
            <p:cNvPr id="397" name="Gruppieren 396">
              <a:extLst>
                <a:ext uri="{FF2B5EF4-FFF2-40B4-BE49-F238E27FC236}">
                  <a16:creationId xmlns:a16="http://schemas.microsoft.com/office/drawing/2014/main" id="{7FDAEB84-C887-F45D-E830-77A798BEAB5E}"/>
                </a:ext>
              </a:extLst>
            </p:cNvPr>
            <p:cNvGrpSpPr/>
            <p:nvPr/>
          </p:nvGrpSpPr>
          <p:grpSpPr>
            <a:xfrm>
              <a:off x="2102629" y="4548836"/>
              <a:ext cx="1198215" cy="706906"/>
              <a:chOff x="2102629" y="3901136"/>
              <a:chExt cx="1198215" cy="706906"/>
            </a:xfrm>
          </p:grpSpPr>
          <p:pic>
            <p:nvPicPr>
              <p:cNvPr id="32" name="Graphic 220" descr="Folder">
                <a:extLst>
                  <a:ext uri="{FF2B5EF4-FFF2-40B4-BE49-F238E27FC236}">
                    <a16:creationId xmlns:a16="http://schemas.microsoft.com/office/drawing/2014/main" id="{56AD97D8-225C-FCDC-2D09-1B29690E19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2102629" y="3901136"/>
                <a:ext cx="813221" cy="706906"/>
              </a:xfrm>
              <a:prstGeom prst="rect">
                <a:avLst/>
              </a:prstGeom>
            </p:spPr>
          </p:pic>
          <p:sp>
            <p:nvSpPr>
              <p:cNvPr id="33" name="TextBox 221">
                <a:extLst>
                  <a:ext uri="{FF2B5EF4-FFF2-40B4-BE49-F238E27FC236}">
                    <a16:creationId xmlns:a16="http://schemas.microsoft.com/office/drawing/2014/main" id="{BCE48066-768F-F9A6-AE30-017CEC8E965F}"/>
                  </a:ext>
                </a:extLst>
              </p:cNvPr>
              <p:cNvSpPr txBox="1"/>
              <p:nvPr/>
            </p:nvSpPr>
            <p:spPr>
              <a:xfrm>
                <a:off x="2811608" y="4116090"/>
                <a:ext cx="4892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0" dirty="0"/>
                  <a:t>R</a:t>
                </a:r>
                <a:r>
                  <a:rPr kumimoji="0" lang="en-US" sz="1200" b="0" i="0" u="none" strike="noStrike" kern="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</a:rPr>
                  <a:t>uns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grpSp>
            <p:nvGrpSpPr>
              <p:cNvPr id="34" name="Graphic 11" descr="Gears">
                <a:extLst>
                  <a:ext uri="{FF2B5EF4-FFF2-40B4-BE49-F238E27FC236}">
                    <a16:creationId xmlns:a16="http://schemas.microsoft.com/office/drawing/2014/main" id="{D4825D85-3008-C7A6-A3A7-6C4E3837BECB}"/>
                  </a:ext>
                </a:extLst>
              </p:cNvPr>
              <p:cNvGrpSpPr/>
              <p:nvPr/>
            </p:nvGrpSpPr>
            <p:grpSpPr>
              <a:xfrm rot="20446813" flipH="1">
                <a:off x="2376794" y="4136902"/>
                <a:ext cx="241731" cy="292525"/>
                <a:chOff x="5986457" y="5441275"/>
                <a:chExt cx="621029" cy="751522"/>
              </a:xfrm>
              <a:solidFill>
                <a:srgbClr val="C21F3A"/>
              </a:solidFill>
            </p:grpSpPr>
            <p:sp>
              <p:nvSpPr>
                <p:cNvPr id="35" name="Freeform: Shape 259">
                  <a:extLst>
                    <a:ext uri="{FF2B5EF4-FFF2-40B4-BE49-F238E27FC236}">
                      <a16:creationId xmlns:a16="http://schemas.microsoft.com/office/drawing/2014/main" id="{D5F8FCD4-67E4-2150-706C-A6B61D53B18E}"/>
                    </a:ext>
                  </a:extLst>
                </p:cNvPr>
                <p:cNvSpPr/>
                <p:nvPr/>
              </p:nvSpPr>
              <p:spPr>
                <a:xfrm>
                  <a:off x="6201723" y="5441275"/>
                  <a:ext cx="405764" cy="404812"/>
                </a:xfrm>
                <a:custGeom>
                  <a:avLst/>
                  <a:gdLst>
                    <a:gd name="connsiteX0" fmla="*/ 202883 w 405764"/>
                    <a:gd name="connsiteY0" fmla="*/ 274320 h 404812"/>
                    <a:gd name="connsiteX1" fmla="*/ 131445 w 405764"/>
                    <a:gd name="connsiteY1" fmla="*/ 202883 h 404812"/>
                    <a:gd name="connsiteX2" fmla="*/ 202883 w 405764"/>
                    <a:gd name="connsiteY2" fmla="*/ 131445 h 404812"/>
                    <a:gd name="connsiteX3" fmla="*/ 274320 w 405764"/>
                    <a:gd name="connsiteY3" fmla="*/ 202883 h 404812"/>
                    <a:gd name="connsiteX4" fmla="*/ 202883 w 405764"/>
                    <a:gd name="connsiteY4" fmla="*/ 274320 h 404812"/>
                    <a:gd name="connsiteX5" fmla="*/ 363855 w 405764"/>
                    <a:gd name="connsiteY5" fmla="*/ 158115 h 404812"/>
                    <a:gd name="connsiteX6" fmla="*/ 348615 w 405764"/>
                    <a:gd name="connsiteY6" fmla="*/ 120968 h 404812"/>
                    <a:gd name="connsiteX7" fmla="*/ 363855 w 405764"/>
                    <a:gd name="connsiteY7" fmla="*/ 76200 h 404812"/>
                    <a:gd name="connsiteX8" fmla="*/ 329565 w 405764"/>
                    <a:gd name="connsiteY8" fmla="*/ 41910 h 404812"/>
                    <a:gd name="connsiteX9" fmla="*/ 284798 w 405764"/>
                    <a:gd name="connsiteY9" fmla="*/ 57150 h 404812"/>
                    <a:gd name="connsiteX10" fmla="*/ 247650 w 405764"/>
                    <a:gd name="connsiteY10" fmla="*/ 41910 h 404812"/>
                    <a:gd name="connsiteX11" fmla="*/ 226695 w 405764"/>
                    <a:gd name="connsiteY11" fmla="*/ 0 h 404812"/>
                    <a:gd name="connsiteX12" fmla="*/ 179070 w 405764"/>
                    <a:gd name="connsiteY12" fmla="*/ 0 h 404812"/>
                    <a:gd name="connsiteX13" fmla="*/ 158115 w 405764"/>
                    <a:gd name="connsiteY13" fmla="*/ 41910 h 404812"/>
                    <a:gd name="connsiteX14" fmla="*/ 120968 w 405764"/>
                    <a:gd name="connsiteY14" fmla="*/ 57150 h 404812"/>
                    <a:gd name="connsiteX15" fmla="*/ 76200 w 405764"/>
                    <a:gd name="connsiteY15" fmla="*/ 41910 h 404812"/>
                    <a:gd name="connsiteX16" fmla="*/ 41910 w 405764"/>
                    <a:gd name="connsiteY16" fmla="*/ 76200 h 404812"/>
                    <a:gd name="connsiteX17" fmla="*/ 57150 w 405764"/>
                    <a:gd name="connsiteY17" fmla="*/ 120968 h 404812"/>
                    <a:gd name="connsiteX18" fmla="*/ 41910 w 405764"/>
                    <a:gd name="connsiteY18" fmla="*/ 158115 h 404812"/>
                    <a:gd name="connsiteX19" fmla="*/ 0 w 405764"/>
                    <a:gd name="connsiteY19" fmla="*/ 179070 h 404812"/>
                    <a:gd name="connsiteX20" fmla="*/ 0 w 405764"/>
                    <a:gd name="connsiteY20" fmla="*/ 226695 h 404812"/>
                    <a:gd name="connsiteX21" fmla="*/ 41910 w 405764"/>
                    <a:gd name="connsiteY21" fmla="*/ 247650 h 404812"/>
                    <a:gd name="connsiteX22" fmla="*/ 57150 w 405764"/>
                    <a:gd name="connsiteY22" fmla="*/ 284798 h 404812"/>
                    <a:gd name="connsiteX23" fmla="*/ 41910 w 405764"/>
                    <a:gd name="connsiteY23" fmla="*/ 329565 h 404812"/>
                    <a:gd name="connsiteX24" fmla="*/ 75248 w 405764"/>
                    <a:gd name="connsiteY24" fmla="*/ 362903 h 404812"/>
                    <a:gd name="connsiteX25" fmla="*/ 120015 w 405764"/>
                    <a:gd name="connsiteY25" fmla="*/ 347663 h 404812"/>
                    <a:gd name="connsiteX26" fmla="*/ 157163 w 405764"/>
                    <a:gd name="connsiteY26" fmla="*/ 362903 h 404812"/>
                    <a:gd name="connsiteX27" fmla="*/ 178118 w 405764"/>
                    <a:gd name="connsiteY27" fmla="*/ 404813 h 404812"/>
                    <a:gd name="connsiteX28" fmla="*/ 225743 w 405764"/>
                    <a:gd name="connsiteY28" fmla="*/ 404813 h 404812"/>
                    <a:gd name="connsiteX29" fmla="*/ 246698 w 405764"/>
                    <a:gd name="connsiteY29" fmla="*/ 362903 h 404812"/>
                    <a:gd name="connsiteX30" fmla="*/ 283845 w 405764"/>
                    <a:gd name="connsiteY30" fmla="*/ 347663 h 404812"/>
                    <a:gd name="connsiteX31" fmla="*/ 328613 w 405764"/>
                    <a:gd name="connsiteY31" fmla="*/ 362903 h 404812"/>
                    <a:gd name="connsiteX32" fmla="*/ 362903 w 405764"/>
                    <a:gd name="connsiteY32" fmla="*/ 329565 h 404812"/>
                    <a:gd name="connsiteX33" fmla="*/ 347663 w 405764"/>
                    <a:gd name="connsiteY33" fmla="*/ 284798 h 404812"/>
                    <a:gd name="connsiteX34" fmla="*/ 363855 w 405764"/>
                    <a:gd name="connsiteY34" fmla="*/ 247650 h 404812"/>
                    <a:gd name="connsiteX35" fmla="*/ 405765 w 405764"/>
                    <a:gd name="connsiteY35" fmla="*/ 226695 h 404812"/>
                    <a:gd name="connsiteX36" fmla="*/ 405765 w 405764"/>
                    <a:gd name="connsiteY36" fmla="*/ 179070 h 404812"/>
                    <a:gd name="connsiteX37" fmla="*/ 363855 w 405764"/>
                    <a:gd name="connsiteY37" fmla="*/ 158115 h 404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405764" h="404812">
                      <a:moveTo>
                        <a:pt x="202883" y="274320"/>
                      </a:moveTo>
                      <a:cubicBezTo>
                        <a:pt x="162877" y="274320"/>
                        <a:pt x="131445" y="241935"/>
                        <a:pt x="131445" y="202883"/>
                      </a:cubicBezTo>
                      <a:cubicBezTo>
                        <a:pt x="131445" y="163830"/>
                        <a:pt x="163830" y="131445"/>
                        <a:pt x="202883" y="131445"/>
                      </a:cubicBezTo>
                      <a:cubicBezTo>
                        <a:pt x="242888" y="131445"/>
                        <a:pt x="274320" y="163830"/>
                        <a:pt x="274320" y="202883"/>
                      </a:cubicBezTo>
                      <a:cubicBezTo>
                        <a:pt x="274320" y="241935"/>
                        <a:pt x="241935" y="274320"/>
                        <a:pt x="202883" y="274320"/>
                      </a:cubicBezTo>
                      <a:close/>
                      <a:moveTo>
                        <a:pt x="363855" y="158115"/>
                      </a:moveTo>
                      <a:cubicBezTo>
                        <a:pt x="360045" y="144780"/>
                        <a:pt x="355283" y="132398"/>
                        <a:pt x="348615" y="120968"/>
                      </a:cubicBezTo>
                      <a:lnTo>
                        <a:pt x="363855" y="76200"/>
                      </a:lnTo>
                      <a:lnTo>
                        <a:pt x="329565" y="41910"/>
                      </a:lnTo>
                      <a:lnTo>
                        <a:pt x="284798" y="57150"/>
                      </a:lnTo>
                      <a:cubicBezTo>
                        <a:pt x="273367" y="50483"/>
                        <a:pt x="260985" y="45720"/>
                        <a:pt x="247650" y="41910"/>
                      </a:cubicBezTo>
                      <a:lnTo>
                        <a:pt x="226695" y="0"/>
                      </a:lnTo>
                      <a:lnTo>
                        <a:pt x="179070" y="0"/>
                      </a:lnTo>
                      <a:lnTo>
                        <a:pt x="158115" y="41910"/>
                      </a:lnTo>
                      <a:cubicBezTo>
                        <a:pt x="144780" y="45720"/>
                        <a:pt x="132398" y="50483"/>
                        <a:pt x="120968" y="57150"/>
                      </a:cubicBezTo>
                      <a:lnTo>
                        <a:pt x="76200" y="41910"/>
                      </a:lnTo>
                      <a:lnTo>
                        <a:pt x="41910" y="76200"/>
                      </a:lnTo>
                      <a:lnTo>
                        <a:pt x="57150" y="120968"/>
                      </a:lnTo>
                      <a:cubicBezTo>
                        <a:pt x="50482" y="132398"/>
                        <a:pt x="45720" y="144780"/>
                        <a:pt x="41910" y="158115"/>
                      </a:cubicBezTo>
                      <a:lnTo>
                        <a:pt x="0" y="179070"/>
                      </a:lnTo>
                      <a:lnTo>
                        <a:pt x="0" y="226695"/>
                      </a:lnTo>
                      <a:lnTo>
                        <a:pt x="41910" y="247650"/>
                      </a:lnTo>
                      <a:cubicBezTo>
                        <a:pt x="45720" y="260985"/>
                        <a:pt x="50482" y="273368"/>
                        <a:pt x="57150" y="284798"/>
                      </a:cubicBezTo>
                      <a:lnTo>
                        <a:pt x="41910" y="329565"/>
                      </a:lnTo>
                      <a:lnTo>
                        <a:pt x="75248" y="362903"/>
                      </a:lnTo>
                      <a:lnTo>
                        <a:pt x="120015" y="347663"/>
                      </a:lnTo>
                      <a:cubicBezTo>
                        <a:pt x="131445" y="354330"/>
                        <a:pt x="143827" y="359093"/>
                        <a:pt x="157163" y="362903"/>
                      </a:cubicBezTo>
                      <a:lnTo>
                        <a:pt x="178118" y="404813"/>
                      </a:lnTo>
                      <a:lnTo>
                        <a:pt x="225743" y="404813"/>
                      </a:lnTo>
                      <a:lnTo>
                        <a:pt x="246698" y="362903"/>
                      </a:lnTo>
                      <a:cubicBezTo>
                        <a:pt x="260033" y="359093"/>
                        <a:pt x="272415" y="354330"/>
                        <a:pt x="283845" y="347663"/>
                      </a:cubicBezTo>
                      <a:lnTo>
                        <a:pt x="328613" y="362903"/>
                      </a:lnTo>
                      <a:lnTo>
                        <a:pt x="362903" y="329565"/>
                      </a:lnTo>
                      <a:lnTo>
                        <a:pt x="347663" y="284798"/>
                      </a:lnTo>
                      <a:cubicBezTo>
                        <a:pt x="354330" y="273368"/>
                        <a:pt x="360045" y="260033"/>
                        <a:pt x="363855" y="247650"/>
                      </a:cubicBezTo>
                      <a:lnTo>
                        <a:pt x="405765" y="226695"/>
                      </a:lnTo>
                      <a:lnTo>
                        <a:pt x="405765" y="179070"/>
                      </a:lnTo>
                      <a:lnTo>
                        <a:pt x="363855" y="158115"/>
                      </a:lnTo>
                      <a:close/>
                    </a:path>
                  </a:pathLst>
                </a:custGeom>
                <a:grpFill/>
                <a:ln w="1905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6" name="Freeform: Shape 260">
                  <a:extLst>
                    <a:ext uri="{FF2B5EF4-FFF2-40B4-BE49-F238E27FC236}">
                      <a16:creationId xmlns:a16="http://schemas.microsoft.com/office/drawing/2014/main" id="{4F2040E3-4B9F-7296-C2B3-BD31795CE2FB}"/>
                    </a:ext>
                  </a:extLst>
                </p:cNvPr>
                <p:cNvSpPr/>
                <p:nvPr/>
              </p:nvSpPr>
              <p:spPr>
                <a:xfrm>
                  <a:off x="5986457" y="5787985"/>
                  <a:ext cx="405765" cy="404812"/>
                </a:xfrm>
                <a:custGeom>
                  <a:avLst/>
                  <a:gdLst>
                    <a:gd name="connsiteX0" fmla="*/ 202883 w 405765"/>
                    <a:gd name="connsiteY0" fmla="*/ 274320 h 404812"/>
                    <a:gd name="connsiteX1" fmla="*/ 131445 w 405765"/>
                    <a:gd name="connsiteY1" fmla="*/ 202882 h 404812"/>
                    <a:gd name="connsiteX2" fmla="*/ 202883 w 405765"/>
                    <a:gd name="connsiteY2" fmla="*/ 131445 h 404812"/>
                    <a:gd name="connsiteX3" fmla="*/ 274320 w 405765"/>
                    <a:gd name="connsiteY3" fmla="*/ 202882 h 404812"/>
                    <a:gd name="connsiteX4" fmla="*/ 202883 w 405765"/>
                    <a:gd name="connsiteY4" fmla="*/ 274320 h 404812"/>
                    <a:gd name="connsiteX5" fmla="*/ 202883 w 405765"/>
                    <a:gd name="connsiteY5" fmla="*/ 274320 h 404812"/>
                    <a:gd name="connsiteX6" fmla="*/ 348615 w 405765"/>
                    <a:gd name="connsiteY6" fmla="*/ 120967 h 404812"/>
                    <a:gd name="connsiteX7" fmla="*/ 363855 w 405765"/>
                    <a:gd name="connsiteY7" fmla="*/ 76200 h 404812"/>
                    <a:gd name="connsiteX8" fmla="*/ 329565 w 405765"/>
                    <a:gd name="connsiteY8" fmla="*/ 41910 h 404812"/>
                    <a:gd name="connsiteX9" fmla="*/ 284798 w 405765"/>
                    <a:gd name="connsiteY9" fmla="*/ 57150 h 404812"/>
                    <a:gd name="connsiteX10" fmla="*/ 247650 w 405765"/>
                    <a:gd name="connsiteY10" fmla="*/ 41910 h 404812"/>
                    <a:gd name="connsiteX11" fmla="*/ 226695 w 405765"/>
                    <a:gd name="connsiteY11" fmla="*/ 0 h 404812"/>
                    <a:gd name="connsiteX12" fmla="*/ 179070 w 405765"/>
                    <a:gd name="connsiteY12" fmla="*/ 0 h 404812"/>
                    <a:gd name="connsiteX13" fmla="*/ 158115 w 405765"/>
                    <a:gd name="connsiteY13" fmla="*/ 41910 h 404812"/>
                    <a:gd name="connsiteX14" fmla="*/ 120968 w 405765"/>
                    <a:gd name="connsiteY14" fmla="*/ 57150 h 404812"/>
                    <a:gd name="connsiteX15" fmla="*/ 76200 w 405765"/>
                    <a:gd name="connsiteY15" fmla="*/ 41910 h 404812"/>
                    <a:gd name="connsiteX16" fmla="*/ 42863 w 405765"/>
                    <a:gd name="connsiteY16" fmla="*/ 75247 h 404812"/>
                    <a:gd name="connsiteX17" fmla="*/ 57150 w 405765"/>
                    <a:gd name="connsiteY17" fmla="*/ 120015 h 404812"/>
                    <a:gd name="connsiteX18" fmla="*/ 41910 w 405765"/>
                    <a:gd name="connsiteY18" fmla="*/ 157163 h 404812"/>
                    <a:gd name="connsiteX19" fmla="*/ 0 w 405765"/>
                    <a:gd name="connsiteY19" fmla="*/ 178117 h 404812"/>
                    <a:gd name="connsiteX20" fmla="*/ 0 w 405765"/>
                    <a:gd name="connsiteY20" fmla="*/ 225742 h 404812"/>
                    <a:gd name="connsiteX21" fmla="*/ 41910 w 405765"/>
                    <a:gd name="connsiteY21" fmla="*/ 246698 h 404812"/>
                    <a:gd name="connsiteX22" fmla="*/ 57150 w 405765"/>
                    <a:gd name="connsiteY22" fmla="*/ 283845 h 404812"/>
                    <a:gd name="connsiteX23" fmla="*/ 42863 w 405765"/>
                    <a:gd name="connsiteY23" fmla="*/ 328613 h 404812"/>
                    <a:gd name="connsiteX24" fmla="*/ 76200 w 405765"/>
                    <a:gd name="connsiteY24" fmla="*/ 361950 h 404812"/>
                    <a:gd name="connsiteX25" fmla="*/ 120968 w 405765"/>
                    <a:gd name="connsiteY25" fmla="*/ 347663 h 404812"/>
                    <a:gd name="connsiteX26" fmla="*/ 158115 w 405765"/>
                    <a:gd name="connsiteY26" fmla="*/ 362903 h 404812"/>
                    <a:gd name="connsiteX27" fmla="*/ 179070 w 405765"/>
                    <a:gd name="connsiteY27" fmla="*/ 404813 h 404812"/>
                    <a:gd name="connsiteX28" fmla="*/ 226695 w 405765"/>
                    <a:gd name="connsiteY28" fmla="*/ 404813 h 404812"/>
                    <a:gd name="connsiteX29" fmla="*/ 247650 w 405765"/>
                    <a:gd name="connsiteY29" fmla="*/ 362903 h 404812"/>
                    <a:gd name="connsiteX30" fmla="*/ 284798 w 405765"/>
                    <a:gd name="connsiteY30" fmla="*/ 347663 h 404812"/>
                    <a:gd name="connsiteX31" fmla="*/ 329565 w 405765"/>
                    <a:gd name="connsiteY31" fmla="*/ 362903 h 404812"/>
                    <a:gd name="connsiteX32" fmla="*/ 362903 w 405765"/>
                    <a:gd name="connsiteY32" fmla="*/ 328613 h 404812"/>
                    <a:gd name="connsiteX33" fmla="*/ 348615 w 405765"/>
                    <a:gd name="connsiteY33" fmla="*/ 284798 h 404812"/>
                    <a:gd name="connsiteX34" fmla="*/ 363855 w 405765"/>
                    <a:gd name="connsiteY34" fmla="*/ 247650 h 404812"/>
                    <a:gd name="connsiteX35" fmla="*/ 405765 w 405765"/>
                    <a:gd name="connsiteY35" fmla="*/ 226695 h 404812"/>
                    <a:gd name="connsiteX36" fmla="*/ 405765 w 405765"/>
                    <a:gd name="connsiteY36" fmla="*/ 179070 h 404812"/>
                    <a:gd name="connsiteX37" fmla="*/ 363855 w 405765"/>
                    <a:gd name="connsiteY37" fmla="*/ 158115 h 404812"/>
                    <a:gd name="connsiteX38" fmla="*/ 348615 w 405765"/>
                    <a:gd name="connsiteY38" fmla="*/ 120967 h 404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405765" h="404812">
                      <a:moveTo>
                        <a:pt x="202883" y="274320"/>
                      </a:moveTo>
                      <a:cubicBezTo>
                        <a:pt x="162878" y="274320"/>
                        <a:pt x="131445" y="241935"/>
                        <a:pt x="131445" y="202882"/>
                      </a:cubicBezTo>
                      <a:cubicBezTo>
                        <a:pt x="131445" y="162877"/>
                        <a:pt x="163830" y="131445"/>
                        <a:pt x="202883" y="131445"/>
                      </a:cubicBezTo>
                      <a:cubicBezTo>
                        <a:pt x="242888" y="131445"/>
                        <a:pt x="274320" y="163830"/>
                        <a:pt x="274320" y="202882"/>
                      </a:cubicBezTo>
                      <a:cubicBezTo>
                        <a:pt x="274320" y="241935"/>
                        <a:pt x="242888" y="274320"/>
                        <a:pt x="202883" y="274320"/>
                      </a:cubicBezTo>
                      <a:lnTo>
                        <a:pt x="202883" y="274320"/>
                      </a:lnTo>
                      <a:close/>
                      <a:moveTo>
                        <a:pt x="348615" y="120967"/>
                      </a:moveTo>
                      <a:lnTo>
                        <a:pt x="363855" y="76200"/>
                      </a:lnTo>
                      <a:lnTo>
                        <a:pt x="329565" y="41910"/>
                      </a:lnTo>
                      <a:lnTo>
                        <a:pt x="284798" y="57150"/>
                      </a:lnTo>
                      <a:cubicBezTo>
                        <a:pt x="273368" y="50482"/>
                        <a:pt x="260033" y="45720"/>
                        <a:pt x="247650" y="41910"/>
                      </a:cubicBezTo>
                      <a:lnTo>
                        <a:pt x="226695" y="0"/>
                      </a:lnTo>
                      <a:lnTo>
                        <a:pt x="179070" y="0"/>
                      </a:lnTo>
                      <a:lnTo>
                        <a:pt x="158115" y="41910"/>
                      </a:lnTo>
                      <a:cubicBezTo>
                        <a:pt x="144780" y="45720"/>
                        <a:pt x="132398" y="50482"/>
                        <a:pt x="120968" y="57150"/>
                      </a:cubicBezTo>
                      <a:lnTo>
                        <a:pt x="76200" y="41910"/>
                      </a:lnTo>
                      <a:lnTo>
                        <a:pt x="42863" y="75247"/>
                      </a:lnTo>
                      <a:lnTo>
                        <a:pt x="57150" y="120015"/>
                      </a:lnTo>
                      <a:cubicBezTo>
                        <a:pt x="50483" y="131445"/>
                        <a:pt x="45720" y="144780"/>
                        <a:pt x="41910" y="157163"/>
                      </a:cubicBezTo>
                      <a:lnTo>
                        <a:pt x="0" y="178117"/>
                      </a:lnTo>
                      <a:lnTo>
                        <a:pt x="0" y="225742"/>
                      </a:lnTo>
                      <a:lnTo>
                        <a:pt x="41910" y="246698"/>
                      </a:lnTo>
                      <a:cubicBezTo>
                        <a:pt x="45720" y="260032"/>
                        <a:pt x="50483" y="272415"/>
                        <a:pt x="57150" y="283845"/>
                      </a:cubicBezTo>
                      <a:lnTo>
                        <a:pt x="42863" y="328613"/>
                      </a:lnTo>
                      <a:lnTo>
                        <a:pt x="76200" y="361950"/>
                      </a:lnTo>
                      <a:lnTo>
                        <a:pt x="120968" y="347663"/>
                      </a:lnTo>
                      <a:cubicBezTo>
                        <a:pt x="132398" y="354330"/>
                        <a:pt x="144780" y="359092"/>
                        <a:pt x="158115" y="362903"/>
                      </a:cubicBezTo>
                      <a:lnTo>
                        <a:pt x="179070" y="404813"/>
                      </a:lnTo>
                      <a:lnTo>
                        <a:pt x="226695" y="404813"/>
                      </a:lnTo>
                      <a:lnTo>
                        <a:pt x="247650" y="362903"/>
                      </a:lnTo>
                      <a:cubicBezTo>
                        <a:pt x="260985" y="359092"/>
                        <a:pt x="273368" y="354330"/>
                        <a:pt x="284798" y="347663"/>
                      </a:cubicBezTo>
                      <a:lnTo>
                        <a:pt x="329565" y="362903"/>
                      </a:lnTo>
                      <a:lnTo>
                        <a:pt x="362903" y="328613"/>
                      </a:lnTo>
                      <a:lnTo>
                        <a:pt x="348615" y="284798"/>
                      </a:lnTo>
                      <a:cubicBezTo>
                        <a:pt x="355283" y="273367"/>
                        <a:pt x="360045" y="260985"/>
                        <a:pt x="363855" y="247650"/>
                      </a:cubicBezTo>
                      <a:lnTo>
                        <a:pt x="405765" y="226695"/>
                      </a:lnTo>
                      <a:lnTo>
                        <a:pt x="405765" y="179070"/>
                      </a:lnTo>
                      <a:lnTo>
                        <a:pt x="363855" y="158115"/>
                      </a:lnTo>
                      <a:cubicBezTo>
                        <a:pt x="360045" y="144780"/>
                        <a:pt x="355283" y="132397"/>
                        <a:pt x="348615" y="120967"/>
                      </a:cubicBezTo>
                      <a:close/>
                    </a:path>
                  </a:pathLst>
                </a:custGeom>
                <a:grpFill/>
                <a:ln w="1905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388" name="Gruppieren 387">
              <a:extLst>
                <a:ext uri="{FF2B5EF4-FFF2-40B4-BE49-F238E27FC236}">
                  <a16:creationId xmlns:a16="http://schemas.microsoft.com/office/drawing/2014/main" id="{9981C265-D653-3BD7-75CD-5BBD68213D0E}"/>
                </a:ext>
              </a:extLst>
            </p:cNvPr>
            <p:cNvGrpSpPr/>
            <p:nvPr/>
          </p:nvGrpSpPr>
          <p:grpSpPr>
            <a:xfrm>
              <a:off x="2526321" y="5101927"/>
              <a:ext cx="0" cy="347739"/>
              <a:chOff x="8553809" y="2082016"/>
              <a:chExt cx="0" cy="633195"/>
            </a:xfrm>
          </p:grpSpPr>
          <p:cxnSp>
            <p:nvCxnSpPr>
              <p:cNvPr id="389" name="Straight Connector 336">
                <a:extLst>
                  <a:ext uri="{FF2B5EF4-FFF2-40B4-BE49-F238E27FC236}">
                    <a16:creationId xmlns:a16="http://schemas.microsoft.com/office/drawing/2014/main" id="{42F5CC5A-055D-711B-79F4-22B7B565E7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809" y="2082016"/>
                <a:ext cx="0" cy="3933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Connector 339">
                <a:extLst>
                  <a:ext uri="{FF2B5EF4-FFF2-40B4-BE49-F238E27FC236}">
                    <a16:creationId xmlns:a16="http://schemas.microsoft.com/office/drawing/2014/main" id="{C6C40890-B770-4EE0-5F93-329177587E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809" y="2510239"/>
                <a:ext cx="0" cy="20497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3" name="Gruppieren 412">
            <a:extLst>
              <a:ext uri="{FF2B5EF4-FFF2-40B4-BE49-F238E27FC236}">
                <a16:creationId xmlns:a16="http://schemas.microsoft.com/office/drawing/2014/main" id="{13C8B5BC-1AB8-55ED-1860-45F041C078B2}"/>
              </a:ext>
            </a:extLst>
          </p:cNvPr>
          <p:cNvGrpSpPr/>
          <p:nvPr/>
        </p:nvGrpSpPr>
        <p:grpSpPr>
          <a:xfrm>
            <a:off x="2198072" y="3850841"/>
            <a:ext cx="1474669" cy="749930"/>
            <a:chOff x="2198072" y="3572817"/>
            <a:chExt cx="1474669" cy="749930"/>
          </a:xfrm>
        </p:grpSpPr>
        <p:grpSp>
          <p:nvGrpSpPr>
            <p:cNvPr id="396" name="Gruppieren 395">
              <a:extLst>
                <a:ext uri="{FF2B5EF4-FFF2-40B4-BE49-F238E27FC236}">
                  <a16:creationId xmlns:a16="http://schemas.microsoft.com/office/drawing/2014/main" id="{D2C91273-D70A-54B5-197D-CCF09ED4807A}"/>
                </a:ext>
              </a:extLst>
            </p:cNvPr>
            <p:cNvGrpSpPr/>
            <p:nvPr/>
          </p:nvGrpSpPr>
          <p:grpSpPr>
            <a:xfrm>
              <a:off x="2198072" y="3572817"/>
              <a:ext cx="1474669" cy="412361"/>
              <a:chOff x="2198072" y="3062277"/>
              <a:chExt cx="1474669" cy="412361"/>
            </a:xfrm>
          </p:grpSpPr>
          <p:sp>
            <p:nvSpPr>
              <p:cNvPr id="21" name="TextBox 205">
                <a:extLst>
                  <a:ext uri="{FF2B5EF4-FFF2-40B4-BE49-F238E27FC236}">
                    <a16:creationId xmlns:a16="http://schemas.microsoft.com/office/drawing/2014/main" id="{C4385DC5-2B48-804C-95A3-746A47476159}"/>
                  </a:ext>
                </a:extLst>
              </p:cNvPr>
              <p:cNvSpPr txBox="1"/>
              <p:nvPr/>
            </p:nvSpPr>
            <p:spPr>
              <a:xfrm>
                <a:off x="2811608" y="3129958"/>
                <a:ext cx="8611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0" dirty="0"/>
                  <a:t>W</a:t>
                </a:r>
                <a:r>
                  <a:rPr kumimoji="0" lang="en-US" sz="1200" b="0" i="0" u="none" strike="noStrike" kern="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</a:rPr>
                  <a:t>orkflows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grpSp>
            <p:nvGrpSpPr>
              <p:cNvPr id="22" name="Group 206">
                <a:extLst>
                  <a:ext uri="{FF2B5EF4-FFF2-40B4-BE49-F238E27FC236}">
                    <a16:creationId xmlns:a16="http://schemas.microsoft.com/office/drawing/2014/main" id="{34297118-F273-74E7-E64B-69CAD32FB405}"/>
                  </a:ext>
                </a:extLst>
              </p:cNvPr>
              <p:cNvGrpSpPr/>
              <p:nvPr/>
            </p:nvGrpSpPr>
            <p:grpSpPr>
              <a:xfrm>
                <a:off x="2350004" y="3171692"/>
                <a:ext cx="329287" cy="250681"/>
                <a:chOff x="5857974" y="3824529"/>
                <a:chExt cx="1442884" cy="1263650"/>
              </a:xfrm>
            </p:grpSpPr>
            <p:sp>
              <p:nvSpPr>
                <p:cNvPr id="23" name="Rectangle 277">
                  <a:extLst>
                    <a:ext uri="{FF2B5EF4-FFF2-40B4-BE49-F238E27FC236}">
                      <a16:creationId xmlns:a16="http://schemas.microsoft.com/office/drawing/2014/main" id="{B8A6EF6F-B6C2-359E-4B07-3632BC6CEBEC}"/>
                    </a:ext>
                  </a:extLst>
                </p:cNvPr>
                <p:cNvSpPr/>
                <p:nvPr/>
              </p:nvSpPr>
              <p:spPr>
                <a:xfrm>
                  <a:off x="5857974" y="4256754"/>
                  <a:ext cx="403385" cy="831425"/>
                </a:xfrm>
                <a:prstGeom prst="rect">
                  <a:avLst/>
                </a:prstGeom>
                <a:solidFill>
                  <a:srgbClr val="5B9BD5"/>
                </a:solidFill>
                <a:ln w="19050" cap="rnd" cmpd="sng" algn="ctr">
                  <a:solidFill>
                    <a:srgbClr val="5B9BD5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4" name="Rectangle 278">
                  <a:extLst>
                    <a:ext uri="{FF2B5EF4-FFF2-40B4-BE49-F238E27FC236}">
                      <a16:creationId xmlns:a16="http://schemas.microsoft.com/office/drawing/2014/main" id="{CA810801-3057-CB67-0CBC-CC3BD625B24A}"/>
                    </a:ext>
                  </a:extLst>
                </p:cNvPr>
                <p:cNvSpPr/>
                <p:nvPr/>
              </p:nvSpPr>
              <p:spPr>
                <a:xfrm>
                  <a:off x="6386583" y="4040852"/>
                  <a:ext cx="403388" cy="1047327"/>
                </a:xfrm>
                <a:prstGeom prst="rect">
                  <a:avLst/>
                </a:prstGeom>
                <a:solidFill>
                  <a:srgbClr val="5B9BD5"/>
                </a:solidFill>
                <a:ln w="19050" cap="rnd" cmpd="sng" algn="ctr">
                  <a:solidFill>
                    <a:srgbClr val="5B9BD5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5" name="Rectangle 279">
                  <a:extLst>
                    <a:ext uri="{FF2B5EF4-FFF2-40B4-BE49-F238E27FC236}">
                      <a16:creationId xmlns:a16="http://schemas.microsoft.com/office/drawing/2014/main" id="{76CC5CD2-B1D2-6E92-5370-29BEBB00D579}"/>
                    </a:ext>
                  </a:extLst>
                </p:cNvPr>
                <p:cNvSpPr/>
                <p:nvPr/>
              </p:nvSpPr>
              <p:spPr>
                <a:xfrm>
                  <a:off x="6897472" y="3824529"/>
                  <a:ext cx="403386" cy="1263650"/>
                </a:xfrm>
                <a:prstGeom prst="rect">
                  <a:avLst/>
                </a:prstGeom>
                <a:solidFill>
                  <a:srgbClr val="5B9BD5"/>
                </a:solidFill>
                <a:ln w="19050" cap="rnd" cmpd="sng" algn="ctr">
                  <a:solidFill>
                    <a:srgbClr val="5B9BD5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30" name="Graphic 202" descr="Folder">
                <a:extLst>
                  <a:ext uri="{FF2B5EF4-FFF2-40B4-BE49-F238E27FC236}">
                    <a16:creationId xmlns:a16="http://schemas.microsoft.com/office/drawing/2014/main" id="{7147D440-278F-3364-AC4D-1C410E686BCB}"/>
                  </a:ext>
                </a:extLst>
              </p:cNvPr>
              <p:cNvSpPr/>
              <p:nvPr/>
            </p:nvSpPr>
            <p:spPr>
              <a:xfrm>
                <a:off x="2198072" y="3062277"/>
                <a:ext cx="626857" cy="412361"/>
              </a:xfrm>
              <a:custGeom>
                <a:avLst/>
                <a:gdLst>
                  <a:gd name="connsiteX0" fmla="*/ 592974 w 626857"/>
                  <a:gd name="connsiteY0" fmla="*/ 412362 h 412361"/>
                  <a:gd name="connsiteX1" fmla="*/ 33884 w 626857"/>
                  <a:gd name="connsiteY1" fmla="*/ 412362 h 412361"/>
                  <a:gd name="connsiteX2" fmla="*/ 0 w 626857"/>
                  <a:gd name="connsiteY2" fmla="*/ 382907 h 412361"/>
                  <a:gd name="connsiteX3" fmla="*/ 0 w 626857"/>
                  <a:gd name="connsiteY3" fmla="*/ 29454 h 412361"/>
                  <a:gd name="connsiteX4" fmla="*/ 33884 w 626857"/>
                  <a:gd name="connsiteY4" fmla="*/ 0 h 412361"/>
                  <a:gd name="connsiteX5" fmla="*/ 193140 w 626857"/>
                  <a:gd name="connsiteY5" fmla="*/ 0 h 412361"/>
                  <a:gd name="connsiteX6" fmla="*/ 211776 w 626857"/>
                  <a:gd name="connsiteY6" fmla="*/ 5155 h 412361"/>
                  <a:gd name="connsiteX7" fmla="*/ 304958 w 626857"/>
                  <a:gd name="connsiteY7" fmla="*/ 58909 h 412361"/>
                  <a:gd name="connsiteX8" fmla="*/ 592974 w 626857"/>
                  <a:gd name="connsiteY8" fmla="*/ 58909 h 412361"/>
                  <a:gd name="connsiteX9" fmla="*/ 626858 w 626857"/>
                  <a:gd name="connsiteY9" fmla="*/ 88363 h 412361"/>
                  <a:gd name="connsiteX10" fmla="*/ 626858 w 626857"/>
                  <a:gd name="connsiteY10" fmla="*/ 382907 h 412361"/>
                  <a:gd name="connsiteX11" fmla="*/ 592974 w 626857"/>
                  <a:gd name="connsiteY11" fmla="*/ 412362 h 412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26857" h="412361">
                    <a:moveTo>
                      <a:pt x="592974" y="412362"/>
                    </a:moveTo>
                    <a:lnTo>
                      <a:pt x="33884" y="412362"/>
                    </a:lnTo>
                    <a:cubicBezTo>
                      <a:pt x="15248" y="412362"/>
                      <a:pt x="0" y="399107"/>
                      <a:pt x="0" y="382907"/>
                    </a:cubicBezTo>
                    <a:lnTo>
                      <a:pt x="0" y="29454"/>
                    </a:lnTo>
                    <a:cubicBezTo>
                      <a:pt x="0" y="13254"/>
                      <a:pt x="15248" y="0"/>
                      <a:pt x="33884" y="0"/>
                    </a:cubicBezTo>
                    <a:lnTo>
                      <a:pt x="193140" y="0"/>
                    </a:lnTo>
                    <a:cubicBezTo>
                      <a:pt x="199917" y="0"/>
                      <a:pt x="206694" y="1473"/>
                      <a:pt x="211776" y="5155"/>
                    </a:cubicBezTo>
                    <a:lnTo>
                      <a:pt x="304958" y="58909"/>
                    </a:lnTo>
                    <a:lnTo>
                      <a:pt x="592974" y="58909"/>
                    </a:lnTo>
                    <a:cubicBezTo>
                      <a:pt x="611610" y="58909"/>
                      <a:pt x="626858" y="72163"/>
                      <a:pt x="626858" y="88363"/>
                    </a:cubicBezTo>
                    <a:lnTo>
                      <a:pt x="626858" y="382907"/>
                    </a:lnTo>
                    <a:cubicBezTo>
                      <a:pt x="626858" y="399107"/>
                      <a:pt x="611610" y="412362"/>
                      <a:pt x="592974" y="412362"/>
                    </a:cubicBezTo>
                    <a:close/>
                  </a:path>
                </a:pathLst>
              </a:custGeom>
              <a:noFill/>
              <a:ln w="16867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391" name="Gruppieren 390">
              <a:extLst>
                <a:ext uri="{FF2B5EF4-FFF2-40B4-BE49-F238E27FC236}">
                  <a16:creationId xmlns:a16="http://schemas.microsoft.com/office/drawing/2014/main" id="{982210C3-B17A-9A33-A4FB-376257D57146}"/>
                </a:ext>
              </a:extLst>
            </p:cNvPr>
            <p:cNvGrpSpPr/>
            <p:nvPr/>
          </p:nvGrpSpPr>
          <p:grpSpPr>
            <a:xfrm>
              <a:off x="2526321" y="3975008"/>
              <a:ext cx="0" cy="347739"/>
              <a:chOff x="8553809" y="2082016"/>
              <a:chExt cx="0" cy="633195"/>
            </a:xfrm>
          </p:grpSpPr>
          <p:cxnSp>
            <p:nvCxnSpPr>
              <p:cNvPr id="392" name="Straight Connector 336">
                <a:extLst>
                  <a:ext uri="{FF2B5EF4-FFF2-40B4-BE49-F238E27FC236}">
                    <a16:creationId xmlns:a16="http://schemas.microsoft.com/office/drawing/2014/main" id="{34204FCA-3AD5-1584-8E0B-D328C7269D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809" y="2082016"/>
                <a:ext cx="0" cy="3933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Straight Connector 339">
                <a:extLst>
                  <a:ext uri="{FF2B5EF4-FFF2-40B4-BE49-F238E27FC236}">
                    <a16:creationId xmlns:a16="http://schemas.microsoft.com/office/drawing/2014/main" id="{1546BC9A-5891-2AD8-F123-B3CD39FAFC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809" y="2510239"/>
                <a:ext cx="0" cy="20497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20" name="Straight Connector 331">
            <a:extLst>
              <a:ext uri="{FF2B5EF4-FFF2-40B4-BE49-F238E27FC236}">
                <a16:creationId xmlns:a16="http://schemas.microsoft.com/office/drawing/2014/main" id="{47E23C81-A9D6-7D58-6B39-A4CC96F3C8D6}"/>
              </a:ext>
            </a:extLst>
          </p:cNvPr>
          <p:cNvCxnSpPr>
            <a:cxnSpLocks/>
          </p:cNvCxnSpPr>
          <p:nvPr/>
        </p:nvCxnSpPr>
        <p:spPr>
          <a:xfrm>
            <a:off x="1836296" y="1063710"/>
            <a:ext cx="36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Connector 331">
            <a:extLst>
              <a:ext uri="{FF2B5EF4-FFF2-40B4-BE49-F238E27FC236}">
                <a16:creationId xmlns:a16="http://schemas.microsoft.com/office/drawing/2014/main" id="{39515B27-DFEE-DB73-801E-691E02E07BB3}"/>
              </a:ext>
            </a:extLst>
          </p:cNvPr>
          <p:cNvCxnSpPr>
            <a:cxnSpLocks/>
          </p:cNvCxnSpPr>
          <p:nvPr/>
        </p:nvCxnSpPr>
        <p:spPr>
          <a:xfrm>
            <a:off x="1836296" y="2571512"/>
            <a:ext cx="36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331">
            <a:extLst>
              <a:ext uri="{FF2B5EF4-FFF2-40B4-BE49-F238E27FC236}">
                <a16:creationId xmlns:a16="http://schemas.microsoft.com/office/drawing/2014/main" id="{BF370D28-6D56-E2F4-6FB8-5EDB66C04A5B}"/>
              </a:ext>
            </a:extLst>
          </p:cNvPr>
          <p:cNvCxnSpPr>
            <a:cxnSpLocks/>
          </p:cNvCxnSpPr>
          <p:nvPr/>
        </p:nvCxnSpPr>
        <p:spPr>
          <a:xfrm>
            <a:off x="1836296" y="4072658"/>
            <a:ext cx="36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331">
            <a:extLst>
              <a:ext uri="{FF2B5EF4-FFF2-40B4-BE49-F238E27FC236}">
                <a16:creationId xmlns:a16="http://schemas.microsoft.com/office/drawing/2014/main" id="{898D426E-EE7D-95C8-C1BD-C63D6B0EE985}"/>
              </a:ext>
            </a:extLst>
          </p:cNvPr>
          <p:cNvCxnSpPr>
            <a:cxnSpLocks/>
          </p:cNvCxnSpPr>
          <p:nvPr/>
        </p:nvCxnSpPr>
        <p:spPr>
          <a:xfrm>
            <a:off x="1836296" y="5304745"/>
            <a:ext cx="36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4" name="Image" descr="Image">
            <a:extLst>
              <a:ext uri="{FF2B5EF4-FFF2-40B4-BE49-F238E27FC236}">
                <a16:creationId xmlns:a16="http://schemas.microsoft.com/office/drawing/2014/main" id="{045B38AA-39F5-3F76-6DCC-BB068ACB52B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511829" y="126399"/>
            <a:ext cx="648933" cy="651994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430" name="Straight Connector 331">
            <a:extLst>
              <a:ext uri="{FF2B5EF4-FFF2-40B4-BE49-F238E27FC236}">
                <a16:creationId xmlns:a16="http://schemas.microsoft.com/office/drawing/2014/main" id="{DAAFD5CC-A27B-5FA7-9783-8BCC0AD7A5FE}"/>
              </a:ext>
            </a:extLst>
          </p:cNvPr>
          <p:cNvCxnSpPr>
            <a:cxnSpLocks/>
          </p:cNvCxnSpPr>
          <p:nvPr/>
        </p:nvCxnSpPr>
        <p:spPr>
          <a:xfrm>
            <a:off x="1840731" y="6461464"/>
            <a:ext cx="50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6" name="Gruppieren 425">
            <a:extLst>
              <a:ext uri="{FF2B5EF4-FFF2-40B4-BE49-F238E27FC236}">
                <a16:creationId xmlns:a16="http://schemas.microsoft.com/office/drawing/2014/main" id="{245D2EA0-857F-8C07-CEDB-286A38B03F09}"/>
              </a:ext>
            </a:extLst>
          </p:cNvPr>
          <p:cNvGrpSpPr>
            <a:grpSpLocks noChangeAspect="1"/>
          </p:cNvGrpSpPr>
          <p:nvPr/>
        </p:nvGrpSpPr>
        <p:grpSpPr>
          <a:xfrm>
            <a:off x="2248179" y="6201746"/>
            <a:ext cx="556283" cy="519435"/>
            <a:chOff x="9836777" y="2327948"/>
            <a:chExt cx="434137" cy="367627"/>
          </a:xfrm>
        </p:grpSpPr>
        <p:sp>
          <p:nvSpPr>
            <p:cNvPr id="427" name="Rechteck: abgerundete Ecken 426">
              <a:extLst>
                <a:ext uri="{FF2B5EF4-FFF2-40B4-BE49-F238E27FC236}">
                  <a16:creationId xmlns:a16="http://schemas.microsoft.com/office/drawing/2014/main" id="{6BFBCC70-B9B1-D316-6DE8-083303239841}"/>
                </a:ext>
              </a:extLst>
            </p:cNvPr>
            <p:cNvSpPr/>
            <p:nvPr/>
          </p:nvSpPr>
          <p:spPr>
            <a:xfrm>
              <a:off x="9836777" y="2327948"/>
              <a:ext cx="246981" cy="201154"/>
            </a:xfrm>
            <a:prstGeom prst="roundRect">
              <a:avLst>
                <a:gd name="adj" fmla="val 29689"/>
              </a:avLst>
            </a:prstGeom>
            <a:solidFill>
              <a:srgbClr val="1FC2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BB5DD"/>
                </a:solidFill>
              </a:endParaRPr>
            </a:p>
          </p:txBody>
        </p:sp>
        <p:sp>
          <p:nvSpPr>
            <p:cNvPr id="428" name="Rechteck: abgerundete Ecken 427">
              <a:extLst>
                <a:ext uri="{FF2B5EF4-FFF2-40B4-BE49-F238E27FC236}">
                  <a16:creationId xmlns:a16="http://schemas.microsoft.com/office/drawing/2014/main" id="{357E58A5-7C2D-FB5D-C574-948E1BCE2BC0}"/>
                </a:ext>
              </a:extLst>
            </p:cNvPr>
            <p:cNvSpPr/>
            <p:nvPr/>
          </p:nvSpPr>
          <p:spPr>
            <a:xfrm>
              <a:off x="10023932" y="2390074"/>
              <a:ext cx="246982" cy="201154"/>
            </a:xfrm>
            <a:prstGeom prst="roundRect">
              <a:avLst>
                <a:gd name="adj" fmla="val 28505"/>
              </a:avLst>
            </a:prstGeom>
            <a:solidFill>
              <a:srgbClr val="6BE7D2">
                <a:alpha val="8823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BB5DD"/>
                </a:solidFill>
              </a:endParaRPr>
            </a:p>
          </p:txBody>
        </p:sp>
        <p:sp>
          <p:nvSpPr>
            <p:cNvPr id="429" name="Rechteck: abgerundete Ecken 428">
              <a:extLst>
                <a:ext uri="{FF2B5EF4-FFF2-40B4-BE49-F238E27FC236}">
                  <a16:creationId xmlns:a16="http://schemas.microsoft.com/office/drawing/2014/main" id="{0167795E-2FE5-6327-8EDA-6F4ADF8E9367}"/>
                </a:ext>
              </a:extLst>
            </p:cNvPr>
            <p:cNvSpPr/>
            <p:nvPr/>
          </p:nvSpPr>
          <p:spPr>
            <a:xfrm>
              <a:off x="9883300" y="2490104"/>
              <a:ext cx="246981" cy="205471"/>
            </a:xfrm>
            <a:prstGeom prst="roundRect">
              <a:avLst>
                <a:gd name="adj" fmla="val 29415"/>
              </a:avLst>
            </a:prstGeom>
            <a:solidFill>
              <a:srgbClr val="ACF2E6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BB5DD"/>
                </a:solidFill>
              </a:endParaRPr>
            </a:p>
          </p:txBody>
        </p:sp>
      </p:grpSp>
      <p:grpSp>
        <p:nvGrpSpPr>
          <p:cNvPr id="431" name="Gruppieren 430">
            <a:extLst>
              <a:ext uri="{FF2B5EF4-FFF2-40B4-BE49-F238E27FC236}">
                <a16:creationId xmlns:a16="http://schemas.microsoft.com/office/drawing/2014/main" id="{B608A358-444F-BCAE-9EB3-8F03BBD67B6A}"/>
              </a:ext>
            </a:extLst>
          </p:cNvPr>
          <p:cNvGrpSpPr>
            <a:grpSpLocks noChangeAspect="1"/>
          </p:cNvGrpSpPr>
          <p:nvPr/>
        </p:nvGrpSpPr>
        <p:grpSpPr>
          <a:xfrm>
            <a:off x="3434620" y="2121874"/>
            <a:ext cx="252886" cy="236135"/>
            <a:chOff x="9836777" y="2327948"/>
            <a:chExt cx="434137" cy="367627"/>
          </a:xfrm>
        </p:grpSpPr>
        <p:sp>
          <p:nvSpPr>
            <p:cNvPr id="432" name="Rechteck: abgerundete Ecken 431">
              <a:extLst>
                <a:ext uri="{FF2B5EF4-FFF2-40B4-BE49-F238E27FC236}">
                  <a16:creationId xmlns:a16="http://schemas.microsoft.com/office/drawing/2014/main" id="{75CD9C98-D600-F0AB-4DE5-DD9DB4D02488}"/>
                </a:ext>
              </a:extLst>
            </p:cNvPr>
            <p:cNvSpPr/>
            <p:nvPr/>
          </p:nvSpPr>
          <p:spPr>
            <a:xfrm>
              <a:off x="9836777" y="2327948"/>
              <a:ext cx="246981" cy="201154"/>
            </a:xfrm>
            <a:prstGeom prst="roundRect">
              <a:avLst>
                <a:gd name="adj" fmla="val 29689"/>
              </a:avLst>
            </a:prstGeom>
            <a:solidFill>
              <a:srgbClr val="B4CE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B4CE82"/>
                </a:solidFill>
              </a:endParaRPr>
            </a:p>
          </p:txBody>
        </p:sp>
        <p:sp>
          <p:nvSpPr>
            <p:cNvPr id="433" name="Rechteck: abgerundete Ecken 432">
              <a:extLst>
                <a:ext uri="{FF2B5EF4-FFF2-40B4-BE49-F238E27FC236}">
                  <a16:creationId xmlns:a16="http://schemas.microsoft.com/office/drawing/2014/main" id="{44658C21-3E44-BCAE-B77E-0F5704B371D3}"/>
                </a:ext>
              </a:extLst>
            </p:cNvPr>
            <p:cNvSpPr/>
            <p:nvPr/>
          </p:nvSpPr>
          <p:spPr>
            <a:xfrm>
              <a:off x="10023932" y="2390074"/>
              <a:ext cx="246982" cy="201154"/>
            </a:xfrm>
            <a:prstGeom prst="roundRect">
              <a:avLst>
                <a:gd name="adj" fmla="val 28505"/>
              </a:avLst>
            </a:prstGeom>
            <a:solidFill>
              <a:srgbClr val="C6D99F">
                <a:alpha val="8745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BB5DD"/>
                </a:solidFill>
              </a:endParaRPr>
            </a:p>
          </p:txBody>
        </p:sp>
        <p:sp>
          <p:nvSpPr>
            <p:cNvPr id="434" name="Rechteck: abgerundete Ecken 433">
              <a:extLst>
                <a:ext uri="{FF2B5EF4-FFF2-40B4-BE49-F238E27FC236}">
                  <a16:creationId xmlns:a16="http://schemas.microsoft.com/office/drawing/2014/main" id="{2E36012E-E897-0D19-C1D0-3E2BBDE34D2B}"/>
                </a:ext>
              </a:extLst>
            </p:cNvPr>
            <p:cNvSpPr/>
            <p:nvPr/>
          </p:nvSpPr>
          <p:spPr>
            <a:xfrm>
              <a:off x="9883300" y="2490104"/>
              <a:ext cx="246981" cy="205471"/>
            </a:xfrm>
            <a:prstGeom prst="roundRect">
              <a:avLst>
                <a:gd name="adj" fmla="val 29415"/>
              </a:avLst>
            </a:prstGeom>
            <a:solidFill>
              <a:srgbClr val="D6E4BA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BB5DD"/>
                </a:solidFill>
              </a:endParaRPr>
            </a:p>
          </p:txBody>
        </p:sp>
      </p:grpSp>
      <p:grpSp>
        <p:nvGrpSpPr>
          <p:cNvPr id="435" name="Gruppieren 434">
            <a:extLst>
              <a:ext uri="{FF2B5EF4-FFF2-40B4-BE49-F238E27FC236}">
                <a16:creationId xmlns:a16="http://schemas.microsoft.com/office/drawing/2014/main" id="{FC53785F-3D8F-60A4-D874-E4489118D1A9}"/>
              </a:ext>
            </a:extLst>
          </p:cNvPr>
          <p:cNvGrpSpPr>
            <a:grpSpLocks noChangeAspect="1"/>
          </p:cNvGrpSpPr>
          <p:nvPr/>
        </p:nvGrpSpPr>
        <p:grpSpPr>
          <a:xfrm>
            <a:off x="3434620" y="3608107"/>
            <a:ext cx="252886" cy="236135"/>
            <a:chOff x="9836777" y="2327948"/>
            <a:chExt cx="434137" cy="367627"/>
          </a:xfrm>
        </p:grpSpPr>
        <p:sp>
          <p:nvSpPr>
            <p:cNvPr id="436" name="Rechteck: abgerundete Ecken 435">
              <a:extLst>
                <a:ext uri="{FF2B5EF4-FFF2-40B4-BE49-F238E27FC236}">
                  <a16:creationId xmlns:a16="http://schemas.microsoft.com/office/drawing/2014/main" id="{67F35E8D-924A-8EC8-4470-EF663F948365}"/>
                </a:ext>
              </a:extLst>
            </p:cNvPr>
            <p:cNvSpPr/>
            <p:nvPr/>
          </p:nvSpPr>
          <p:spPr>
            <a:xfrm>
              <a:off x="9836777" y="2327948"/>
              <a:ext cx="246981" cy="201154"/>
            </a:xfrm>
            <a:prstGeom prst="roundRect">
              <a:avLst>
                <a:gd name="adj" fmla="val 29689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C000"/>
                </a:solidFill>
              </a:endParaRPr>
            </a:p>
          </p:txBody>
        </p:sp>
        <p:sp>
          <p:nvSpPr>
            <p:cNvPr id="437" name="Rechteck: abgerundete Ecken 436">
              <a:extLst>
                <a:ext uri="{FF2B5EF4-FFF2-40B4-BE49-F238E27FC236}">
                  <a16:creationId xmlns:a16="http://schemas.microsoft.com/office/drawing/2014/main" id="{353D2991-122C-BDC5-2EF7-33DD12220C44}"/>
                </a:ext>
              </a:extLst>
            </p:cNvPr>
            <p:cNvSpPr/>
            <p:nvPr/>
          </p:nvSpPr>
          <p:spPr>
            <a:xfrm>
              <a:off x="10023932" y="2390074"/>
              <a:ext cx="246982" cy="201154"/>
            </a:xfrm>
            <a:prstGeom prst="roundRect">
              <a:avLst>
                <a:gd name="adj" fmla="val 28505"/>
              </a:avLst>
            </a:prstGeom>
            <a:solidFill>
              <a:srgbClr val="FFD347">
                <a:alpha val="8745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C000"/>
                </a:solidFill>
              </a:endParaRPr>
            </a:p>
          </p:txBody>
        </p:sp>
        <p:sp>
          <p:nvSpPr>
            <p:cNvPr id="438" name="Rechteck: abgerundete Ecken 437">
              <a:extLst>
                <a:ext uri="{FF2B5EF4-FFF2-40B4-BE49-F238E27FC236}">
                  <a16:creationId xmlns:a16="http://schemas.microsoft.com/office/drawing/2014/main" id="{3E921238-03C8-7DC4-47C6-F3D11B1A4A5B}"/>
                </a:ext>
              </a:extLst>
            </p:cNvPr>
            <p:cNvSpPr/>
            <p:nvPr/>
          </p:nvSpPr>
          <p:spPr>
            <a:xfrm>
              <a:off x="9883300" y="2490104"/>
              <a:ext cx="246981" cy="205471"/>
            </a:xfrm>
            <a:prstGeom prst="roundRect">
              <a:avLst>
                <a:gd name="adj" fmla="val 29415"/>
              </a:avLst>
            </a:prstGeom>
            <a:solidFill>
              <a:srgbClr val="FFE79B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C000"/>
                </a:solidFill>
              </a:endParaRPr>
            </a:p>
          </p:txBody>
        </p:sp>
      </p:grpSp>
      <p:sp>
        <p:nvSpPr>
          <p:cNvPr id="494" name="Textfeld 493">
            <a:extLst>
              <a:ext uri="{FF2B5EF4-FFF2-40B4-BE49-F238E27FC236}">
                <a16:creationId xmlns:a16="http://schemas.microsoft.com/office/drawing/2014/main" id="{B0552760-0E7D-A8CC-4FD8-4AB03BCF97FF}"/>
              </a:ext>
            </a:extLst>
          </p:cNvPr>
          <p:cNvSpPr txBox="1"/>
          <p:nvPr/>
        </p:nvSpPr>
        <p:spPr>
          <a:xfrm>
            <a:off x="5518992" y="2485329"/>
            <a:ext cx="2052000" cy="83099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de-DE" sz="2400" b="1" dirty="0" err="1">
                <a:solidFill>
                  <a:srgbClr val="7F7F7F"/>
                </a:solidFill>
              </a:rPr>
              <a:t>Metadata</a:t>
            </a:r>
            <a:r>
              <a:rPr lang="de-DE" sz="2400" b="1" dirty="0">
                <a:solidFill>
                  <a:srgbClr val="7F7F7F"/>
                </a:solidFill>
              </a:rPr>
              <a:t> Annotation</a:t>
            </a:r>
          </a:p>
        </p:txBody>
      </p:sp>
      <p:cxnSp>
        <p:nvCxnSpPr>
          <p:cNvPr id="495" name="Verbinder: gekrümmt 494">
            <a:extLst>
              <a:ext uri="{FF2B5EF4-FFF2-40B4-BE49-F238E27FC236}">
                <a16:creationId xmlns:a16="http://schemas.microsoft.com/office/drawing/2014/main" id="{E2DF315C-98FA-B10C-0701-C96D4302CF54}"/>
              </a:ext>
            </a:extLst>
          </p:cNvPr>
          <p:cNvCxnSpPr>
            <a:cxnSpLocks/>
            <a:stCxn id="494" idx="0"/>
            <a:endCxn id="366" idx="3"/>
          </p:cNvCxnSpPr>
          <p:nvPr/>
        </p:nvCxnSpPr>
        <p:spPr>
          <a:xfrm rot="16200000" flipV="1">
            <a:off x="5502730" y="1443066"/>
            <a:ext cx="270301" cy="1814225"/>
          </a:xfrm>
          <a:prstGeom prst="curvedConnector2">
            <a:avLst/>
          </a:prstGeom>
          <a:ln w="38100">
            <a:solidFill>
              <a:srgbClr val="B4CE8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Verbinder: gekrümmt 497">
            <a:extLst>
              <a:ext uri="{FF2B5EF4-FFF2-40B4-BE49-F238E27FC236}">
                <a16:creationId xmlns:a16="http://schemas.microsoft.com/office/drawing/2014/main" id="{3B8249A2-A42B-BA7A-B047-A0E3862EFA8E}"/>
              </a:ext>
            </a:extLst>
          </p:cNvPr>
          <p:cNvCxnSpPr>
            <a:cxnSpLocks/>
            <a:stCxn id="494" idx="2"/>
            <a:endCxn id="349" idx="3"/>
          </p:cNvCxnSpPr>
          <p:nvPr/>
        </p:nvCxnSpPr>
        <p:spPr>
          <a:xfrm rot="5400000">
            <a:off x="5473432" y="2640306"/>
            <a:ext cx="395541" cy="1747580"/>
          </a:xfrm>
          <a:prstGeom prst="curvedConnector2">
            <a:avLst/>
          </a:prstGeom>
          <a:ln w="381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Verbinder: gekrümmt 5">
            <a:extLst>
              <a:ext uri="{FF2B5EF4-FFF2-40B4-BE49-F238E27FC236}">
                <a16:creationId xmlns:a16="http://schemas.microsoft.com/office/drawing/2014/main" id="{F23F22E3-011A-0FED-A06C-119B9B9AB236}"/>
              </a:ext>
            </a:extLst>
          </p:cNvPr>
          <p:cNvCxnSpPr>
            <a:cxnSpLocks/>
            <a:endCxn id="338" idx="3"/>
          </p:cNvCxnSpPr>
          <p:nvPr/>
        </p:nvCxnSpPr>
        <p:spPr>
          <a:xfrm rot="5400000">
            <a:off x="4079877" y="3733273"/>
            <a:ext cx="3137676" cy="2379206"/>
          </a:xfrm>
          <a:prstGeom prst="curvedConnector2">
            <a:avLst/>
          </a:prstGeom>
          <a:ln w="38100">
            <a:solidFill>
              <a:srgbClr val="1FC2A7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47B1A2FC-57C6-A69B-6660-C44CC8BF3DB2}"/>
              </a:ext>
            </a:extLst>
          </p:cNvPr>
          <p:cNvGrpSpPr>
            <a:grpSpLocks noChangeAspect="1"/>
          </p:cNvGrpSpPr>
          <p:nvPr/>
        </p:nvGrpSpPr>
        <p:grpSpPr>
          <a:xfrm>
            <a:off x="7213799" y="2358009"/>
            <a:ext cx="556283" cy="519435"/>
            <a:chOff x="9836777" y="2327948"/>
            <a:chExt cx="434137" cy="367627"/>
          </a:xfrm>
        </p:grpSpPr>
        <p:sp>
          <p:nvSpPr>
            <p:cNvPr id="43" name="Rechteck: abgerundete Ecken 42">
              <a:extLst>
                <a:ext uri="{FF2B5EF4-FFF2-40B4-BE49-F238E27FC236}">
                  <a16:creationId xmlns:a16="http://schemas.microsoft.com/office/drawing/2014/main" id="{4FE2D9CC-141B-3047-E9F8-6512C0FEDA75}"/>
                </a:ext>
              </a:extLst>
            </p:cNvPr>
            <p:cNvSpPr/>
            <p:nvPr/>
          </p:nvSpPr>
          <p:spPr>
            <a:xfrm>
              <a:off x="9836777" y="2327948"/>
              <a:ext cx="246981" cy="201154"/>
            </a:xfrm>
            <a:prstGeom prst="roundRect">
              <a:avLst>
                <a:gd name="adj" fmla="val 29689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BB5DD"/>
                </a:solidFill>
              </a:endParaRPr>
            </a:p>
          </p:txBody>
        </p:sp>
        <p:sp>
          <p:nvSpPr>
            <p:cNvPr id="44" name="Rechteck: abgerundete Ecken 43">
              <a:extLst>
                <a:ext uri="{FF2B5EF4-FFF2-40B4-BE49-F238E27FC236}">
                  <a16:creationId xmlns:a16="http://schemas.microsoft.com/office/drawing/2014/main" id="{4CD5D633-2664-E360-1960-6E0928DCF373}"/>
                </a:ext>
              </a:extLst>
            </p:cNvPr>
            <p:cNvSpPr/>
            <p:nvPr/>
          </p:nvSpPr>
          <p:spPr>
            <a:xfrm>
              <a:off x="10023932" y="2390074"/>
              <a:ext cx="246982" cy="201154"/>
            </a:xfrm>
            <a:prstGeom prst="roundRect">
              <a:avLst>
                <a:gd name="adj" fmla="val 28505"/>
              </a:avLst>
            </a:prstGeom>
            <a:solidFill>
              <a:srgbClr val="B4B4B4">
                <a:alpha val="8784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BB5DD"/>
                </a:solidFill>
              </a:endParaRPr>
            </a:p>
          </p:txBody>
        </p:sp>
        <p:sp>
          <p:nvSpPr>
            <p:cNvPr id="45" name="Rechteck: abgerundete Ecken 44">
              <a:extLst>
                <a:ext uri="{FF2B5EF4-FFF2-40B4-BE49-F238E27FC236}">
                  <a16:creationId xmlns:a16="http://schemas.microsoft.com/office/drawing/2014/main" id="{68495B2D-39A5-3AB0-E6F0-8E6527339A3C}"/>
                </a:ext>
              </a:extLst>
            </p:cNvPr>
            <p:cNvSpPr/>
            <p:nvPr/>
          </p:nvSpPr>
          <p:spPr>
            <a:xfrm>
              <a:off x="9883300" y="2490104"/>
              <a:ext cx="246981" cy="205471"/>
            </a:xfrm>
            <a:prstGeom prst="roundRect">
              <a:avLst>
                <a:gd name="adj" fmla="val 29415"/>
              </a:avLst>
            </a:prstGeom>
            <a:solidFill>
              <a:srgbClr val="CFCFCF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BB5D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2225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Rechteck: abgerundete Ecken 535">
            <a:extLst>
              <a:ext uri="{FF2B5EF4-FFF2-40B4-BE49-F238E27FC236}">
                <a16:creationId xmlns:a16="http://schemas.microsoft.com/office/drawing/2014/main" id="{CE230458-3F07-A65D-C2E3-E6E9A75775E3}"/>
              </a:ext>
            </a:extLst>
          </p:cNvPr>
          <p:cNvSpPr/>
          <p:nvPr/>
        </p:nvSpPr>
        <p:spPr>
          <a:xfrm rot="5400000">
            <a:off x="5836898" y="-693704"/>
            <a:ext cx="2986120" cy="4520095"/>
          </a:xfrm>
          <a:prstGeom prst="roundRect">
            <a:avLst>
              <a:gd name="adj" fmla="val 39204"/>
            </a:avLst>
          </a:prstGeom>
          <a:gradFill>
            <a:gsLst>
              <a:gs pos="44000">
                <a:srgbClr val="F3F7EA"/>
              </a:gs>
              <a:gs pos="18000">
                <a:srgbClr val="E6EFD5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9" name="Rechteck: abgerundete Ecken 538">
            <a:extLst>
              <a:ext uri="{FF2B5EF4-FFF2-40B4-BE49-F238E27FC236}">
                <a16:creationId xmlns:a16="http://schemas.microsoft.com/office/drawing/2014/main" id="{924EDE9B-8105-F84F-AFBB-FBCAB8E0D4AA}"/>
              </a:ext>
            </a:extLst>
          </p:cNvPr>
          <p:cNvSpPr/>
          <p:nvPr/>
        </p:nvSpPr>
        <p:spPr>
          <a:xfrm rot="5400000">
            <a:off x="5779749" y="1723964"/>
            <a:ext cx="2986120" cy="4520097"/>
          </a:xfrm>
          <a:prstGeom prst="roundRect">
            <a:avLst>
              <a:gd name="adj" fmla="val 39204"/>
            </a:avLst>
          </a:prstGeom>
          <a:gradFill>
            <a:gsLst>
              <a:gs pos="18000">
                <a:srgbClr val="FFF6D9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77" name="Straight Connector 336">
            <a:extLst>
              <a:ext uri="{FF2B5EF4-FFF2-40B4-BE49-F238E27FC236}">
                <a16:creationId xmlns:a16="http://schemas.microsoft.com/office/drawing/2014/main" id="{27441693-15DD-FCDD-74A3-CD9FCE9E2775}"/>
              </a:ext>
            </a:extLst>
          </p:cNvPr>
          <p:cNvCxnSpPr>
            <a:cxnSpLocks/>
          </p:cNvCxnSpPr>
          <p:nvPr/>
        </p:nvCxnSpPr>
        <p:spPr>
          <a:xfrm>
            <a:off x="1824243" y="1188422"/>
            <a:ext cx="0" cy="33852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6" name="Gruppieren 415">
            <a:extLst>
              <a:ext uri="{FF2B5EF4-FFF2-40B4-BE49-F238E27FC236}">
                <a16:creationId xmlns:a16="http://schemas.microsoft.com/office/drawing/2014/main" id="{056BC4B1-08EC-E825-B9DC-1028D094E96D}"/>
              </a:ext>
            </a:extLst>
          </p:cNvPr>
          <p:cNvGrpSpPr/>
          <p:nvPr/>
        </p:nvGrpSpPr>
        <p:grpSpPr>
          <a:xfrm>
            <a:off x="2518562" y="1692745"/>
            <a:ext cx="6125928" cy="1103328"/>
            <a:chOff x="5386439" y="892367"/>
            <a:chExt cx="6125928" cy="1103328"/>
          </a:xfrm>
        </p:grpSpPr>
        <p:grpSp>
          <p:nvGrpSpPr>
            <p:cNvPr id="362" name="Gruppieren 361">
              <a:extLst>
                <a:ext uri="{FF2B5EF4-FFF2-40B4-BE49-F238E27FC236}">
                  <a16:creationId xmlns:a16="http://schemas.microsoft.com/office/drawing/2014/main" id="{5F8DE83A-8D78-478C-5FF4-8437F2941E02}"/>
                </a:ext>
              </a:extLst>
            </p:cNvPr>
            <p:cNvGrpSpPr/>
            <p:nvPr/>
          </p:nvGrpSpPr>
          <p:grpSpPr>
            <a:xfrm>
              <a:off x="5906322" y="1509201"/>
              <a:ext cx="1492339" cy="311657"/>
              <a:chOff x="-1392391" y="5397974"/>
              <a:chExt cx="3127804" cy="653204"/>
            </a:xfrm>
          </p:grpSpPr>
          <p:cxnSp>
            <p:nvCxnSpPr>
              <p:cNvPr id="368" name="Straight Connector 337">
                <a:extLst>
                  <a:ext uri="{FF2B5EF4-FFF2-40B4-BE49-F238E27FC236}">
                    <a16:creationId xmlns:a16="http://schemas.microsoft.com/office/drawing/2014/main" id="{DC2D30E9-9A58-6113-A9BC-D45E4B5C55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392391" y="5724576"/>
                <a:ext cx="90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9" name="TextBox 338">
                <a:extLst>
                  <a:ext uri="{FF2B5EF4-FFF2-40B4-BE49-F238E27FC236}">
                    <a16:creationId xmlns:a16="http://schemas.microsoft.com/office/drawing/2014/main" id="{E2D48424-8CF8-7ED4-E6A1-1E6239ABBBD3}"/>
                  </a:ext>
                </a:extLst>
              </p:cNvPr>
              <p:cNvSpPr txBox="1"/>
              <p:nvPr/>
            </p:nvSpPr>
            <p:spPr>
              <a:xfrm>
                <a:off x="2" y="5401411"/>
                <a:ext cx="1735411" cy="5805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Protocols</a:t>
                </a:r>
                <a:endParaRPr lang="de-DE" sz="1200" dirty="0"/>
              </a:p>
            </p:txBody>
          </p:sp>
          <p:pic>
            <p:nvPicPr>
              <p:cNvPr id="370" name="Graphic 324" descr="Open folder with solid fill">
                <a:extLst>
                  <a:ext uri="{FF2B5EF4-FFF2-40B4-BE49-F238E27FC236}">
                    <a16:creationId xmlns:a16="http://schemas.microsoft.com/office/drawing/2014/main" id="{AE07B404-DBE6-ADB4-E8F6-7C66A2AC3B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-571191" y="5397974"/>
                <a:ext cx="653204" cy="653204"/>
              </a:xfrm>
              <a:prstGeom prst="rect">
                <a:avLst/>
              </a:prstGeom>
            </p:spPr>
          </p:pic>
        </p:grpSp>
        <p:grpSp>
          <p:nvGrpSpPr>
            <p:cNvPr id="406" name="Gruppieren 405">
              <a:extLst>
                <a:ext uri="{FF2B5EF4-FFF2-40B4-BE49-F238E27FC236}">
                  <a16:creationId xmlns:a16="http://schemas.microsoft.com/office/drawing/2014/main" id="{75D64410-8ADA-AA71-8127-8DF0F4E86F9E}"/>
                </a:ext>
              </a:extLst>
            </p:cNvPr>
            <p:cNvGrpSpPr/>
            <p:nvPr/>
          </p:nvGrpSpPr>
          <p:grpSpPr>
            <a:xfrm>
              <a:off x="5386439" y="892367"/>
              <a:ext cx="6125928" cy="1103328"/>
              <a:chOff x="5386439" y="892367"/>
              <a:chExt cx="6125928" cy="1103328"/>
            </a:xfrm>
          </p:grpSpPr>
          <p:cxnSp>
            <p:nvCxnSpPr>
              <p:cNvPr id="357" name="Straight Connector 336">
                <a:extLst>
                  <a:ext uri="{FF2B5EF4-FFF2-40B4-BE49-F238E27FC236}">
                    <a16:creationId xmlns:a16="http://schemas.microsoft.com/office/drawing/2014/main" id="{7C9F59C0-B97C-3100-56BE-D2D170F14B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6279" y="1147228"/>
                <a:ext cx="0" cy="79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31">
                <a:extLst>
                  <a:ext uri="{FF2B5EF4-FFF2-40B4-BE49-F238E27FC236}">
                    <a16:creationId xmlns:a16="http://schemas.microsoft.com/office/drawing/2014/main" id="{57AB1EFC-383F-6D1C-32A2-8E62A1C165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6439" y="1070094"/>
                <a:ext cx="4294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9" name="TextBox 332">
                <a:extLst>
                  <a:ext uri="{FF2B5EF4-FFF2-40B4-BE49-F238E27FC236}">
                    <a16:creationId xmlns:a16="http://schemas.microsoft.com/office/drawing/2014/main" id="{A42C68DC-64CE-89F7-94C5-E84EA5E7476B}"/>
                  </a:ext>
                </a:extLst>
              </p:cNvPr>
              <p:cNvSpPr txBox="1"/>
              <p:nvPr/>
            </p:nvSpPr>
            <p:spPr>
              <a:xfrm>
                <a:off x="6040243" y="892367"/>
                <a:ext cx="2121225" cy="215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&lt;Study Name&gt;</a:t>
                </a:r>
                <a:endParaRPr lang="de-DE" sz="1200" dirty="0"/>
              </a:p>
            </p:txBody>
          </p:sp>
          <p:pic>
            <p:nvPicPr>
              <p:cNvPr id="360" name="Graphic 320" descr="Open folder with solid fill">
                <a:extLst>
                  <a:ext uri="{FF2B5EF4-FFF2-40B4-BE49-F238E27FC236}">
                    <a16:creationId xmlns:a16="http://schemas.microsoft.com/office/drawing/2014/main" id="{360EA507-85A6-0E22-028D-0A83F33A49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773308" y="910544"/>
                <a:ext cx="311657" cy="311657"/>
              </a:xfrm>
              <a:prstGeom prst="rect">
                <a:avLst/>
              </a:prstGeom>
            </p:spPr>
          </p:pic>
          <p:grpSp>
            <p:nvGrpSpPr>
              <p:cNvPr id="361" name="Gruppieren 360">
                <a:extLst>
                  <a:ext uri="{FF2B5EF4-FFF2-40B4-BE49-F238E27FC236}">
                    <a16:creationId xmlns:a16="http://schemas.microsoft.com/office/drawing/2014/main" id="{77FF2D48-C9C5-2B44-CA67-5B09AB986F3E}"/>
                  </a:ext>
                </a:extLst>
              </p:cNvPr>
              <p:cNvGrpSpPr/>
              <p:nvPr/>
            </p:nvGrpSpPr>
            <p:grpSpPr>
              <a:xfrm>
                <a:off x="5906322" y="1224578"/>
                <a:ext cx="5606045" cy="311657"/>
                <a:chOff x="-1392391" y="3457935"/>
                <a:chExt cx="11749746" cy="653204"/>
              </a:xfrm>
            </p:grpSpPr>
            <p:cxnSp>
              <p:nvCxnSpPr>
                <p:cNvPr id="371" name="Straight Connector 337">
                  <a:extLst>
                    <a:ext uri="{FF2B5EF4-FFF2-40B4-BE49-F238E27FC236}">
                      <a16:creationId xmlns:a16="http://schemas.microsoft.com/office/drawing/2014/main" id="{D8CCED99-2E08-2BDB-BB8C-8C336A5D19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392391" y="3784537"/>
                  <a:ext cx="900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2" name="TextBox 338">
                  <a:extLst>
                    <a:ext uri="{FF2B5EF4-FFF2-40B4-BE49-F238E27FC236}">
                      <a16:creationId xmlns:a16="http://schemas.microsoft.com/office/drawing/2014/main" id="{D33C2E71-33B5-9652-E114-06A1D4AA39E1}"/>
                    </a:ext>
                  </a:extLst>
                </p:cNvPr>
                <p:cNvSpPr txBox="1"/>
                <p:nvPr/>
              </p:nvSpPr>
              <p:spPr>
                <a:xfrm>
                  <a:off x="1" y="3461372"/>
                  <a:ext cx="10357354" cy="4520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dirty="0"/>
                    <a:t>Resources</a:t>
                  </a:r>
                  <a:endParaRPr lang="de-DE" sz="1200" i="1" dirty="0">
                    <a:solidFill>
                      <a:srgbClr val="B4CE82"/>
                    </a:solidFill>
                  </a:endParaRPr>
                </a:p>
              </p:txBody>
            </p:sp>
            <p:pic>
              <p:nvPicPr>
                <p:cNvPr id="373" name="Graphic 324" descr="Open folder with solid fill">
                  <a:extLst>
                    <a:ext uri="{FF2B5EF4-FFF2-40B4-BE49-F238E27FC236}">
                      <a16:creationId xmlns:a16="http://schemas.microsoft.com/office/drawing/2014/main" id="{C56125F6-DB74-53A9-AC86-40F0AB8D9E7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571191" y="3457935"/>
                  <a:ext cx="653204" cy="653204"/>
                </a:xfrm>
                <a:prstGeom prst="rect">
                  <a:avLst/>
                </a:prstGeom>
              </p:spPr>
            </p:pic>
          </p:grpSp>
          <p:grpSp>
            <p:nvGrpSpPr>
              <p:cNvPr id="363" name="Gruppieren 362">
                <a:extLst>
                  <a:ext uri="{FF2B5EF4-FFF2-40B4-BE49-F238E27FC236}">
                    <a16:creationId xmlns:a16="http://schemas.microsoft.com/office/drawing/2014/main" id="{81B8BE4D-4C53-18D6-6419-89DC5869AD0C}"/>
                  </a:ext>
                </a:extLst>
              </p:cNvPr>
              <p:cNvGrpSpPr/>
              <p:nvPr/>
            </p:nvGrpSpPr>
            <p:grpSpPr>
              <a:xfrm>
                <a:off x="5906322" y="1780012"/>
                <a:ext cx="5065867" cy="215683"/>
                <a:chOff x="-1388066" y="6837107"/>
                <a:chExt cx="10617585" cy="452052"/>
              </a:xfrm>
            </p:grpSpPr>
            <p:sp>
              <p:nvSpPr>
                <p:cNvPr id="366" name="TextBox 447">
                  <a:extLst>
                    <a:ext uri="{FF2B5EF4-FFF2-40B4-BE49-F238E27FC236}">
                      <a16:creationId xmlns:a16="http://schemas.microsoft.com/office/drawing/2014/main" id="{73D1580A-7CB6-F439-F258-FB574BE71AB4}"/>
                    </a:ext>
                  </a:extLst>
                </p:cNvPr>
                <p:cNvSpPr txBox="1"/>
                <p:nvPr/>
              </p:nvSpPr>
              <p:spPr>
                <a:xfrm>
                  <a:off x="-174384" y="6837107"/>
                  <a:ext cx="9403903" cy="4520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dirty="0"/>
                    <a:t>isa.study.xlsx</a:t>
                  </a:r>
                  <a:endParaRPr lang="de-DE" sz="1200" dirty="0">
                    <a:solidFill>
                      <a:srgbClr val="B4CE82"/>
                    </a:solidFill>
                  </a:endParaRPr>
                </a:p>
              </p:txBody>
            </p:sp>
            <p:cxnSp>
              <p:nvCxnSpPr>
                <p:cNvPr id="367" name="Straight Connector 337">
                  <a:extLst>
                    <a:ext uri="{FF2B5EF4-FFF2-40B4-BE49-F238E27FC236}">
                      <a16:creationId xmlns:a16="http://schemas.microsoft.com/office/drawing/2014/main" id="{EF47E0EB-4A71-ECEB-6747-AEB067D8C9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388066" y="7160272"/>
                  <a:ext cx="900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417" name="Gruppieren 416">
            <a:extLst>
              <a:ext uri="{FF2B5EF4-FFF2-40B4-BE49-F238E27FC236}">
                <a16:creationId xmlns:a16="http://schemas.microsoft.com/office/drawing/2014/main" id="{0A37A971-4712-9B74-D7BD-A160A42946F9}"/>
              </a:ext>
            </a:extLst>
          </p:cNvPr>
          <p:cNvGrpSpPr/>
          <p:nvPr/>
        </p:nvGrpSpPr>
        <p:grpSpPr>
          <a:xfrm>
            <a:off x="2518562" y="3190197"/>
            <a:ext cx="6093147" cy="1102716"/>
            <a:chOff x="5386439" y="2322850"/>
            <a:chExt cx="6093147" cy="1102716"/>
          </a:xfrm>
        </p:grpSpPr>
        <p:grpSp>
          <p:nvGrpSpPr>
            <p:cNvPr id="344" name="Gruppieren 343">
              <a:extLst>
                <a:ext uri="{FF2B5EF4-FFF2-40B4-BE49-F238E27FC236}">
                  <a16:creationId xmlns:a16="http://schemas.microsoft.com/office/drawing/2014/main" id="{0945929E-62EF-C164-B716-AB4D1DEB6ABB}"/>
                </a:ext>
              </a:extLst>
            </p:cNvPr>
            <p:cNvGrpSpPr/>
            <p:nvPr/>
          </p:nvGrpSpPr>
          <p:grpSpPr>
            <a:xfrm>
              <a:off x="5906502" y="2932472"/>
              <a:ext cx="1492340" cy="311657"/>
              <a:chOff x="-1392391" y="10791619"/>
              <a:chExt cx="3127806" cy="653204"/>
            </a:xfrm>
          </p:grpSpPr>
          <p:cxnSp>
            <p:nvCxnSpPr>
              <p:cNvPr id="351" name="Straight Connector 337">
                <a:extLst>
                  <a:ext uri="{FF2B5EF4-FFF2-40B4-BE49-F238E27FC236}">
                    <a16:creationId xmlns:a16="http://schemas.microsoft.com/office/drawing/2014/main" id="{C2867C0E-51F6-D8EB-DEE0-DA7B1D9B2F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392391" y="11118221"/>
                <a:ext cx="90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2" name="TextBox 338">
                <a:extLst>
                  <a:ext uri="{FF2B5EF4-FFF2-40B4-BE49-F238E27FC236}">
                    <a16:creationId xmlns:a16="http://schemas.microsoft.com/office/drawing/2014/main" id="{2999D8DE-2B8E-335B-4E06-8EE7648B2E69}"/>
                  </a:ext>
                </a:extLst>
              </p:cNvPr>
              <p:cNvSpPr txBox="1"/>
              <p:nvPr/>
            </p:nvSpPr>
            <p:spPr>
              <a:xfrm>
                <a:off x="4" y="10795056"/>
                <a:ext cx="1735411" cy="5805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Protocols</a:t>
                </a:r>
                <a:endParaRPr lang="de-DE" sz="1200" dirty="0">
                  <a:solidFill>
                    <a:srgbClr val="FFC000"/>
                  </a:solidFill>
                </a:endParaRPr>
              </a:p>
            </p:txBody>
          </p:sp>
          <p:pic>
            <p:nvPicPr>
              <p:cNvPr id="353" name="Graphic 324" descr="Open folder with solid fill">
                <a:extLst>
                  <a:ext uri="{FF2B5EF4-FFF2-40B4-BE49-F238E27FC236}">
                    <a16:creationId xmlns:a16="http://schemas.microsoft.com/office/drawing/2014/main" id="{1E65DE12-9303-0F05-40B1-5E4308E171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-571191" y="10791619"/>
                <a:ext cx="653204" cy="653204"/>
              </a:xfrm>
              <a:prstGeom prst="rect">
                <a:avLst/>
              </a:prstGeom>
            </p:spPr>
          </p:pic>
        </p:grpSp>
        <p:grpSp>
          <p:nvGrpSpPr>
            <p:cNvPr id="405" name="Gruppieren 404">
              <a:extLst>
                <a:ext uri="{FF2B5EF4-FFF2-40B4-BE49-F238E27FC236}">
                  <a16:creationId xmlns:a16="http://schemas.microsoft.com/office/drawing/2014/main" id="{3865F160-97BA-7636-AA37-98F94C61EB1B}"/>
                </a:ext>
              </a:extLst>
            </p:cNvPr>
            <p:cNvGrpSpPr/>
            <p:nvPr/>
          </p:nvGrpSpPr>
          <p:grpSpPr>
            <a:xfrm>
              <a:off x="5386439" y="2322850"/>
              <a:ext cx="6093147" cy="1102716"/>
              <a:chOff x="5386439" y="2322850"/>
              <a:chExt cx="6093147" cy="1102716"/>
            </a:xfrm>
          </p:grpSpPr>
          <p:cxnSp>
            <p:nvCxnSpPr>
              <p:cNvPr id="339" name="Straight Connector 336">
                <a:extLst>
                  <a:ext uri="{FF2B5EF4-FFF2-40B4-BE49-F238E27FC236}">
                    <a16:creationId xmlns:a16="http://schemas.microsoft.com/office/drawing/2014/main" id="{434CC442-377B-2F92-2B56-FA4478816E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6279" y="2572238"/>
                <a:ext cx="0" cy="79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1">
                <a:extLst>
                  <a:ext uri="{FF2B5EF4-FFF2-40B4-BE49-F238E27FC236}">
                    <a16:creationId xmlns:a16="http://schemas.microsoft.com/office/drawing/2014/main" id="{E2A6BA05-ABB2-B3FB-A1AE-797ABD6C2E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6439" y="2500577"/>
                <a:ext cx="4294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1" name="TextBox 332">
                <a:extLst>
                  <a:ext uri="{FF2B5EF4-FFF2-40B4-BE49-F238E27FC236}">
                    <a16:creationId xmlns:a16="http://schemas.microsoft.com/office/drawing/2014/main" id="{CCBD24DD-558F-BFA6-03E0-79F2BD80A647}"/>
                  </a:ext>
                </a:extLst>
              </p:cNvPr>
              <p:cNvSpPr txBox="1"/>
              <p:nvPr/>
            </p:nvSpPr>
            <p:spPr>
              <a:xfrm>
                <a:off x="6040243" y="2322850"/>
                <a:ext cx="2121225" cy="215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&lt;Assay Name&gt;</a:t>
                </a:r>
                <a:endParaRPr lang="de-DE" sz="1200" dirty="0"/>
              </a:p>
            </p:txBody>
          </p:sp>
          <p:pic>
            <p:nvPicPr>
              <p:cNvPr id="342" name="Graphic 320" descr="Open folder with solid fill">
                <a:extLst>
                  <a:ext uri="{FF2B5EF4-FFF2-40B4-BE49-F238E27FC236}">
                    <a16:creationId xmlns:a16="http://schemas.microsoft.com/office/drawing/2014/main" id="{63ED4371-D7A9-FD2D-2ADA-BF5041B190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773308" y="2341027"/>
                <a:ext cx="311657" cy="311657"/>
              </a:xfrm>
              <a:prstGeom prst="rect">
                <a:avLst/>
              </a:prstGeom>
            </p:spPr>
          </p:pic>
          <p:grpSp>
            <p:nvGrpSpPr>
              <p:cNvPr id="343" name="Gruppieren 342">
                <a:extLst>
                  <a:ext uri="{FF2B5EF4-FFF2-40B4-BE49-F238E27FC236}">
                    <a16:creationId xmlns:a16="http://schemas.microsoft.com/office/drawing/2014/main" id="{1256207B-9F96-D23A-5EAE-9FF0786F4EC6}"/>
                  </a:ext>
                </a:extLst>
              </p:cNvPr>
              <p:cNvGrpSpPr/>
              <p:nvPr/>
            </p:nvGrpSpPr>
            <p:grpSpPr>
              <a:xfrm>
                <a:off x="5906502" y="2655061"/>
                <a:ext cx="5573084" cy="311657"/>
                <a:chOff x="-1392391" y="9392882"/>
                <a:chExt cx="11680664" cy="653204"/>
              </a:xfrm>
            </p:grpSpPr>
            <p:cxnSp>
              <p:nvCxnSpPr>
                <p:cNvPr id="354" name="Straight Connector 337">
                  <a:extLst>
                    <a:ext uri="{FF2B5EF4-FFF2-40B4-BE49-F238E27FC236}">
                      <a16:creationId xmlns:a16="http://schemas.microsoft.com/office/drawing/2014/main" id="{D1306E44-F61D-8B07-5804-6855028B52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392391" y="9719484"/>
                  <a:ext cx="900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5" name="TextBox 338">
                  <a:extLst>
                    <a:ext uri="{FF2B5EF4-FFF2-40B4-BE49-F238E27FC236}">
                      <a16:creationId xmlns:a16="http://schemas.microsoft.com/office/drawing/2014/main" id="{F5903CF2-7D6B-8A1A-A46A-520F43935979}"/>
                    </a:ext>
                  </a:extLst>
                </p:cNvPr>
                <p:cNvSpPr txBox="1"/>
                <p:nvPr/>
              </p:nvSpPr>
              <p:spPr>
                <a:xfrm>
                  <a:off x="1" y="9396319"/>
                  <a:ext cx="10288272" cy="4520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dirty="0"/>
                    <a:t>Dataset</a:t>
                  </a:r>
                  <a:endParaRPr lang="de-DE" sz="1200" dirty="0">
                    <a:solidFill>
                      <a:srgbClr val="FFC000"/>
                    </a:solidFill>
                  </a:endParaRPr>
                </a:p>
              </p:txBody>
            </p:sp>
            <p:pic>
              <p:nvPicPr>
                <p:cNvPr id="356" name="Graphic 324" descr="Open folder with solid fill">
                  <a:extLst>
                    <a:ext uri="{FF2B5EF4-FFF2-40B4-BE49-F238E27FC236}">
                      <a16:creationId xmlns:a16="http://schemas.microsoft.com/office/drawing/2014/main" id="{34FBCD53-6E26-5D40-FAC3-6060F9BCA8B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571191" y="9392882"/>
                  <a:ext cx="653204" cy="653204"/>
                </a:xfrm>
                <a:prstGeom prst="rect">
                  <a:avLst/>
                </a:prstGeom>
              </p:spPr>
            </p:pic>
          </p:grpSp>
          <p:grpSp>
            <p:nvGrpSpPr>
              <p:cNvPr id="347" name="Gruppieren 346">
                <a:extLst>
                  <a:ext uri="{FF2B5EF4-FFF2-40B4-BE49-F238E27FC236}">
                    <a16:creationId xmlns:a16="http://schemas.microsoft.com/office/drawing/2014/main" id="{F580AEE3-B56F-D3C7-462A-EF621DAEBF6B}"/>
                  </a:ext>
                </a:extLst>
              </p:cNvPr>
              <p:cNvGrpSpPr/>
              <p:nvPr/>
            </p:nvGrpSpPr>
            <p:grpSpPr>
              <a:xfrm>
                <a:off x="5906502" y="3209883"/>
                <a:ext cx="5065867" cy="215683"/>
                <a:chOff x="-1388066" y="12267970"/>
                <a:chExt cx="10617585" cy="452052"/>
              </a:xfrm>
            </p:grpSpPr>
            <p:sp>
              <p:nvSpPr>
                <p:cNvPr id="349" name="TextBox 447">
                  <a:extLst>
                    <a:ext uri="{FF2B5EF4-FFF2-40B4-BE49-F238E27FC236}">
                      <a16:creationId xmlns:a16="http://schemas.microsoft.com/office/drawing/2014/main" id="{B608C775-BDC2-06A5-E400-116E66C47638}"/>
                    </a:ext>
                  </a:extLst>
                </p:cNvPr>
                <p:cNvSpPr txBox="1"/>
                <p:nvPr/>
              </p:nvSpPr>
              <p:spPr>
                <a:xfrm>
                  <a:off x="-174384" y="12267970"/>
                  <a:ext cx="9403903" cy="4520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dirty="0"/>
                    <a:t>isa.assay.xlsx</a:t>
                  </a:r>
                  <a:endParaRPr lang="de-DE" sz="1200" i="1" dirty="0">
                    <a:solidFill>
                      <a:srgbClr val="FFC000"/>
                    </a:solidFill>
                  </a:endParaRPr>
                </a:p>
              </p:txBody>
            </p:sp>
            <p:cxnSp>
              <p:nvCxnSpPr>
                <p:cNvPr id="350" name="Straight Connector 337">
                  <a:extLst>
                    <a:ext uri="{FF2B5EF4-FFF2-40B4-BE49-F238E27FC236}">
                      <a16:creationId xmlns:a16="http://schemas.microsoft.com/office/drawing/2014/main" id="{DB6443C6-AECA-0438-4615-7463B0ECCA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388066" y="12591135"/>
                  <a:ext cx="900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411" name="Gruppieren 410">
            <a:extLst>
              <a:ext uri="{FF2B5EF4-FFF2-40B4-BE49-F238E27FC236}">
                <a16:creationId xmlns:a16="http://schemas.microsoft.com/office/drawing/2014/main" id="{5149C65E-1035-BAD1-0F72-002DF5DC5FDA}"/>
              </a:ext>
            </a:extLst>
          </p:cNvPr>
          <p:cNvGrpSpPr/>
          <p:nvPr/>
        </p:nvGrpSpPr>
        <p:grpSpPr>
          <a:xfrm>
            <a:off x="2184243" y="1348065"/>
            <a:ext cx="1255231" cy="761073"/>
            <a:chOff x="2196296" y="755304"/>
            <a:chExt cx="1255231" cy="761073"/>
          </a:xfrm>
        </p:grpSpPr>
        <p:grpSp>
          <p:nvGrpSpPr>
            <p:cNvPr id="395" name="Gruppieren 394">
              <a:extLst>
                <a:ext uri="{FF2B5EF4-FFF2-40B4-BE49-F238E27FC236}">
                  <a16:creationId xmlns:a16="http://schemas.microsoft.com/office/drawing/2014/main" id="{577BE826-D31B-D413-7780-F32B5CE1617A}"/>
                </a:ext>
              </a:extLst>
            </p:cNvPr>
            <p:cNvGrpSpPr/>
            <p:nvPr/>
          </p:nvGrpSpPr>
          <p:grpSpPr>
            <a:xfrm>
              <a:off x="2196296" y="755304"/>
              <a:ext cx="1255231" cy="412361"/>
              <a:chOff x="2196296" y="755304"/>
              <a:chExt cx="1255231" cy="412361"/>
            </a:xfrm>
          </p:grpSpPr>
          <p:grpSp>
            <p:nvGrpSpPr>
              <p:cNvPr id="3" name="Group 321">
                <a:extLst>
                  <a:ext uri="{FF2B5EF4-FFF2-40B4-BE49-F238E27FC236}">
                    <a16:creationId xmlns:a16="http://schemas.microsoft.com/office/drawing/2014/main" id="{A9013F7B-1677-29AE-B5D0-D85BA9BE2FA2}"/>
                  </a:ext>
                </a:extLst>
              </p:cNvPr>
              <p:cNvGrpSpPr/>
              <p:nvPr/>
            </p:nvGrpSpPr>
            <p:grpSpPr>
              <a:xfrm>
                <a:off x="2359551" y="871477"/>
                <a:ext cx="286601" cy="237165"/>
                <a:chOff x="5085481" y="2862781"/>
                <a:chExt cx="1227461" cy="1168495"/>
              </a:xfrm>
            </p:grpSpPr>
            <p:sp>
              <p:nvSpPr>
                <p:cNvPr id="4" name="Freeform: Shape 322">
                  <a:extLst>
                    <a:ext uri="{FF2B5EF4-FFF2-40B4-BE49-F238E27FC236}">
                      <a16:creationId xmlns:a16="http://schemas.microsoft.com/office/drawing/2014/main" id="{C72B389C-E653-AE1E-1547-9C8CF4F05FE8}"/>
                    </a:ext>
                  </a:extLst>
                </p:cNvPr>
                <p:cNvSpPr/>
                <p:nvPr/>
              </p:nvSpPr>
              <p:spPr>
                <a:xfrm>
                  <a:off x="5185521" y="2862781"/>
                  <a:ext cx="1127421" cy="1018228"/>
                </a:xfrm>
                <a:custGeom>
                  <a:avLst/>
                  <a:gdLst>
                    <a:gd name="connsiteX0" fmla="*/ 68184 w 2589719"/>
                    <a:gd name="connsiteY0" fmla="*/ 1745002 h 2136997"/>
                    <a:gd name="connsiteX1" fmla="*/ 2870 w 2589719"/>
                    <a:gd name="connsiteY1" fmla="*/ 1745002 h 2136997"/>
                    <a:gd name="connsiteX2" fmla="*/ 161490 w 2589719"/>
                    <a:gd name="connsiteY2" fmla="*/ 905247 h 2136997"/>
                    <a:gd name="connsiteX3" fmla="*/ 609359 w 2589719"/>
                    <a:gd name="connsiteY3" fmla="*/ 364072 h 2136997"/>
                    <a:gd name="connsiteX4" fmla="*/ 1299825 w 2589719"/>
                    <a:gd name="connsiteY4" fmla="*/ 205451 h 2136997"/>
                    <a:gd name="connsiteX5" fmla="*/ 1999621 w 2589719"/>
                    <a:gd name="connsiteY5" fmla="*/ 186790 h 2136997"/>
                    <a:gd name="connsiteX6" fmla="*/ 2522135 w 2589719"/>
                    <a:gd name="connsiteY6" fmla="*/ 178 h 2136997"/>
                    <a:gd name="connsiteX7" fmla="*/ 2578119 w 2589719"/>
                    <a:gd name="connsiteY7" fmla="*/ 224112 h 2136997"/>
                    <a:gd name="connsiteX8" fmla="*/ 2475482 w 2589719"/>
                    <a:gd name="connsiteY8" fmla="*/ 765288 h 2136997"/>
                    <a:gd name="connsiteX9" fmla="*/ 2074265 w 2589719"/>
                    <a:gd name="connsiteY9" fmla="*/ 1605043 h 2136997"/>
                    <a:gd name="connsiteX10" fmla="*/ 1579743 w 2589719"/>
                    <a:gd name="connsiteY10" fmla="*/ 1987598 h 2136997"/>
                    <a:gd name="connsiteX11" fmla="*/ 870616 w 2589719"/>
                    <a:gd name="connsiteY11" fmla="*/ 2136888 h 2136997"/>
                    <a:gd name="connsiteX12" fmla="*/ 180151 w 2589719"/>
                    <a:gd name="connsiteY12" fmla="*/ 1968937 h 2136997"/>
                    <a:gd name="connsiteX13" fmla="*/ 68184 w 2589719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329 w 2528864"/>
                    <a:gd name="connsiteY0" fmla="*/ 1745002 h 2136997"/>
                    <a:gd name="connsiteX1" fmla="*/ 7329 w 2528864"/>
                    <a:gd name="connsiteY1" fmla="*/ 1418431 h 2136997"/>
                    <a:gd name="connsiteX2" fmla="*/ 100635 w 2528864"/>
                    <a:gd name="connsiteY2" fmla="*/ 905247 h 2136997"/>
                    <a:gd name="connsiteX3" fmla="*/ 548504 w 2528864"/>
                    <a:gd name="connsiteY3" fmla="*/ 364072 h 2136997"/>
                    <a:gd name="connsiteX4" fmla="*/ 1238970 w 2528864"/>
                    <a:gd name="connsiteY4" fmla="*/ 205451 h 2136997"/>
                    <a:gd name="connsiteX5" fmla="*/ 1938766 w 2528864"/>
                    <a:gd name="connsiteY5" fmla="*/ 186790 h 2136997"/>
                    <a:gd name="connsiteX6" fmla="*/ 2461280 w 2528864"/>
                    <a:gd name="connsiteY6" fmla="*/ 178 h 2136997"/>
                    <a:gd name="connsiteX7" fmla="*/ 2517264 w 2528864"/>
                    <a:gd name="connsiteY7" fmla="*/ 224112 h 2136997"/>
                    <a:gd name="connsiteX8" fmla="*/ 2414627 w 2528864"/>
                    <a:gd name="connsiteY8" fmla="*/ 765288 h 2136997"/>
                    <a:gd name="connsiteX9" fmla="*/ 2013410 w 2528864"/>
                    <a:gd name="connsiteY9" fmla="*/ 1605043 h 2136997"/>
                    <a:gd name="connsiteX10" fmla="*/ 1518888 w 2528864"/>
                    <a:gd name="connsiteY10" fmla="*/ 1987598 h 2136997"/>
                    <a:gd name="connsiteX11" fmla="*/ 809761 w 2528864"/>
                    <a:gd name="connsiteY11" fmla="*/ 2136888 h 2136997"/>
                    <a:gd name="connsiteX12" fmla="*/ 119296 w 2528864"/>
                    <a:gd name="connsiteY12" fmla="*/ 1968937 h 2136997"/>
                    <a:gd name="connsiteX13" fmla="*/ 18098 w 2528864"/>
                    <a:gd name="connsiteY13" fmla="*/ 1776899 h 2136997"/>
                    <a:gd name="connsiteX14" fmla="*/ 7329 w 2528864"/>
                    <a:gd name="connsiteY14" fmla="*/ 1745002 h 2136997"/>
                    <a:gd name="connsiteX0" fmla="*/ 77730 w 2599265"/>
                    <a:gd name="connsiteY0" fmla="*/ 1745002 h 2136997"/>
                    <a:gd name="connsiteX1" fmla="*/ 77730 w 2599265"/>
                    <a:gd name="connsiteY1" fmla="*/ 1418431 h 2136997"/>
                    <a:gd name="connsiteX2" fmla="*/ 171036 w 2599265"/>
                    <a:gd name="connsiteY2" fmla="*/ 905247 h 2136997"/>
                    <a:gd name="connsiteX3" fmla="*/ 618905 w 2599265"/>
                    <a:gd name="connsiteY3" fmla="*/ 364072 h 2136997"/>
                    <a:gd name="connsiteX4" fmla="*/ 1309371 w 2599265"/>
                    <a:gd name="connsiteY4" fmla="*/ 205451 h 2136997"/>
                    <a:gd name="connsiteX5" fmla="*/ 2009167 w 2599265"/>
                    <a:gd name="connsiteY5" fmla="*/ 186790 h 2136997"/>
                    <a:gd name="connsiteX6" fmla="*/ 2531681 w 2599265"/>
                    <a:gd name="connsiteY6" fmla="*/ 178 h 2136997"/>
                    <a:gd name="connsiteX7" fmla="*/ 2587665 w 2599265"/>
                    <a:gd name="connsiteY7" fmla="*/ 224112 h 2136997"/>
                    <a:gd name="connsiteX8" fmla="*/ 2485028 w 2599265"/>
                    <a:gd name="connsiteY8" fmla="*/ 765288 h 2136997"/>
                    <a:gd name="connsiteX9" fmla="*/ 2083811 w 2599265"/>
                    <a:gd name="connsiteY9" fmla="*/ 1605043 h 2136997"/>
                    <a:gd name="connsiteX10" fmla="*/ 1589289 w 2599265"/>
                    <a:gd name="connsiteY10" fmla="*/ 1987598 h 2136997"/>
                    <a:gd name="connsiteX11" fmla="*/ 880162 w 2599265"/>
                    <a:gd name="connsiteY11" fmla="*/ 2136888 h 2136997"/>
                    <a:gd name="connsiteX12" fmla="*/ 189697 w 2599265"/>
                    <a:gd name="connsiteY12" fmla="*/ 1968937 h 2136997"/>
                    <a:gd name="connsiteX13" fmla="*/ 2774 w 2599265"/>
                    <a:gd name="connsiteY13" fmla="*/ 1905487 h 2136997"/>
                    <a:gd name="connsiteX14" fmla="*/ 77730 w 2599265"/>
                    <a:gd name="connsiteY14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17396 w 2538931"/>
                    <a:gd name="connsiteY0" fmla="*/ 1745002 h 2136997"/>
                    <a:gd name="connsiteX1" fmla="*/ 17396 w 2538931"/>
                    <a:gd name="connsiteY1" fmla="*/ 1418431 h 2136997"/>
                    <a:gd name="connsiteX2" fmla="*/ 110702 w 2538931"/>
                    <a:gd name="connsiteY2" fmla="*/ 905247 h 2136997"/>
                    <a:gd name="connsiteX3" fmla="*/ 558571 w 2538931"/>
                    <a:gd name="connsiteY3" fmla="*/ 364072 h 2136997"/>
                    <a:gd name="connsiteX4" fmla="*/ 1249037 w 2538931"/>
                    <a:gd name="connsiteY4" fmla="*/ 205451 h 2136997"/>
                    <a:gd name="connsiteX5" fmla="*/ 1948833 w 2538931"/>
                    <a:gd name="connsiteY5" fmla="*/ 186790 h 2136997"/>
                    <a:gd name="connsiteX6" fmla="*/ 2471347 w 2538931"/>
                    <a:gd name="connsiteY6" fmla="*/ 178 h 2136997"/>
                    <a:gd name="connsiteX7" fmla="*/ 2527331 w 2538931"/>
                    <a:gd name="connsiteY7" fmla="*/ 224112 h 2136997"/>
                    <a:gd name="connsiteX8" fmla="*/ 2424694 w 2538931"/>
                    <a:gd name="connsiteY8" fmla="*/ 765288 h 2136997"/>
                    <a:gd name="connsiteX9" fmla="*/ 2023477 w 2538931"/>
                    <a:gd name="connsiteY9" fmla="*/ 1605043 h 2136997"/>
                    <a:gd name="connsiteX10" fmla="*/ 1528955 w 2538931"/>
                    <a:gd name="connsiteY10" fmla="*/ 1987598 h 2136997"/>
                    <a:gd name="connsiteX11" fmla="*/ 819828 w 2538931"/>
                    <a:gd name="connsiteY11" fmla="*/ 2136888 h 2136997"/>
                    <a:gd name="connsiteX12" fmla="*/ 196038 w 2538931"/>
                    <a:gd name="connsiteY12" fmla="*/ 2026087 h 2136997"/>
                    <a:gd name="connsiteX13" fmla="*/ 17396 w 2538931"/>
                    <a:gd name="connsiteY13" fmla="*/ 1745002 h 2136997"/>
                    <a:gd name="connsiteX0" fmla="*/ 63048 w 2584583"/>
                    <a:gd name="connsiteY0" fmla="*/ 1745002 h 2136997"/>
                    <a:gd name="connsiteX1" fmla="*/ 63048 w 2584583"/>
                    <a:gd name="connsiteY1" fmla="*/ 1418431 h 2136997"/>
                    <a:gd name="connsiteX2" fmla="*/ 156354 w 2584583"/>
                    <a:gd name="connsiteY2" fmla="*/ 905247 h 2136997"/>
                    <a:gd name="connsiteX3" fmla="*/ 604223 w 2584583"/>
                    <a:gd name="connsiteY3" fmla="*/ 364072 h 2136997"/>
                    <a:gd name="connsiteX4" fmla="*/ 1294689 w 2584583"/>
                    <a:gd name="connsiteY4" fmla="*/ 205451 h 2136997"/>
                    <a:gd name="connsiteX5" fmla="*/ 1994485 w 2584583"/>
                    <a:gd name="connsiteY5" fmla="*/ 186790 h 2136997"/>
                    <a:gd name="connsiteX6" fmla="*/ 2516999 w 2584583"/>
                    <a:gd name="connsiteY6" fmla="*/ 178 h 2136997"/>
                    <a:gd name="connsiteX7" fmla="*/ 2572983 w 2584583"/>
                    <a:gd name="connsiteY7" fmla="*/ 224112 h 2136997"/>
                    <a:gd name="connsiteX8" fmla="*/ 2470346 w 2584583"/>
                    <a:gd name="connsiteY8" fmla="*/ 765288 h 2136997"/>
                    <a:gd name="connsiteX9" fmla="*/ 2069129 w 2584583"/>
                    <a:gd name="connsiteY9" fmla="*/ 1605043 h 2136997"/>
                    <a:gd name="connsiteX10" fmla="*/ 1574607 w 2584583"/>
                    <a:gd name="connsiteY10" fmla="*/ 1987598 h 2136997"/>
                    <a:gd name="connsiteX11" fmla="*/ 865480 w 2584583"/>
                    <a:gd name="connsiteY11" fmla="*/ 2136888 h 2136997"/>
                    <a:gd name="connsiteX12" fmla="*/ 63048 w 2584583"/>
                    <a:gd name="connsiteY12" fmla="*/ 1745002 h 2136997"/>
                    <a:gd name="connsiteX0" fmla="*/ 81105 w 2545490"/>
                    <a:gd name="connsiteY0" fmla="*/ 1854540 h 2136997"/>
                    <a:gd name="connsiteX1" fmla="*/ 23955 w 2545490"/>
                    <a:gd name="connsiteY1" fmla="*/ 1418431 h 2136997"/>
                    <a:gd name="connsiteX2" fmla="*/ 117261 w 2545490"/>
                    <a:gd name="connsiteY2" fmla="*/ 905247 h 2136997"/>
                    <a:gd name="connsiteX3" fmla="*/ 565130 w 2545490"/>
                    <a:gd name="connsiteY3" fmla="*/ 364072 h 2136997"/>
                    <a:gd name="connsiteX4" fmla="*/ 1255596 w 2545490"/>
                    <a:gd name="connsiteY4" fmla="*/ 205451 h 2136997"/>
                    <a:gd name="connsiteX5" fmla="*/ 1955392 w 2545490"/>
                    <a:gd name="connsiteY5" fmla="*/ 186790 h 2136997"/>
                    <a:gd name="connsiteX6" fmla="*/ 2477906 w 2545490"/>
                    <a:gd name="connsiteY6" fmla="*/ 178 h 2136997"/>
                    <a:gd name="connsiteX7" fmla="*/ 2533890 w 2545490"/>
                    <a:gd name="connsiteY7" fmla="*/ 224112 h 2136997"/>
                    <a:gd name="connsiteX8" fmla="*/ 2431253 w 2545490"/>
                    <a:gd name="connsiteY8" fmla="*/ 765288 h 2136997"/>
                    <a:gd name="connsiteX9" fmla="*/ 2030036 w 2545490"/>
                    <a:gd name="connsiteY9" fmla="*/ 1605043 h 2136997"/>
                    <a:gd name="connsiteX10" fmla="*/ 1535514 w 2545490"/>
                    <a:gd name="connsiteY10" fmla="*/ 1987598 h 2136997"/>
                    <a:gd name="connsiteX11" fmla="*/ 826387 w 2545490"/>
                    <a:gd name="connsiteY11" fmla="*/ 2136888 h 2136997"/>
                    <a:gd name="connsiteX12" fmla="*/ 81105 w 2545490"/>
                    <a:gd name="connsiteY12" fmla="*/ 1854540 h 2136997"/>
                    <a:gd name="connsiteX0" fmla="*/ 81414 w 2545799"/>
                    <a:gd name="connsiteY0" fmla="*/ 1854540 h 2080094"/>
                    <a:gd name="connsiteX1" fmla="*/ 24264 w 2545799"/>
                    <a:gd name="connsiteY1" fmla="*/ 1418431 h 2080094"/>
                    <a:gd name="connsiteX2" fmla="*/ 117570 w 2545799"/>
                    <a:gd name="connsiteY2" fmla="*/ 905247 h 2080094"/>
                    <a:gd name="connsiteX3" fmla="*/ 565439 w 2545799"/>
                    <a:gd name="connsiteY3" fmla="*/ 364072 h 2080094"/>
                    <a:gd name="connsiteX4" fmla="*/ 1255905 w 2545799"/>
                    <a:gd name="connsiteY4" fmla="*/ 205451 h 2080094"/>
                    <a:gd name="connsiteX5" fmla="*/ 1955701 w 2545799"/>
                    <a:gd name="connsiteY5" fmla="*/ 186790 h 2080094"/>
                    <a:gd name="connsiteX6" fmla="*/ 2478215 w 2545799"/>
                    <a:gd name="connsiteY6" fmla="*/ 178 h 2080094"/>
                    <a:gd name="connsiteX7" fmla="*/ 2534199 w 2545799"/>
                    <a:gd name="connsiteY7" fmla="*/ 224112 h 2080094"/>
                    <a:gd name="connsiteX8" fmla="*/ 2431562 w 2545799"/>
                    <a:gd name="connsiteY8" fmla="*/ 765288 h 2080094"/>
                    <a:gd name="connsiteX9" fmla="*/ 2030345 w 2545799"/>
                    <a:gd name="connsiteY9" fmla="*/ 1605043 h 2080094"/>
                    <a:gd name="connsiteX10" fmla="*/ 1535823 w 2545799"/>
                    <a:gd name="connsiteY10" fmla="*/ 1987598 h 2080094"/>
                    <a:gd name="connsiteX11" fmla="*/ 831459 w 2545799"/>
                    <a:gd name="connsiteY11" fmla="*/ 2079738 h 2080094"/>
                    <a:gd name="connsiteX12" fmla="*/ 81414 w 2545799"/>
                    <a:gd name="connsiteY12" fmla="*/ 1854540 h 2080094"/>
                    <a:gd name="connsiteX0" fmla="*/ 81414 w 2545799"/>
                    <a:gd name="connsiteY0" fmla="*/ 1854540 h 2092149"/>
                    <a:gd name="connsiteX1" fmla="*/ 24264 w 2545799"/>
                    <a:gd name="connsiteY1" fmla="*/ 1418431 h 2092149"/>
                    <a:gd name="connsiteX2" fmla="*/ 117570 w 2545799"/>
                    <a:gd name="connsiteY2" fmla="*/ 905247 h 2092149"/>
                    <a:gd name="connsiteX3" fmla="*/ 565439 w 2545799"/>
                    <a:gd name="connsiteY3" fmla="*/ 364072 h 2092149"/>
                    <a:gd name="connsiteX4" fmla="*/ 1255905 w 2545799"/>
                    <a:gd name="connsiteY4" fmla="*/ 205451 h 2092149"/>
                    <a:gd name="connsiteX5" fmla="*/ 1955701 w 2545799"/>
                    <a:gd name="connsiteY5" fmla="*/ 186790 h 2092149"/>
                    <a:gd name="connsiteX6" fmla="*/ 2478215 w 2545799"/>
                    <a:gd name="connsiteY6" fmla="*/ 178 h 2092149"/>
                    <a:gd name="connsiteX7" fmla="*/ 2534199 w 2545799"/>
                    <a:gd name="connsiteY7" fmla="*/ 224112 h 2092149"/>
                    <a:gd name="connsiteX8" fmla="*/ 2431562 w 2545799"/>
                    <a:gd name="connsiteY8" fmla="*/ 765288 h 2092149"/>
                    <a:gd name="connsiteX9" fmla="*/ 2030345 w 2545799"/>
                    <a:gd name="connsiteY9" fmla="*/ 1605043 h 2092149"/>
                    <a:gd name="connsiteX10" fmla="*/ 1535823 w 2545799"/>
                    <a:gd name="connsiteY10" fmla="*/ 1987598 h 2092149"/>
                    <a:gd name="connsiteX11" fmla="*/ 831459 w 2545799"/>
                    <a:gd name="connsiteY11" fmla="*/ 2079738 h 2092149"/>
                    <a:gd name="connsiteX12" fmla="*/ 81414 w 2545799"/>
                    <a:gd name="connsiteY12" fmla="*/ 1854540 h 2092149"/>
                    <a:gd name="connsiteX0" fmla="*/ 81414 w 2545799"/>
                    <a:gd name="connsiteY0" fmla="*/ 1854540 h 2079929"/>
                    <a:gd name="connsiteX1" fmla="*/ 24264 w 2545799"/>
                    <a:gd name="connsiteY1" fmla="*/ 1418431 h 2079929"/>
                    <a:gd name="connsiteX2" fmla="*/ 117570 w 2545799"/>
                    <a:gd name="connsiteY2" fmla="*/ 905247 h 2079929"/>
                    <a:gd name="connsiteX3" fmla="*/ 565439 w 2545799"/>
                    <a:gd name="connsiteY3" fmla="*/ 364072 h 2079929"/>
                    <a:gd name="connsiteX4" fmla="*/ 1255905 w 2545799"/>
                    <a:gd name="connsiteY4" fmla="*/ 205451 h 2079929"/>
                    <a:gd name="connsiteX5" fmla="*/ 1955701 w 2545799"/>
                    <a:gd name="connsiteY5" fmla="*/ 186790 h 2079929"/>
                    <a:gd name="connsiteX6" fmla="*/ 2478215 w 2545799"/>
                    <a:gd name="connsiteY6" fmla="*/ 178 h 2079929"/>
                    <a:gd name="connsiteX7" fmla="*/ 2534199 w 2545799"/>
                    <a:gd name="connsiteY7" fmla="*/ 224112 h 2079929"/>
                    <a:gd name="connsiteX8" fmla="*/ 2431562 w 2545799"/>
                    <a:gd name="connsiteY8" fmla="*/ 765288 h 2079929"/>
                    <a:gd name="connsiteX9" fmla="*/ 2030345 w 2545799"/>
                    <a:gd name="connsiteY9" fmla="*/ 1605043 h 2079929"/>
                    <a:gd name="connsiteX10" fmla="*/ 1535823 w 2545799"/>
                    <a:gd name="connsiteY10" fmla="*/ 1987598 h 2079929"/>
                    <a:gd name="connsiteX11" fmla="*/ 831459 w 2545799"/>
                    <a:gd name="connsiteY11" fmla="*/ 2079738 h 2079929"/>
                    <a:gd name="connsiteX12" fmla="*/ 81414 w 2545799"/>
                    <a:gd name="connsiteY12" fmla="*/ 1854540 h 2079929"/>
                    <a:gd name="connsiteX0" fmla="*/ 69120 w 2533505"/>
                    <a:gd name="connsiteY0" fmla="*/ 1854540 h 2079929"/>
                    <a:gd name="connsiteX1" fmla="*/ 11970 w 2533505"/>
                    <a:gd name="connsiteY1" fmla="*/ 1418431 h 2079929"/>
                    <a:gd name="connsiteX2" fmla="*/ 105276 w 2533505"/>
                    <a:gd name="connsiteY2" fmla="*/ 905247 h 2079929"/>
                    <a:gd name="connsiteX3" fmla="*/ 553145 w 2533505"/>
                    <a:gd name="connsiteY3" fmla="*/ 364072 h 2079929"/>
                    <a:gd name="connsiteX4" fmla="*/ 1243611 w 2533505"/>
                    <a:gd name="connsiteY4" fmla="*/ 205451 h 2079929"/>
                    <a:gd name="connsiteX5" fmla="*/ 1943407 w 2533505"/>
                    <a:gd name="connsiteY5" fmla="*/ 186790 h 2079929"/>
                    <a:gd name="connsiteX6" fmla="*/ 2465921 w 2533505"/>
                    <a:gd name="connsiteY6" fmla="*/ 178 h 2079929"/>
                    <a:gd name="connsiteX7" fmla="*/ 2521905 w 2533505"/>
                    <a:gd name="connsiteY7" fmla="*/ 224112 h 2079929"/>
                    <a:gd name="connsiteX8" fmla="*/ 2419268 w 2533505"/>
                    <a:gd name="connsiteY8" fmla="*/ 765288 h 2079929"/>
                    <a:gd name="connsiteX9" fmla="*/ 2018051 w 2533505"/>
                    <a:gd name="connsiteY9" fmla="*/ 1605043 h 2079929"/>
                    <a:gd name="connsiteX10" fmla="*/ 1523529 w 2533505"/>
                    <a:gd name="connsiteY10" fmla="*/ 1987598 h 2079929"/>
                    <a:gd name="connsiteX11" fmla="*/ 819165 w 2533505"/>
                    <a:gd name="connsiteY11" fmla="*/ 2079738 h 2079929"/>
                    <a:gd name="connsiteX12" fmla="*/ 69120 w 2533505"/>
                    <a:gd name="connsiteY12" fmla="*/ 1854540 h 2079929"/>
                    <a:gd name="connsiteX0" fmla="*/ 62118 w 2526503"/>
                    <a:gd name="connsiteY0" fmla="*/ 1854540 h 2079929"/>
                    <a:gd name="connsiteX1" fmla="*/ 98274 w 2526503"/>
                    <a:gd name="connsiteY1" fmla="*/ 905247 h 2079929"/>
                    <a:gd name="connsiteX2" fmla="*/ 546143 w 2526503"/>
                    <a:gd name="connsiteY2" fmla="*/ 364072 h 2079929"/>
                    <a:gd name="connsiteX3" fmla="*/ 1236609 w 2526503"/>
                    <a:gd name="connsiteY3" fmla="*/ 205451 h 2079929"/>
                    <a:gd name="connsiteX4" fmla="*/ 1936405 w 2526503"/>
                    <a:gd name="connsiteY4" fmla="*/ 186790 h 2079929"/>
                    <a:gd name="connsiteX5" fmla="*/ 2458919 w 2526503"/>
                    <a:gd name="connsiteY5" fmla="*/ 178 h 2079929"/>
                    <a:gd name="connsiteX6" fmla="*/ 2514903 w 2526503"/>
                    <a:gd name="connsiteY6" fmla="*/ 224112 h 2079929"/>
                    <a:gd name="connsiteX7" fmla="*/ 2412266 w 2526503"/>
                    <a:gd name="connsiteY7" fmla="*/ 765288 h 2079929"/>
                    <a:gd name="connsiteX8" fmla="*/ 2011049 w 2526503"/>
                    <a:gd name="connsiteY8" fmla="*/ 1605043 h 2079929"/>
                    <a:gd name="connsiteX9" fmla="*/ 1516527 w 2526503"/>
                    <a:gd name="connsiteY9" fmla="*/ 1987598 h 2079929"/>
                    <a:gd name="connsiteX10" fmla="*/ 812163 w 2526503"/>
                    <a:gd name="connsiteY10" fmla="*/ 2079738 h 2079929"/>
                    <a:gd name="connsiteX11" fmla="*/ 62118 w 2526503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5793 w 2560178"/>
                    <a:gd name="connsiteY0" fmla="*/ 1854543 h 2079932"/>
                    <a:gd name="connsiteX1" fmla="*/ 131949 w 2560178"/>
                    <a:gd name="connsiteY1" fmla="*/ 905250 h 2079932"/>
                    <a:gd name="connsiteX2" fmla="*/ 1203609 w 2560178"/>
                    <a:gd name="connsiteY2" fmla="*/ 224504 h 2079932"/>
                    <a:gd name="connsiteX3" fmla="*/ 1970080 w 2560178"/>
                    <a:gd name="connsiteY3" fmla="*/ 186793 h 2079932"/>
                    <a:gd name="connsiteX4" fmla="*/ 2492594 w 2560178"/>
                    <a:gd name="connsiteY4" fmla="*/ 181 h 2079932"/>
                    <a:gd name="connsiteX5" fmla="*/ 2548578 w 2560178"/>
                    <a:gd name="connsiteY5" fmla="*/ 224115 h 2079932"/>
                    <a:gd name="connsiteX6" fmla="*/ 2445941 w 2560178"/>
                    <a:gd name="connsiteY6" fmla="*/ 765291 h 2079932"/>
                    <a:gd name="connsiteX7" fmla="*/ 2044724 w 2560178"/>
                    <a:gd name="connsiteY7" fmla="*/ 1605046 h 2079932"/>
                    <a:gd name="connsiteX8" fmla="*/ 1550202 w 2560178"/>
                    <a:gd name="connsiteY8" fmla="*/ 1987601 h 2079932"/>
                    <a:gd name="connsiteX9" fmla="*/ 845838 w 2560178"/>
                    <a:gd name="connsiteY9" fmla="*/ 2079741 h 2079932"/>
                    <a:gd name="connsiteX10" fmla="*/ 95793 w 2560178"/>
                    <a:gd name="connsiteY10" fmla="*/ 1854543 h 2079932"/>
                    <a:gd name="connsiteX0" fmla="*/ 90564 w 2554949"/>
                    <a:gd name="connsiteY0" fmla="*/ 1854543 h 2079932"/>
                    <a:gd name="connsiteX1" fmla="*/ 126720 w 2554949"/>
                    <a:gd name="connsiteY1" fmla="*/ 905250 h 2079932"/>
                    <a:gd name="connsiteX2" fmla="*/ 1198380 w 2554949"/>
                    <a:gd name="connsiteY2" fmla="*/ 224504 h 2079932"/>
                    <a:gd name="connsiteX3" fmla="*/ 1964851 w 2554949"/>
                    <a:gd name="connsiteY3" fmla="*/ 186793 h 2079932"/>
                    <a:gd name="connsiteX4" fmla="*/ 2487365 w 2554949"/>
                    <a:gd name="connsiteY4" fmla="*/ 181 h 2079932"/>
                    <a:gd name="connsiteX5" fmla="*/ 2543349 w 2554949"/>
                    <a:gd name="connsiteY5" fmla="*/ 224115 h 2079932"/>
                    <a:gd name="connsiteX6" fmla="*/ 2440712 w 2554949"/>
                    <a:gd name="connsiteY6" fmla="*/ 765291 h 2079932"/>
                    <a:gd name="connsiteX7" fmla="*/ 2039495 w 2554949"/>
                    <a:gd name="connsiteY7" fmla="*/ 1605046 h 2079932"/>
                    <a:gd name="connsiteX8" fmla="*/ 1544973 w 2554949"/>
                    <a:gd name="connsiteY8" fmla="*/ 1987601 h 2079932"/>
                    <a:gd name="connsiteX9" fmla="*/ 840609 w 2554949"/>
                    <a:gd name="connsiteY9" fmla="*/ 2079741 h 2079932"/>
                    <a:gd name="connsiteX10" fmla="*/ 90564 w 2554949"/>
                    <a:gd name="connsiteY10" fmla="*/ 1854543 h 2079932"/>
                    <a:gd name="connsiteX0" fmla="*/ 94033 w 2558418"/>
                    <a:gd name="connsiteY0" fmla="*/ 1854557 h 2079946"/>
                    <a:gd name="connsiteX1" fmla="*/ 130189 w 2558418"/>
                    <a:gd name="connsiteY1" fmla="*/ 905264 h 2079946"/>
                    <a:gd name="connsiteX2" fmla="*/ 1173274 w 2558418"/>
                    <a:gd name="connsiteY2" fmla="*/ 295956 h 2079946"/>
                    <a:gd name="connsiteX3" fmla="*/ 1968320 w 2558418"/>
                    <a:gd name="connsiteY3" fmla="*/ 186807 h 2079946"/>
                    <a:gd name="connsiteX4" fmla="*/ 2490834 w 2558418"/>
                    <a:gd name="connsiteY4" fmla="*/ 195 h 2079946"/>
                    <a:gd name="connsiteX5" fmla="*/ 2546818 w 2558418"/>
                    <a:gd name="connsiteY5" fmla="*/ 224129 h 2079946"/>
                    <a:gd name="connsiteX6" fmla="*/ 2444181 w 2558418"/>
                    <a:gd name="connsiteY6" fmla="*/ 765305 h 2079946"/>
                    <a:gd name="connsiteX7" fmla="*/ 2042964 w 2558418"/>
                    <a:gd name="connsiteY7" fmla="*/ 1605060 h 2079946"/>
                    <a:gd name="connsiteX8" fmla="*/ 1548442 w 2558418"/>
                    <a:gd name="connsiteY8" fmla="*/ 1987615 h 2079946"/>
                    <a:gd name="connsiteX9" fmla="*/ 844078 w 2558418"/>
                    <a:gd name="connsiteY9" fmla="*/ 2079755 h 2079946"/>
                    <a:gd name="connsiteX10" fmla="*/ 94033 w 2558418"/>
                    <a:gd name="connsiteY10" fmla="*/ 1854557 h 2079946"/>
                    <a:gd name="connsiteX0" fmla="*/ 94033 w 2558418"/>
                    <a:gd name="connsiteY0" fmla="*/ 1854556 h 2079945"/>
                    <a:gd name="connsiteX1" fmla="*/ 130189 w 2558418"/>
                    <a:gd name="connsiteY1" fmla="*/ 905263 h 2079945"/>
                    <a:gd name="connsiteX2" fmla="*/ 1173274 w 2558418"/>
                    <a:gd name="connsiteY2" fmla="*/ 286430 h 2079945"/>
                    <a:gd name="connsiteX3" fmla="*/ 1968320 w 2558418"/>
                    <a:gd name="connsiteY3" fmla="*/ 186806 h 2079945"/>
                    <a:gd name="connsiteX4" fmla="*/ 2490834 w 2558418"/>
                    <a:gd name="connsiteY4" fmla="*/ 194 h 2079945"/>
                    <a:gd name="connsiteX5" fmla="*/ 2546818 w 2558418"/>
                    <a:gd name="connsiteY5" fmla="*/ 224128 h 2079945"/>
                    <a:gd name="connsiteX6" fmla="*/ 2444181 w 2558418"/>
                    <a:gd name="connsiteY6" fmla="*/ 765304 h 2079945"/>
                    <a:gd name="connsiteX7" fmla="*/ 2042964 w 2558418"/>
                    <a:gd name="connsiteY7" fmla="*/ 1605059 h 2079945"/>
                    <a:gd name="connsiteX8" fmla="*/ 1548442 w 2558418"/>
                    <a:gd name="connsiteY8" fmla="*/ 1987614 h 2079945"/>
                    <a:gd name="connsiteX9" fmla="*/ 844078 w 2558418"/>
                    <a:gd name="connsiteY9" fmla="*/ 2079754 h 2079945"/>
                    <a:gd name="connsiteX10" fmla="*/ 94033 w 2558418"/>
                    <a:gd name="connsiteY10" fmla="*/ 1854556 h 2079945"/>
                    <a:gd name="connsiteX0" fmla="*/ 73773 w 2538158"/>
                    <a:gd name="connsiteY0" fmla="*/ 1854556 h 2079945"/>
                    <a:gd name="connsiteX1" fmla="*/ 109929 w 2538158"/>
                    <a:gd name="connsiteY1" fmla="*/ 905263 h 2079945"/>
                    <a:gd name="connsiteX2" fmla="*/ 1153014 w 2538158"/>
                    <a:gd name="connsiteY2" fmla="*/ 286430 h 2079945"/>
                    <a:gd name="connsiteX3" fmla="*/ 1948060 w 2538158"/>
                    <a:gd name="connsiteY3" fmla="*/ 186806 h 2079945"/>
                    <a:gd name="connsiteX4" fmla="*/ 2470574 w 2538158"/>
                    <a:gd name="connsiteY4" fmla="*/ 194 h 2079945"/>
                    <a:gd name="connsiteX5" fmla="*/ 2526558 w 2538158"/>
                    <a:gd name="connsiteY5" fmla="*/ 224128 h 2079945"/>
                    <a:gd name="connsiteX6" fmla="*/ 2423921 w 2538158"/>
                    <a:gd name="connsiteY6" fmla="*/ 765304 h 2079945"/>
                    <a:gd name="connsiteX7" fmla="*/ 2022704 w 2538158"/>
                    <a:gd name="connsiteY7" fmla="*/ 1605059 h 2079945"/>
                    <a:gd name="connsiteX8" fmla="*/ 1528182 w 2538158"/>
                    <a:gd name="connsiteY8" fmla="*/ 1987614 h 2079945"/>
                    <a:gd name="connsiteX9" fmla="*/ 823818 w 2538158"/>
                    <a:gd name="connsiteY9" fmla="*/ 2079754 h 2079945"/>
                    <a:gd name="connsiteX10" fmla="*/ 73773 w 2538158"/>
                    <a:gd name="connsiteY10" fmla="*/ 1854556 h 2079945"/>
                    <a:gd name="connsiteX0" fmla="*/ 108852 w 2511325"/>
                    <a:gd name="connsiteY0" fmla="*/ 1849794 h 2086587"/>
                    <a:gd name="connsiteX1" fmla="*/ 83096 w 2511325"/>
                    <a:gd name="connsiteY1" fmla="*/ 905263 h 2086587"/>
                    <a:gd name="connsiteX2" fmla="*/ 1126181 w 2511325"/>
                    <a:gd name="connsiteY2" fmla="*/ 286430 h 2086587"/>
                    <a:gd name="connsiteX3" fmla="*/ 1921227 w 2511325"/>
                    <a:gd name="connsiteY3" fmla="*/ 186806 h 2086587"/>
                    <a:gd name="connsiteX4" fmla="*/ 2443741 w 2511325"/>
                    <a:gd name="connsiteY4" fmla="*/ 194 h 2086587"/>
                    <a:gd name="connsiteX5" fmla="*/ 2499725 w 2511325"/>
                    <a:gd name="connsiteY5" fmla="*/ 224128 h 2086587"/>
                    <a:gd name="connsiteX6" fmla="*/ 2397088 w 2511325"/>
                    <a:gd name="connsiteY6" fmla="*/ 765304 h 2086587"/>
                    <a:gd name="connsiteX7" fmla="*/ 1995871 w 2511325"/>
                    <a:gd name="connsiteY7" fmla="*/ 1605059 h 2086587"/>
                    <a:gd name="connsiteX8" fmla="*/ 1501349 w 2511325"/>
                    <a:gd name="connsiteY8" fmla="*/ 1987614 h 2086587"/>
                    <a:gd name="connsiteX9" fmla="*/ 796985 w 2511325"/>
                    <a:gd name="connsiteY9" fmla="*/ 2079754 h 2086587"/>
                    <a:gd name="connsiteX10" fmla="*/ 108852 w 2511325"/>
                    <a:gd name="connsiteY10" fmla="*/ 1849794 h 2086587"/>
                    <a:gd name="connsiteX0" fmla="*/ 88946 w 2524756"/>
                    <a:gd name="connsiteY0" fmla="*/ 1811694 h 2089074"/>
                    <a:gd name="connsiteX1" fmla="*/ 96527 w 2524756"/>
                    <a:gd name="connsiteY1" fmla="*/ 905263 h 2089074"/>
                    <a:gd name="connsiteX2" fmla="*/ 1139612 w 2524756"/>
                    <a:gd name="connsiteY2" fmla="*/ 286430 h 2089074"/>
                    <a:gd name="connsiteX3" fmla="*/ 1934658 w 2524756"/>
                    <a:gd name="connsiteY3" fmla="*/ 186806 h 2089074"/>
                    <a:gd name="connsiteX4" fmla="*/ 2457172 w 2524756"/>
                    <a:gd name="connsiteY4" fmla="*/ 194 h 2089074"/>
                    <a:gd name="connsiteX5" fmla="*/ 2513156 w 2524756"/>
                    <a:gd name="connsiteY5" fmla="*/ 224128 h 2089074"/>
                    <a:gd name="connsiteX6" fmla="*/ 2410519 w 2524756"/>
                    <a:gd name="connsiteY6" fmla="*/ 765304 h 2089074"/>
                    <a:gd name="connsiteX7" fmla="*/ 2009302 w 2524756"/>
                    <a:gd name="connsiteY7" fmla="*/ 1605059 h 2089074"/>
                    <a:gd name="connsiteX8" fmla="*/ 1514780 w 2524756"/>
                    <a:gd name="connsiteY8" fmla="*/ 1987614 h 2089074"/>
                    <a:gd name="connsiteX9" fmla="*/ 810416 w 2524756"/>
                    <a:gd name="connsiteY9" fmla="*/ 2079754 h 2089074"/>
                    <a:gd name="connsiteX10" fmla="*/ 88946 w 2524756"/>
                    <a:gd name="connsiteY10" fmla="*/ 1811694 h 2089074"/>
                    <a:gd name="connsiteX0" fmla="*/ 68826 w 2504636"/>
                    <a:gd name="connsiteY0" fmla="*/ 1811694 h 2089074"/>
                    <a:gd name="connsiteX1" fmla="*/ 76407 w 2504636"/>
                    <a:gd name="connsiteY1" fmla="*/ 905263 h 2089074"/>
                    <a:gd name="connsiteX2" fmla="*/ 1119492 w 2504636"/>
                    <a:gd name="connsiteY2" fmla="*/ 286430 h 2089074"/>
                    <a:gd name="connsiteX3" fmla="*/ 1914538 w 2504636"/>
                    <a:gd name="connsiteY3" fmla="*/ 186806 h 2089074"/>
                    <a:gd name="connsiteX4" fmla="*/ 2437052 w 2504636"/>
                    <a:gd name="connsiteY4" fmla="*/ 194 h 2089074"/>
                    <a:gd name="connsiteX5" fmla="*/ 2493036 w 2504636"/>
                    <a:gd name="connsiteY5" fmla="*/ 224128 h 2089074"/>
                    <a:gd name="connsiteX6" fmla="*/ 2390399 w 2504636"/>
                    <a:gd name="connsiteY6" fmla="*/ 765304 h 2089074"/>
                    <a:gd name="connsiteX7" fmla="*/ 1989182 w 2504636"/>
                    <a:gd name="connsiteY7" fmla="*/ 1605059 h 2089074"/>
                    <a:gd name="connsiteX8" fmla="*/ 1494660 w 2504636"/>
                    <a:gd name="connsiteY8" fmla="*/ 1987614 h 2089074"/>
                    <a:gd name="connsiteX9" fmla="*/ 790296 w 2504636"/>
                    <a:gd name="connsiteY9" fmla="*/ 2079754 h 2089074"/>
                    <a:gd name="connsiteX10" fmla="*/ 68826 w 2504636"/>
                    <a:gd name="connsiteY10" fmla="*/ 1811694 h 208907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107853 w 2543663"/>
                    <a:gd name="connsiteY0" fmla="*/ 1773594 h 2067233"/>
                    <a:gd name="connsiteX1" fmla="*/ 115434 w 2543663"/>
                    <a:gd name="connsiteY1" fmla="*/ 905263 h 2067233"/>
                    <a:gd name="connsiteX2" fmla="*/ 1158519 w 2543663"/>
                    <a:gd name="connsiteY2" fmla="*/ 286430 h 2067233"/>
                    <a:gd name="connsiteX3" fmla="*/ 1953565 w 2543663"/>
                    <a:gd name="connsiteY3" fmla="*/ 186806 h 2067233"/>
                    <a:gd name="connsiteX4" fmla="*/ 2476079 w 2543663"/>
                    <a:gd name="connsiteY4" fmla="*/ 194 h 2067233"/>
                    <a:gd name="connsiteX5" fmla="*/ 2532063 w 2543663"/>
                    <a:gd name="connsiteY5" fmla="*/ 224128 h 2067233"/>
                    <a:gd name="connsiteX6" fmla="*/ 2429426 w 2543663"/>
                    <a:gd name="connsiteY6" fmla="*/ 765304 h 2067233"/>
                    <a:gd name="connsiteX7" fmla="*/ 2028209 w 2543663"/>
                    <a:gd name="connsiteY7" fmla="*/ 1605059 h 2067233"/>
                    <a:gd name="connsiteX8" fmla="*/ 1533687 w 2543663"/>
                    <a:gd name="connsiteY8" fmla="*/ 1987614 h 2067233"/>
                    <a:gd name="connsiteX9" fmla="*/ 843610 w 2543663"/>
                    <a:gd name="connsiteY9" fmla="*/ 2051179 h 2067233"/>
                    <a:gd name="connsiteX10" fmla="*/ 107853 w 2543663"/>
                    <a:gd name="connsiteY10" fmla="*/ 1773594 h 2067233"/>
                    <a:gd name="connsiteX0" fmla="*/ 107853 w 2543663"/>
                    <a:gd name="connsiteY0" fmla="*/ 1773594 h 2054713"/>
                    <a:gd name="connsiteX1" fmla="*/ 115434 w 2543663"/>
                    <a:gd name="connsiteY1" fmla="*/ 905263 h 2054713"/>
                    <a:gd name="connsiteX2" fmla="*/ 1158519 w 2543663"/>
                    <a:gd name="connsiteY2" fmla="*/ 286430 h 2054713"/>
                    <a:gd name="connsiteX3" fmla="*/ 1953565 w 2543663"/>
                    <a:gd name="connsiteY3" fmla="*/ 186806 h 2054713"/>
                    <a:gd name="connsiteX4" fmla="*/ 2476079 w 2543663"/>
                    <a:gd name="connsiteY4" fmla="*/ 194 h 2054713"/>
                    <a:gd name="connsiteX5" fmla="*/ 2532063 w 2543663"/>
                    <a:gd name="connsiteY5" fmla="*/ 224128 h 2054713"/>
                    <a:gd name="connsiteX6" fmla="*/ 2429426 w 2543663"/>
                    <a:gd name="connsiteY6" fmla="*/ 765304 h 2054713"/>
                    <a:gd name="connsiteX7" fmla="*/ 2028209 w 2543663"/>
                    <a:gd name="connsiteY7" fmla="*/ 1605059 h 2054713"/>
                    <a:gd name="connsiteX8" fmla="*/ 1533687 w 2543663"/>
                    <a:gd name="connsiteY8" fmla="*/ 1987614 h 2054713"/>
                    <a:gd name="connsiteX9" fmla="*/ 843610 w 2543663"/>
                    <a:gd name="connsiteY9" fmla="*/ 2051179 h 2054713"/>
                    <a:gd name="connsiteX10" fmla="*/ 107853 w 2543663"/>
                    <a:gd name="connsiteY10" fmla="*/ 1773594 h 2054713"/>
                    <a:gd name="connsiteX0" fmla="*/ 107853 w 2543663"/>
                    <a:gd name="connsiteY0" fmla="*/ 1773594 h 2059058"/>
                    <a:gd name="connsiteX1" fmla="*/ 115434 w 2543663"/>
                    <a:gd name="connsiteY1" fmla="*/ 905263 h 2059058"/>
                    <a:gd name="connsiteX2" fmla="*/ 1158519 w 2543663"/>
                    <a:gd name="connsiteY2" fmla="*/ 286430 h 2059058"/>
                    <a:gd name="connsiteX3" fmla="*/ 1953565 w 2543663"/>
                    <a:gd name="connsiteY3" fmla="*/ 186806 h 2059058"/>
                    <a:gd name="connsiteX4" fmla="*/ 2476079 w 2543663"/>
                    <a:gd name="connsiteY4" fmla="*/ 194 h 2059058"/>
                    <a:gd name="connsiteX5" fmla="*/ 2532063 w 2543663"/>
                    <a:gd name="connsiteY5" fmla="*/ 224128 h 2059058"/>
                    <a:gd name="connsiteX6" fmla="*/ 2429426 w 2543663"/>
                    <a:gd name="connsiteY6" fmla="*/ 765304 h 2059058"/>
                    <a:gd name="connsiteX7" fmla="*/ 2028209 w 2543663"/>
                    <a:gd name="connsiteY7" fmla="*/ 1605059 h 2059058"/>
                    <a:gd name="connsiteX8" fmla="*/ 1533687 w 2543663"/>
                    <a:gd name="connsiteY8" fmla="*/ 1949514 h 2059058"/>
                    <a:gd name="connsiteX9" fmla="*/ 843610 w 2543663"/>
                    <a:gd name="connsiteY9" fmla="*/ 2051179 h 2059058"/>
                    <a:gd name="connsiteX10" fmla="*/ 107853 w 2543663"/>
                    <a:gd name="connsiteY10" fmla="*/ 1773594 h 2059058"/>
                    <a:gd name="connsiteX0" fmla="*/ 107853 w 2543663"/>
                    <a:gd name="connsiteY0" fmla="*/ 1773594 h 2060238"/>
                    <a:gd name="connsiteX1" fmla="*/ 115434 w 2543663"/>
                    <a:gd name="connsiteY1" fmla="*/ 905263 h 2060238"/>
                    <a:gd name="connsiteX2" fmla="*/ 1158519 w 2543663"/>
                    <a:gd name="connsiteY2" fmla="*/ 286430 h 2060238"/>
                    <a:gd name="connsiteX3" fmla="*/ 1953565 w 2543663"/>
                    <a:gd name="connsiteY3" fmla="*/ 186806 h 2060238"/>
                    <a:gd name="connsiteX4" fmla="*/ 2476079 w 2543663"/>
                    <a:gd name="connsiteY4" fmla="*/ 194 h 2060238"/>
                    <a:gd name="connsiteX5" fmla="*/ 2532063 w 2543663"/>
                    <a:gd name="connsiteY5" fmla="*/ 224128 h 2060238"/>
                    <a:gd name="connsiteX6" fmla="*/ 2429426 w 2543663"/>
                    <a:gd name="connsiteY6" fmla="*/ 765304 h 2060238"/>
                    <a:gd name="connsiteX7" fmla="*/ 1985346 w 2543663"/>
                    <a:gd name="connsiteY7" fmla="*/ 1528859 h 2060238"/>
                    <a:gd name="connsiteX8" fmla="*/ 1533687 w 2543663"/>
                    <a:gd name="connsiteY8" fmla="*/ 1949514 h 2060238"/>
                    <a:gd name="connsiteX9" fmla="*/ 843610 w 2543663"/>
                    <a:gd name="connsiteY9" fmla="*/ 2051179 h 2060238"/>
                    <a:gd name="connsiteX10" fmla="*/ 107853 w 2543663"/>
                    <a:gd name="connsiteY10" fmla="*/ 1773594 h 2060238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8859"/>
                    <a:gd name="connsiteY0" fmla="*/ 1773449 h 2060093"/>
                    <a:gd name="connsiteX1" fmla="*/ 115434 w 2548859"/>
                    <a:gd name="connsiteY1" fmla="*/ 905118 h 2060093"/>
                    <a:gd name="connsiteX2" fmla="*/ 1158519 w 2548859"/>
                    <a:gd name="connsiteY2" fmla="*/ 286285 h 2060093"/>
                    <a:gd name="connsiteX3" fmla="*/ 1953565 w 2548859"/>
                    <a:gd name="connsiteY3" fmla="*/ 186661 h 2060093"/>
                    <a:gd name="connsiteX4" fmla="*/ 2476079 w 2548859"/>
                    <a:gd name="connsiteY4" fmla="*/ 49 h 2060093"/>
                    <a:gd name="connsiteX5" fmla="*/ 2536826 w 2548859"/>
                    <a:gd name="connsiteY5" fmla="*/ 204933 h 2060093"/>
                    <a:gd name="connsiteX6" fmla="*/ 2400851 w 2548859"/>
                    <a:gd name="connsiteY6" fmla="*/ 750871 h 2060093"/>
                    <a:gd name="connsiteX7" fmla="*/ 1985346 w 2548859"/>
                    <a:gd name="connsiteY7" fmla="*/ 1528714 h 2060093"/>
                    <a:gd name="connsiteX8" fmla="*/ 1533687 w 2548859"/>
                    <a:gd name="connsiteY8" fmla="*/ 1949369 h 2060093"/>
                    <a:gd name="connsiteX9" fmla="*/ 843610 w 2548859"/>
                    <a:gd name="connsiteY9" fmla="*/ 2051034 h 2060093"/>
                    <a:gd name="connsiteX10" fmla="*/ 107853 w 2548859"/>
                    <a:gd name="connsiteY10" fmla="*/ 1773449 h 2060093"/>
                    <a:gd name="connsiteX0" fmla="*/ 107853 w 2550227"/>
                    <a:gd name="connsiteY0" fmla="*/ 1773449 h 2060093"/>
                    <a:gd name="connsiteX1" fmla="*/ 115434 w 2550227"/>
                    <a:gd name="connsiteY1" fmla="*/ 905118 h 2060093"/>
                    <a:gd name="connsiteX2" fmla="*/ 1158519 w 2550227"/>
                    <a:gd name="connsiteY2" fmla="*/ 286285 h 2060093"/>
                    <a:gd name="connsiteX3" fmla="*/ 1953565 w 2550227"/>
                    <a:gd name="connsiteY3" fmla="*/ 186661 h 2060093"/>
                    <a:gd name="connsiteX4" fmla="*/ 2476079 w 2550227"/>
                    <a:gd name="connsiteY4" fmla="*/ 49 h 2060093"/>
                    <a:gd name="connsiteX5" fmla="*/ 2536826 w 2550227"/>
                    <a:gd name="connsiteY5" fmla="*/ 204933 h 2060093"/>
                    <a:gd name="connsiteX6" fmla="*/ 2381801 w 2550227"/>
                    <a:gd name="connsiteY6" fmla="*/ 722296 h 2060093"/>
                    <a:gd name="connsiteX7" fmla="*/ 1985346 w 2550227"/>
                    <a:gd name="connsiteY7" fmla="*/ 1528714 h 2060093"/>
                    <a:gd name="connsiteX8" fmla="*/ 1533687 w 2550227"/>
                    <a:gd name="connsiteY8" fmla="*/ 1949369 h 2060093"/>
                    <a:gd name="connsiteX9" fmla="*/ 843610 w 2550227"/>
                    <a:gd name="connsiteY9" fmla="*/ 2051034 h 2060093"/>
                    <a:gd name="connsiteX10" fmla="*/ 107853 w 2550227"/>
                    <a:gd name="connsiteY10" fmla="*/ 1773449 h 2060093"/>
                    <a:gd name="connsiteX0" fmla="*/ 90468 w 2532842"/>
                    <a:gd name="connsiteY0" fmla="*/ 1773449 h 2060093"/>
                    <a:gd name="connsiteX1" fmla="*/ 98049 w 2532842"/>
                    <a:gd name="connsiteY1" fmla="*/ 905118 h 2060093"/>
                    <a:gd name="connsiteX2" fmla="*/ 1141134 w 2532842"/>
                    <a:gd name="connsiteY2" fmla="*/ 286285 h 2060093"/>
                    <a:gd name="connsiteX3" fmla="*/ 1936180 w 2532842"/>
                    <a:gd name="connsiteY3" fmla="*/ 186661 h 2060093"/>
                    <a:gd name="connsiteX4" fmla="*/ 2458694 w 2532842"/>
                    <a:gd name="connsiteY4" fmla="*/ 49 h 2060093"/>
                    <a:gd name="connsiteX5" fmla="*/ 2519441 w 2532842"/>
                    <a:gd name="connsiteY5" fmla="*/ 204933 h 2060093"/>
                    <a:gd name="connsiteX6" fmla="*/ 2364416 w 2532842"/>
                    <a:gd name="connsiteY6" fmla="*/ 722296 h 2060093"/>
                    <a:gd name="connsiteX7" fmla="*/ 1967961 w 2532842"/>
                    <a:gd name="connsiteY7" fmla="*/ 1528714 h 2060093"/>
                    <a:gd name="connsiteX8" fmla="*/ 1516302 w 2532842"/>
                    <a:gd name="connsiteY8" fmla="*/ 1949369 h 2060093"/>
                    <a:gd name="connsiteX9" fmla="*/ 826225 w 2532842"/>
                    <a:gd name="connsiteY9" fmla="*/ 2051034 h 2060093"/>
                    <a:gd name="connsiteX10" fmla="*/ 90468 w 2532842"/>
                    <a:gd name="connsiteY10" fmla="*/ 1773449 h 20600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532842" h="2060093">
                      <a:moveTo>
                        <a:pt x="90468" y="1773449"/>
                      </a:moveTo>
                      <a:cubicBezTo>
                        <a:pt x="-30895" y="1582463"/>
                        <a:pt x="-31897" y="1158624"/>
                        <a:pt x="98049" y="905118"/>
                      </a:cubicBezTo>
                      <a:cubicBezTo>
                        <a:pt x="227995" y="651612"/>
                        <a:pt x="469426" y="295053"/>
                        <a:pt x="1141134" y="286285"/>
                      </a:cubicBezTo>
                      <a:cubicBezTo>
                        <a:pt x="1374462" y="283239"/>
                        <a:pt x="1716587" y="234367"/>
                        <a:pt x="1936180" y="186661"/>
                      </a:cubicBezTo>
                      <a:cubicBezTo>
                        <a:pt x="2155773" y="138955"/>
                        <a:pt x="2361484" y="-2996"/>
                        <a:pt x="2458694" y="49"/>
                      </a:cubicBezTo>
                      <a:cubicBezTo>
                        <a:pt x="2555904" y="3094"/>
                        <a:pt x="2535154" y="84559"/>
                        <a:pt x="2519441" y="204933"/>
                      </a:cubicBezTo>
                      <a:cubicBezTo>
                        <a:pt x="2503728" y="325307"/>
                        <a:pt x="2432516" y="568341"/>
                        <a:pt x="2364416" y="722296"/>
                      </a:cubicBezTo>
                      <a:cubicBezTo>
                        <a:pt x="2296316" y="876251"/>
                        <a:pt x="2109313" y="1324202"/>
                        <a:pt x="1967961" y="1528714"/>
                      </a:cubicBezTo>
                      <a:cubicBezTo>
                        <a:pt x="1826609" y="1733226"/>
                        <a:pt x="1706591" y="1862316"/>
                        <a:pt x="1516302" y="1949369"/>
                      </a:cubicBezTo>
                      <a:cubicBezTo>
                        <a:pt x="1326013" y="2036422"/>
                        <a:pt x="1063864" y="2080354"/>
                        <a:pt x="826225" y="2051034"/>
                      </a:cubicBezTo>
                      <a:cubicBezTo>
                        <a:pt x="588586" y="2021714"/>
                        <a:pt x="211831" y="1964435"/>
                        <a:pt x="90468" y="1773449"/>
                      </a:cubicBezTo>
                      <a:close/>
                    </a:path>
                  </a:pathLst>
                </a:custGeom>
                <a:noFill/>
                <a:ln w="28575" cap="rnd" cmpd="sng" algn="ctr">
                  <a:solidFill>
                    <a:srgbClr val="B4CE82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" name="Freeform: Shape 323">
                  <a:extLst>
                    <a:ext uri="{FF2B5EF4-FFF2-40B4-BE49-F238E27FC236}">
                      <a16:creationId xmlns:a16="http://schemas.microsoft.com/office/drawing/2014/main" id="{386AB0F6-05D0-28FE-D03B-8BBDFC94E57C}"/>
                    </a:ext>
                  </a:extLst>
                </p:cNvPr>
                <p:cNvSpPr/>
                <p:nvPr/>
              </p:nvSpPr>
              <p:spPr>
                <a:xfrm>
                  <a:off x="5085481" y="3449385"/>
                  <a:ext cx="549475" cy="581891"/>
                </a:xfrm>
                <a:custGeom>
                  <a:avLst/>
                  <a:gdLst>
                    <a:gd name="connsiteX0" fmla="*/ 0 w 1234440"/>
                    <a:gd name="connsiteY0" fmla="*/ 1177290 h 1177290"/>
                    <a:gd name="connsiteX1" fmla="*/ 1234440 w 1234440"/>
                    <a:gd name="connsiteY1" fmla="*/ 0 h 1177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34440" h="1177290">
                      <a:moveTo>
                        <a:pt x="0" y="1177290"/>
                      </a:moveTo>
                      <a:cubicBezTo>
                        <a:pt x="114300" y="734377"/>
                        <a:pt x="228600" y="291465"/>
                        <a:pt x="1234440" y="0"/>
                      </a:cubicBezTo>
                    </a:path>
                  </a:pathLst>
                </a:custGeom>
                <a:noFill/>
                <a:ln w="28575" cap="rnd" cmpd="sng" algn="ctr">
                  <a:solidFill>
                    <a:srgbClr val="B4CE82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27" name="Graphic 145" descr="Folder">
                <a:extLst>
                  <a:ext uri="{FF2B5EF4-FFF2-40B4-BE49-F238E27FC236}">
                    <a16:creationId xmlns:a16="http://schemas.microsoft.com/office/drawing/2014/main" id="{222A6A2E-BD23-A979-7DCD-0E6A6788E4F0}"/>
                  </a:ext>
                </a:extLst>
              </p:cNvPr>
              <p:cNvSpPr/>
              <p:nvPr/>
            </p:nvSpPr>
            <p:spPr>
              <a:xfrm>
                <a:off x="2196296" y="755304"/>
                <a:ext cx="626857" cy="412361"/>
              </a:xfrm>
              <a:custGeom>
                <a:avLst/>
                <a:gdLst>
                  <a:gd name="connsiteX0" fmla="*/ 592974 w 626857"/>
                  <a:gd name="connsiteY0" fmla="*/ 412362 h 412361"/>
                  <a:gd name="connsiteX1" fmla="*/ 33884 w 626857"/>
                  <a:gd name="connsiteY1" fmla="*/ 412362 h 412361"/>
                  <a:gd name="connsiteX2" fmla="*/ 0 w 626857"/>
                  <a:gd name="connsiteY2" fmla="*/ 382907 h 412361"/>
                  <a:gd name="connsiteX3" fmla="*/ 0 w 626857"/>
                  <a:gd name="connsiteY3" fmla="*/ 29454 h 412361"/>
                  <a:gd name="connsiteX4" fmla="*/ 33884 w 626857"/>
                  <a:gd name="connsiteY4" fmla="*/ 0 h 412361"/>
                  <a:gd name="connsiteX5" fmla="*/ 193140 w 626857"/>
                  <a:gd name="connsiteY5" fmla="*/ 0 h 412361"/>
                  <a:gd name="connsiteX6" fmla="*/ 211776 w 626857"/>
                  <a:gd name="connsiteY6" fmla="*/ 5155 h 412361"/>
                  <a:gd name="connsiteX7" fmla="*/ 304958 w 626857"/>
                  <a:gd name="connsiteY7" fmla="*/ 58909 h 412361"/>
                  <a:gd name="connsiteX8" fmla="*/ 592974 w 626857"/>
                  <a:gd name="connsiteY8" fmla="*/ 58909 h 412361"/>
                  <a:gd name="connsiteX9" fmla="*/ 626858 w 626857"/>
                  <a:gd name="connsiteY9" fmla="*/ 88363 h 412361"/>
                  <a:gd name="connsiteX10" fmla="*/ 626858 w 626857"/>
                  <a:gd name="connsiteY10" fmla="*/ 382907 h 412361"/>
                  <a:gd name="connsiteX11" fmla="*/ 592974 w 626857"/>
                  <a:gd name="connsiteY11" fmla="*/ 412362 h 412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26857" h="412361">
                    <a:moveTo>
                      <a:pt x="592974" y="412362"/>
                    </a:moveTo>
                    <a:lnTo>
                      <a:pt x="33884" y="412362"/>
                    </a:lnTo>
                    <a:cubicBezTo>
                      <a:pt x="15248" y="412362"/>
                      <a:pt x="0" y="399107"/>
                      <a:pt x="0" y="382907"/>
                    </a:cubicBezTo>
                    <a:lnTo>
                      <a:pt x="0" y="29454"/>
                    </a:lnTo>
                    <a:cubicBezTo>
                      <a:pt x="0" y="13254"/>
                      <a:pt x="15248" y="0"/>
                      <a:pt x="33884" y="0"/>
                    </a:cubicBezTo>
                    <a:lnTo>
                      <a:pt x="193140" y="0"/>
                    </a:lnTo>
                    <a:cubicBezTo>
                      <a:pt x="199917" y="0"/>
                      <a:pt x="206694" y="1473"/>
                      <a:pt x="211776" y="5155"/>
                    </a:cubicBezTo>
                    <a:lnTo>
                      <a:pt x="304958" y="58909"/>
                    </a:lnTo>
                    <a:lnTo>
                      <a:pt x="592974" y="58909"/>
                    </a:lnTo>
                    <a:cubicBezTo>
                      <a:pt x="611610" y="58909"/>
                      <a:pt x="626858" y="72163"/>
                      <a:pt x="626858" y="88363"/>
                    </a:cubicBezTo>
                    <a:lnTo>
                      <a:pt x="626858" y="382907"/>
                    </a:lnTo>
                    <a:cubicBezTo>
                      <a:pt x="626858" y="399107"/>
                      <a:pt x="611610" y="412362"/>
                      <a:pt x="592974" y="412362"/>
                    </a:cubicBezTo>
                    <a:close/>
                  </a:path>
                </a:pathLst>
              </a:custGeom>
              <a:noFill/>
              <a:ln w="16867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8" name="TextBox 146">
                <a:extLst>
                  <a:ext uri="{FF2B5EF4-FFF2-40B4-BE49-F238E27FC236}">
                    <a16:creationId xmlns:a16="http://schemas.microsoft.com/office/drawing/2014/main" id="{0438A088-1E2C-0456-C973-FCEDF5C7E1DE}"/>
                  </a:ext>
                </a:extLst>
              </p:cNvPr>
              <p:cNvSpPr txBox="1"/>
              <p:nvPr/>
            </p:nvSpPr>
            <p:spPr>
              <a:xfrm>
                <a:off x="2811608" y="822985"/>
                <a:ext cx="6399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0" dirty="0"/>
                  <a:t>S</a:t>
                </a:r>
                <a:r>
                  <a:rPr kumimoji="0" lang="en-US" sz="1200" b="0" i="0" u="none" strike="noStrike" kern="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</a:rPr>
                  <a:t>tudies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</p:grpSp>
        <p:grpSp>
          <p:nvGrpSpPr>
            <p:cNvPr id="376" name="Gruppieren 375">
              <a:extLst>
                <a:ext uri="{FF2B5EF4-FFF2-40B4-BE49-F238E27FC236}">
                  <a16:creationId xmlns:a16="http://schemas.microsoft.com/office/drawing/2014/main" id="{90895501-650A-60D2-B5C5-89381BB07BA2}"/>
                </a:ext>
              </a:extLst>
            </p:cNvPr>
            <p:cNvGrpSpPr/>
            <p:nvPr/>
          </p:nvGrpSpPr>
          <p:grpSpPr>
            <a:xfrm>
              <a:off x="2526321" y="1168638"/>
              <a:ext cx="0" cy="347739"/>
              <a:chOff x="8553809" y="2082016"/>
              <a:chExt cx="0" cy="633195"/>
            </a:xfrm>
          </p:grpSpPr>
          <p:cxnSp>
            <p:nvCxnSpPr>
              <p:cNvPr id="374" name="Straight Connector 336">
                <a:extLst>
                  <a:ext uri="{FF2B5EF4-FFF2-40B4-BE49-F238E27FC236}">
                    <a16:creationId xmlns:a16="http://schemas.microsoft.com/office/drawing/2014/main" id="{DD6D1650-80F5-8B67-9B4D-22995FE207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809" y="2082016"/>
                <a:ext cx="0" cy="3933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Connector 339">
                <a:extLst>
                  <a:ext uri="{FF2B5EF4-FFF2-40B4-BE49-F238E27FC236}">
                    <a16:creationId xmlns:a16="http://schemas.microsoft.com/office/drawing/2014/main" id="{F2B14252-3317-D5B1-A05D-FC4A5CD2B2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809" y="2510239"/>
                <a:ext cx="0" cy="20497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2" name="Gruppieren 411">
            <a:extLst>
              <a:ext uri="{FF2B5EF4-FFF2-40B4-BE49-F238E27FC236}">
                <a16:creationId xmlns:a16="http://schemas.microsoft.com/office/drawing/2014/main" id="{A8980B0F-997F-8D86-A9A5-3DDE48407A62}"/>
              </a:ext>
            </a:extLst>
          </p:cNvPr>
          <p:cNvGrpSpPr/>
          <p:nvPr/>
        </p:nvGrpSpPr>
        <p:grpSpPr>
          <a:xfrm>
            <a:off x="2083536" y="2697784"/>
            <a:ext cx="1315863" cy="906347"/>
            <a:chOff x="2095589" y="2045940"/>
            <a:chExt cx="1315863" cy="906347"/>
          </a:xfrm>
        </p:grpSpPr>
        <p:grpSp>
          <p:nvGrpSpPr>
            <p:cNvPr id="394" name="Gruppieren 393">
              <a:extLst>
                <a:ext uri="{FF2B5EF4-FFF2-40B4-BE49-F238E27FC236}">
                  <a16:creationId xmlns:a16="http://schemas.microsoft.com/office/drawing/2014/main" id="{06BC03A8-C32C-DBFC-BA9A-4938AF99D3BA}"/>
                </a:ext>
              </a:extLst>
            </p:cNvPr>
            <p:cNvGrpSpPr/>
            <p:nvPr/>
          </p:nvGrpSpPr>
          <p:grpSpPr>
            <a:xfrm>
              <a:off x="2095589" y="2045940"/>
              <a:ext cx="1315863" cy="706905"/>
              <a:chOff x="2095589" y="1809720"/>
              <a:chExt cx="1315863" cy="706905"/>
            </a:xfrm>
          </p:grpSpPr>
          <p:sp>
            <p:nvSpPr>
              <p:cNvPr id="2" name="TextBox 142">
                <a:extLst>
                  <a:ext uri="{FF2B5EF4-FFF2-40B4-BE49-F238E27FC236}">
                    <a16:creationId xmlns:a16="http://schemas.microsoft.com/office/drawing/2014/main" id="{27DA3986-7127-EA71-9A2F-762A70F5BA34}"/>
                  </a:ext>
                </a:extLst>
              </p:cNvPr>
              <p:cNvSpPr txBox="1"/>
              <p:nvPr/>
            </p:nvSpPr>
            <p:spPr>
              <a:xfrm>
                <a:off x="2811608" y="2024673"/>
                <a:ext cx="5998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0" dirty="0"/>
                  <a:t>A</a:t>
                </a:r>
                <a:r>
                  <a:rPr kumimoji="0" lang="en-US" sz="1200" b="0" i="0" u="none" strike="noStrike" kern="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</a:rPr>
                  <a:t>ssays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pic>
            <p:nvPicPr>
              <p:cNvPr id="37" name="Graphic 320" descr="Folder">
                <a:extLst>
                  <a:ext uri="{FF2B5EF4-FFF2-40B4-BE49-F238E27FC236}">
                    <a16:creationId xmlns:a16="http://schemas.microsoft.com/office/drawing/2014/main" id="{6FFE43BD-8CFB-C1A1-EA2E-F6FAD67F2B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2095589" y="1809720"/>
                <a:ext cx="813221" cy="706905"/>
              </a:xfrm>
              <a:prstGeom prst="rect">
                <a:avLst/>
              </a:prstGeom>
            </p:spPr>
          </p:pic>
          <p:grpSp>
            <p:nvGrpSpPr>
              <p:cNvPr id="38" name="Group 7">
                <a:extLst>
                  <a:ext uri="{FF2B5EF4-FFF2-40B4-BE49-F238E27FC236}">
                    <a16:creationId xmlns:a16="http://schemas.microsoft.com/office/drawing/2014/main" id="{0EF64C7E-2560-4A6D-0A9D-9692505741C7}"/>
                  </a:ext>
                </a:extLst>
              </p:cNvPr>
              <p:cNvGrpSpPr/>
              <p:nvPr/>
            </p:nvGrpSpPr>
            <p:grpSpPr>
              <a:xfrm>
                <a:off x="2291795" y="2063032"/>
                <a:ext cx="408337" cy="257430"/>
                <a:chOff x="2846189" y="2844264"/>
                <a:chExt cx="616235" cy="388496"/>
              </a:xfrm>
            </p:grpSpPr>
            <p:sp>
              <p:nvSpPr>
                <p:cNvPr id="39" name="Freeform: Shape 4">
                  <a:extLst>
                    <a:ext uri="{FF2B5EF4-FFF2-40B4-BE49-F238E27FC236}">
                      <a16:creationId xmlns:a16="http://schemas.microsoft.com/office/drawing/2014/main" id="{FD4AB771-B649-9FAA-5FF4-671DD55C3413}"/>
                    </a:ext>
                  </a:extLst>
                </p:cNvPr>
                <p:cNvSpPr/>
                <p:nvPr/>
              </p:nvSpPr>
              <p:spPr>
                <a:xfrm>
                  <a:off x="2913171" y="2897850"/>
                  <a:ext cx="227739" cy="133964"/>
                </a:xfrm>
                <a:custGeom>
                  <a:avLst/>
                  <a:gdLst>
                    <a:gd name="connsiteX0" fmla="*/ 113870 w 227739"/>
                    <a:gd name="connsiteY0" fmla="*/ 133964 h 133964"/>
                    <a:gd name="connsiteX1" fmla="*/ 227739 w 227739"/>
                    <a:gd name="connsiteY1" fmla="*/ 66982 h 133964"/>
                    <a:gd name="connsiteX2" fmla="*/ 113870 w 227739"/>
                    <a:gd name="connsiteY2" fmla="*/ 0 h 133964"/>
                    <a:gd name="connsiteX3" fmla="*/ 0 w 227739"/>
                    <a:gd name="connsiteY3" fmla="*/ 66982 h 133964"/>
                    <a:gd name="connsiteX4" fmla="*/ 113870 w 227739"/>
                    <a:gd name="connsiteY4" fmla="*/ 133964 h 133964"/>
                    <a:gd name="connsiteX5" fmla="*/ 113870 w 227739"/>
                    <a:gd name="connsiteY5" fmla="*/ 26793 h 133964"/>
                    <a:gd name="connsiteX6" fmla="*/ 200946 w 227739"/>
                    <a:gd name="connsiteY6" fmla="*/ 66982 h 133964"/>
                    <a:gd name="connsiteX7" fmla="*/ 113870 w 227739"/>
                    <a:gd name="connsiteY7" fmla="*/ 107171 h 133964"/>
                    <a:gd name="connsiteX8" fmla="*/ 26793 w 227739"/>
                    <a:gd name="connsiteY8" fmla="*/ 66982 h 133964"/>
                    <a:gd name="connsiteX9" fmla="*/ 113870 w 227739"/>
                    <a:gd name="connsiteY9" fmla="*/ 26793 h 133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27739" h="133964">
                      <a:moveTo>
                        <a:pt x="113870" y="133964"/>
                      </a:moveTo>
                      <a:cubicBezTo>
                        <a:pt x="177717" y="133964"/>
                        <a:pt x="227739" y="104539"/>
                        <a:pt x="227739" y="66982"/>
                      </a:cubicBezTo>
                      <a:cubicBezTo>
                        <a:pt x="227739" y="29425"/>
                        <a:pt x="177717" y="0"/>
                        <a:pt x="113870" y="0"/>
                      </a:cubicBezTo>
                      <a:cubicBezTo>
                        <a:pt x="50022" y="0"/>
                        <a:pt x="0" y="29425"/>
                        <a:pt x="0" y="66982"/>
                      </a:cubicBezTo>
                      <a:cubicBezTo>
                        <a:pt x="0" y="104539"/>
                        <a:pt x="50022" y="133964"/>
                        <a:pt x="113870" y="133964"/>
                      </a:cubicBezTo>
                      <a:close/>
                      <a:moveTo>
                        <a:pt x="113870" y="26793"/>
                      </a:moveTo>
                      <a:cubicBezTo>
                        <a:pt x="165185" y="26793"/>
                        <a:pt x="200946" y="47973"/>
                        <a:pt x="200946" y="66982"/>
                      </a:cubicBezTo>
                      <a:cubicBezTo>
                        <a:pt x="200946" y="85992"/>
                        <a:pt x="165185" y="107171"/>
                        <a:pt x="113870" y="107171"/>
                      </a:cubicBezTo>
                      <a:cubicBezTo>
                        <a:pt x="62555" y="107171"/>
                        <a:pt x="26793" y="85992"/>
                        <a:pt x="26793" y="66982"/>
                      </a:cubicBezTo>
                      <a:cubicBezTo>
                        <a:pt x="26793" y="47973"/>
                        <a:pt x="62555" y="26793"/>
                        <a:pt x="113870" y="26793"/>
                      </a:cubicBezTo>
                      <a:close/>
                    </a:path>
                  </a:pathLst>
                </a:custGeom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" name="Freeform: Shape 5">
                  <a:extLst>
                    <a:ext uri="{FF2B5EF4-FFF2-40B4-BE49-F238E27FC236}">
                      <a16:creationId xmlns:a16="http://schemas.microsoft.com/office/drawing/2014/main" id="{1317993E-7F73-BD3A-B3F1-B766E8A56238}"/>
                    </a:ext>
                  </a:extLst>
                </p:cNvPr>
                <p:cNvSpPr/>
                <p:nvPr/>
              </p:nvSpPr>
              <p:spPr>
                <a:xfrm>
                  <a:off x="2966757" y="2938039"/>
                  <a:ext cx="120567" cy="53585"/>
                </a:xfrm>
                <a:custGeom>
                  <a:avLst/>
                  <a:gdLst>
                    <a:gd name="connsiteX0" fmla="*/ 120568 w 120567"/>
                    <a:gd name="connsiteY0" fmla="*/ 26793 h 53585"/>
                    <a:gd name="connsiteX1" fmla="*/ 60284 w 120567"/>
                    <a:gd name="connsiteY1" fmla="*/ 53586 h 53585"/>
                    <a:gd name="connsiteX2" fmla="*/ 0 w 120567"/>
                    <a:gd name="connsiteY2" fmla="*/ 26793 h 53585"/>
                    <a:gd name="connsiteX3" fmla="*/ 60284 w 120567"/>
                    <a:gd name="connsiteY3" fmla="*/ 0 h 53585"/>
                    <a:gd name="connsiteX4" fmla="*/ 120568 w 120567"/>
                    <a:gd name="connsiteY4" fmla="*/ 26793 h 535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567" h="53585">
                      <a:moveTo>
                        <a:pt x="120568" y="26793"/>
                      </a:moveTo>
                      <a:cubicBezTo>
                        <a:pt x="120568" y="41590"/>
                        <a:pt x="93578" y="53586"/>
                        <a:pt x="60284" y="53586"/>
                      </a:cubicBezTo>
                      <a:cubicBezTo>
                        <a:pt x="26990" y="53586"/>
                        <a:pt x="0" y="41590"/>
                        <a:pt x="0" y="26793"/>
                      </a:cubicBezTo>
                      <a:cubicBezTo>
                        <a:pt x="0" y="11996"/>
                        <a:pt x="26990" y="0"/>
                        <a:pt x="60284" y="0"/>
                      </a:cubicBezTo>
                      <a:cubicBezTo>
                        <a:pt x="93578" y="0"/>
                        <a:pt x="120568" y="11996"/>
                        <a:pt x="120568" y="26793"/>
                      </a:cubicBezTo>
                      <a:close/>
                    </a:path>
                  </a:pathLst>
                </a:custGeom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" name="Freeform: Shape 6">
                  <a:extLst>
                    <a:ext uri="{FF2B5EF4-FFF2-40B4-BE49-F238E27FC236}">
                      <a16:creationId xmlns:a16="http://schemas.microsoft.com/office/drawing/2014/main" id="{7D495E06-1A53-F644-C61D-A2A9E5DE044E}"/>
                    </a:ext>
                  </a:extLst>
                </p:cNvPr>
                <p:cNvSpPr/>
                <p:nvPr/>
              </p:nvSpPr>
              <p:spPr>
                <a:xfrm>
                  <a:off x="2846189" y="2844264"/>
                  <a:ext cx="616235" cy="388496"/>
                </a:xfrm>
                <a:custGeom>
                  <a:avLst/>
                  <a:gdLst>
                    <a:gd name="connsiteX0" fmla="*/ 587178 w 616235"/>
                    <a:gd name="connsiteY0" fmla="*/ 139242 h 388496"/>
                    <a:gd name="connsiteX1" fmla="*/ 359366 w 616235"/>
                    <a:gd name="connsiteY1" fmla="*/ 140287 h 388496"/>
                    <a:gd name="connsiteX2" fmla="*/ 361703 w 616235"/>
                    <a:gd name="connsiteY2" fmla="*/ 120568 h 388496"/>
                    <a:gd name="connsiteX3" fmla="*/ 180852 w 616235"/>
                    <a:gd name="connsiteY3" fmla="*/ 0 h 388496"/>
                    <a:gd name="connsiteX4" fmla="*/ 0 w 616235"/>
                    <a:gd name="connsiteY4" fmla="*/ 120568 h 388496"/>
                    <a:gd name="connsiteX5" fmla="*/ 0 w 616235"/>
                    <a:gd name="connsiteY5" fmla="*/ 259180 h 388496"/>
                    <a:gd name="connsiteX6" fmla="*/ 188615 w 616235"/>
                    <a:gd name="connsiteY6" fmla="*/ 388496 h 388496"/>
                    <a:gd name="connsiteX7" fmla="*/ 353786 w 616235"/>
                    <a:gd name="connsiteY7" fmla="*/ 334837 h 388496"/>
                    <a:gd name="connsiteX8" fmla="*/ 570674 w 616235"/>
                    <a:gd name="connsiteY8" fmla="*/ 323242 h 388496"/>
                    <a:gd name="connsiteX9" fmla="*/ 616235 w 616235"/>
                    <a:gd name="connsiteY9" fmla="*/ 343772 h 388496"/>
                    <a:gd name="connsiteX10" fmla="*/ 616235 w 616235"/>
                    <a:gd name="connsiteY10" fmla="*/ 152331 h 388496"/>
                    <a:gd name="connsiteX11" fmla="*/ 395194 w 616235"/>
                    <a:gd name="connsiteY11" fmla="*/ 169224 h 388496"/>
                    <a:gd name="connsiteX12" fmla="*/ 421987 w 616235"/>
                    <a:gd name="connsiteY12" fmla="*/ 161333 h 388496"/>
                    <a:gd name="connsiteX13" fmla="*/ 421987 w 616235"/>
                    <a:gd name="connsiteY13" fmla="*/ 247834 h 388496"/>
                    <a:gd name="connsiteX14" fmla="*/ 395194 w 616235"/>
                    <a:gd name="connsiteY14" fmla="*/ 247834 h 388496"/>
                    <a:gd name="connsiteX15" fmla="*/ 60284 w 616235"/>
                    <a:gd name="connsiteY15" fmla="*/ 214343 h 388496"/>
                    <a:gd name="connsiteX16" fmla="*/ 65964 w 616235"/>
                    <a:gd name="connsiteY16" fmla="*/ 214343 h 388496"/>
                    <a:gd name="connsiteX17" fmla="*/ 87077 w 616235"/>
                    <a:gd name="connsiteY17" fmla="*/ 224176 h 388496"/>
                    <a:gd name="connsiteX18" fmla="*/ 87077 w 616235"/>
                    <a:gd name="connsiteY18" fmla="*/ 261230 h 388496"/>
                    <a:gd name="connsiteX19" fmla="*/ 60284 w 616235"/>
                    <a:gd name="connsiteY19" fmla="*/ 261230 h 388496"/>
                    <a:gd name="connsiteX20" fmla="*/ 194248 w 616235"/>
                    <a:gd name="connsiteY20" fmla="*/ 240787 h 388496"/>
                    <a:gd name="connsiteX21" fmla="*/ 221041 w 616235"/>
                    <a:gd name="connsiteY21" fmla="*/ 238235 h 388496"/>
                    <a:gd name="connsiteX22" fmla="*/ 221041 w 616235"/>
                    <a:gd name="connsiteY22" fmla="*/ 281325 h 388496"/>
                    <a:gd name="connsiteX23" fmla="*/ 194248 w 616235"/>
                    <a:gd name="connsiteY23" fmla="*/ 281325 h 388496"/>
                    <a:gd name="connsiteX24" fmla="*/ 261230 w 616235"/>
                    <a:gd name="connsiteY24" fmla="*/ 228978 h 388496"/>
                    <a:gd name="connsiteX25" fmla="*/ 288023 w 616235"/>
                    <a:gd name="connsiteY25" fmla="*/ 218261 h 388496"/>
                    <a:gd name="connsiteX26" fmla="*/ 288023 w 616235"/>
                    <a:gd name="connsiteY26" fmla="*/ 301419 h 388496"/>
                    <a:gd name="connsiteX27" fmla="*/ 261230 w 616235"/>
                    <a:gd name="connsiteY27" fmla="*/ 301419 h 388496"/>
                    <a:gd name="connsiteX28" fmla="*/ 328212 w 616235"/>
                    <a:gd name="connsiteY28" fmla="*/ 199801 h 388496"/>
                    <a:gd name="connsiteX29" fmla="*/ 353786 w 616235"/>
                    <a:gd name="connsiteY29" fmla="*/ 187476 h 388496"/>
                    <a:gd name="connsiteX30" fmla="*/ 355005 w 616235"/>
                    <a:gd name="connsiteY30" fmla="*/ 186867 h 388496"/>
                    <a:gd name="connsiteX31" fmla="*/ 355005 w 616235"/>
                    <a:gd name="connsiteY31" fmla="*/ 234437 h 388496"/>
                    <a:gd name="connsiteX32" fmla="*/ 328212 w 616235"/>
                    <a:gd name="connsiteY32" fmla="*/ 234437 h 388496"/>
                    <a:gd name="connsiteX33" fmla="*/ 154059 w 616235"/>
                    <a:gd name="connsiteY33" fmla="*/ 314816 h 388496"/>
                    <a:gd name="connsiteX34" fmla="*/ 127266 w 616235"/>
                    <a:gd name="connsiteY34" fmla="*/ 314816 h 388496"/>
                    <a:gd name="connsiteX35" fmla="*/ 127266 w 616235"/>
                    <a:gd name="connsiteY35" fmla="*/ 235944 h 388496"/>
                    <a:gd name="connsiteX36" fmla="*/ 154059 w 616235"/>
                    <a:gd name="connsiteY36" fmla="*/ 239863 h 388496"/>
                    <a:gd name="connsiteX37" fmla="*/ 462176 w 616235"/>
                    <a:gd name="connsiteY37" fmla="*/ 200946 h 388496"/>
                    <a:gd name="connsiteX38" fmla="*/ 462176 w 616235"/>
                    <a:gd name="connsiteY38" fmla="*/ 155345 h 388496"/>
                    <a:gd name="connsiteX39" fmla="*/ 488969 w 616235"/>
                    <a:gd name="connsiteY39" fmla="*/ 155345 h 388496"/>
                    <a:gd name="connsiteX40" fmla="*/ 488969 w 616235"/>
                    <a:gd name="connsiteY40" fmla="*/ 200946 h 388496"/>
                    <a:gd name="connsiteX41" fmla="*/ 180852 w 616235"/>
                    <a:gd name="connsiteY41" fmla="*/ 40189 h 388496"/>
                    <a:gd name="connsiteX42" fmla="*/ 321514 w 616235"/>
                    <a:gd name="connsiteY42" fmla="*/ 120568 h 388496"/>
                    <a:gd name="connsiteX43" fmla="*/ 180852 w 616235"/>
                    <a:gd name="connsiteY43" fmla="*/ 200946 h 388496"/>
                    <a:gd name="connsiteX44" fmla="*/ 40189 w 616235"/>
                    <a:gd name="connsiteY44" fmla="*/ 120568 h 388496"/>
                    <a:gd name="connsiteX45" fmla="*/ 180852 w 616235"/>
                    <a:gd name="connsiteY45" fmla="*/ 40189 h 388496"/>
                    <a:gd name="connsiteX46" fmla="*/ 576046 w 616235"/>
                    <a:gd name="connsiteY46" fmla="*/ 281847 h 388496"/>
                    <a:gd name="connsiteX47" fmla="*/ 534216 w 616235"/>
                    <a:gd name="connsiteY47" fmla="*/ 268658 h 388496"/>
                    <a:gd name="connsiteX48" fmla="*/ 522460 w 616235"/>
                    <a:gd name="connsiteY48" fmla="*/ 217390 h 388496"/>
                    <a:gd name="connsiteX49" fmla="*/ 538536 w 616235"/>
                    <a:gd name="connsiteY49" fmla="*/ 164066 h 388496"/>
                    <a:gd name="connsiteX50" fmla="*/ 570687 w 616235"/>
                    <a:gd name="connsiteY50" fmla="*/ 175882 h 388496"/>
                    <a:gd name="connsiteX51" fmla="*/ 576046 w 616235"/>
                    <a:gd name="connsiteY51" fmla="*/ 178300 h 388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</a:cxnLst>
                  <a:rect l="l" t="t" r="r" b="b"/>
                  <a:pathLst>
                    <a:path w="616235" h="388496">
                      <a:moveTo>
                        <a:pt x="587178" y="139242"/>
                      </a:moveTo>
                      <a:cubicBezTo>
                        <a:pt x="513210" y="105932"/>
                        <a:pt x="436683" y="106421"/>
                        <a:pt x="359366" y="140287"/>
                      </a:cubicBezTo>
                      <a:cubicBezTo>
                        <a:pt x="360908" y="133827"/>
                        <a:pt x="361693" y="127210"/>
                        <a:pt x="361703" y="120568"/>
                      </a:cubicBezTo>
                      <a:cubicBezTo>
                        <a:pt x="361703" y="52963"/>
                        <a:pt x="282269" y="0"/>
                        <a:pt x="180852" y="0"/>
                      </a:cubicBezTo>
                      <a:cubicBezTo>
                        <a:pt x="79434" y="0"/>
                        <a:pt x="0" y="52963"/>
                        <a:pt x="0" y="120568"/>
                      </a:cubicBezTo>
                      <a:lnTo>
                        <a:pt x="0" y="259180"/>
                      </a:lnTo>
                      <a:cubicBezTo>
                        <a:pt x="0" y="331695"/>
                        <a:pt x="82850" y="388496"/>
                        <a:pt x="188615" y="388496"/>
                      </a:cubicBezTo>
                      <a:cubicBezTo>
                        <a:pt x="252248" y="388496"/>
                        <a:pt x="318306" y="353592"/>
                        <a:pt x="353786" y="334837"/>
                      </a:cubicBezTo>
                      <a:cubicBezTo>
                        <a:pt x="427848" y="295692"/>
                        <a:pt x="500825" y="291787"/>
                        <a:pt x="570674" y="323242"/>
                      </a:cubicBezTo>
                      <a:lnTo>
                        <a:pt x="616235" y="343772"/>
                      </a:lnTo>
                      <a:lnTo>
                        <a:pt x="616235" y="152331"/>
                      </a:lnTo>
                      <a:close/>
                      <a:moveTo>
                        <a:pt x="395194" y="169224"/>
                      </a:moveTo>
                      <a:cubicBezTo>
                        <a:pt x="403979" y="166121"/>
                        <a:pt x="412922" y="163487"/>
                        <a:pt x="421987" y="161333"/>
                      </a:cubicBezTo>
                      <a:lnTo>
                        <a:pt x="421987" y="247834"/>
                      </a:lnTo>
                      <a:lnTo>
                        <a:pt x="395194" y="247834"/>
                      </a:lnTo>
                      <a:close/>
                      <a:moveTo>
                        <a:pt x="60284" y="214343"/>
                      </a:moveTo>
                      <a:lnTo>
                        <a:pt x="65964" y="214343"/>
                      </a:lnTo>
                      <a:cubicBezTo>
                        <a:pt x="72800" y="218036"/>
                        <a:pt x="79851" y="221320"/>
                        <a:pt x="87077" y="224176"/>
                      </a:cubicBezTo>
                      <a:lnTo>
                        <a:pt x="87077" y="261230"/>
                      </a:lnTo>
                      <a:lnTo>
                        <a:pt x="60284" y="261230"/>
                      </a:lnTo>
                      <a:close/>
                      <a:moveTo>
                        <a:pt x="194248" y="240787"/>
                      </a:moveTo>
                      <a:cubicBezTo>
                        <a:pt x="203402" y="240340"/>
                        <a:pt x="212333" y="239490"/>
                        <a:pt x="221041" y="238235"/>
                      </a:cubicBezTo>
                      <a:lnTo>
                        <a:pt x="221041" y="281325"/>
                      </a:lnTo>
                      <a:lnTo>
                        <a:pt x="194248" y="281325"/>
                      </a:lnTo>
                      <a:close/>
                      <a:moveTo>
                        <a:pt x="261230" y="228978"/>
                      </a:moveTo>
                      <a:cubicBezTo>
                        <a:pt x="270397" y="226025"/>
                        <a:pt x="279349" y="222444"/>
                        <a:pt x="288023" y="218261"/>
                      </a:cubicBezTo>
                      <a:lnTo>
                        <a:pt x="288023" y="301419"/>
                      </a:lnTo>
                      <a:lnTo>
                        <a:pt x="261230" y="301419"/>
                      </a:lnTo>
                      <a:close/>
                      <a:moveTo>
                        <a:pt x="328212" y="199801"/>
                      </a:moveTo>
                      <a:cubicBezTo>
                        <a:pt x="337824" y="195548"/>
                        <a:pt x="346485" y="191334"/>
                        <a:pt x="353786" y="187476"/>
                      </a:cubicBezTo>
                      <a:cubicBezTo>
                        <a:pt x="354195" y="187262"/>
                        <a:pt x="354596" y="187081"/>
                        <a:pt x="355005" y="186867"/>
                      </a:cubicBezTo>
                      <a:lnTo>
                        <a:pt x="355005" y="234437"/>
                      </a:lnTo>
                      <a:lnTo>
                        <a:pt x="328212" y="234437"/>
                      </a:lnTo>
                      <a:close/>
                      <a:moveTo>
                        <a:pt x="154059" y="314816"/>
                      </a:moveTo>
                      <a:lnTo>
                        <a:pt x="127266" y="314816"/>
                      </a:lnTo>
                      <a:lnTo>
                        <a:pt x="127266" y="235944"/>
                      </a:lnTo>
                      <a:cubicBezTo>
                        <a:pt x="136124" y="237705"/>
                        <a:pt x="145067" y="239012"/>
                        <a:pt x="154059" y="239863"/>
                      </a:cubicBezTo>
                      <a:close/>
                      <a:moveTo>
                        <a:pt x="462176" y="200946"/>
                      </a:moveTo>
                      <a:lnTo>
                        <a:pt x="462176" y="155345"/>
                      </a:lnTo>
                      <a:cubicBezTo>
                        <a:pt x="471099" y="154802"/>
                        <a:pt x="480047" y="154802"/>
                        <a:pt x="488969" y="155345"/>
                      </a:cubicBezTo>
                      <a:lnTo>
                        <a:pt x="488969" y="200946"/>
                      </a:lnTo>
                      <a:close/>
                      <a:moveTo>
                        <a:pt x="180852" y="40189"/>
                      </a:moveTo>
                      <a:cubicBezTo>
                        <a:pt x="257097" y="40189"/>
                        <a:pt x="321514" y="77029"/>
                        <a:pt x="321514" y="120568"/>
                      </a:cubicBezTo>
                      <a:cubicBezTo>
                        <a:pt x="321514" y="164106"/>
                        <a:pt x="257097" y="200946"/>
                        <a:pt x="180852" y="200946"/>
                      </a:cubicBezTo>
                      <a:cubicBezTo>
                        <a:pt x="104606" y="200946"/>
                        <a:pt x="40189" y="164140"/>
                        <a:pt x="40189" y="120568"/>
                      </a:cubicBezTo>
                      <a:cubicBezTo>
                        <a:pt x="40189" y="76996"/>
                        <a:pt x="104606" y="40189"/>
                        <a:pt x="180852" y="40189"/>
                      </a:cubicBezTo>
                      <a:close/>
                      <a:moveTo>
                        <a:pt x="576046" y="281847"/>
                      </a:moveTo>
                      <a:cubicBezTo>
                        <a:pt x="562467" y="276370"/>
                        <a:pt x="548481" y="271961"/>
                        <a:pt x="534216" y="268658"/>
                      </a:cubicBezTo>
                      <a:cubicBezTo>
                        <a:pt x="526890" y="252533"/>
                        <a:pt x="522892" y="235096"/>
                        <a:pt x="522460" y="217390"/>
                      </a:cubicBezTo>
                      <a:cubicBezTo>
                        <a:pt x="522723" y="198461"/>
                        <a:pt x="528292" y="179986"/>
                        <a:pt x="538536" y="164066"/>
                      </a:cubicBezTo>
                      <a:cubicBezTo>
                        <a:pt x="549513" y="167257"/>
                        <a:pt x="560256" y="171205"/>
                        <a:pt x="570687" y="175882"/>
                      </a:cubicBezTo>
                      <a:lnTo>
                        <a:pt x="576046" y="178300"/>
                      </a:lnTo>
                      <a:close/>
                    </a:path>
                  </a:pathLst>
                </a:custGeom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379" name="Gruppieren 378">
              <a:extLst>
                <a:ext uri="{FF2B5EF4-FFF2-40B4-BE49-F238E27FC236}">
                  <a16:creationId xmlns:a16="http://schemas.microsoft.com/office/drawing/2014/main" id="{75508278-9C2A-384C-A7E8-A7C2D00EBA9B}"/>
                </a:ext>
              </a:extLst>
            </p:cNvPr>
            <p:cNvGrpSpPr/>
            <p:nvPr/>
          </p:nvGrpSpPr>
          <p:grpSpPr>
            <a:xfrm>
              <a:off x="2526321" y="2604548"/>
              <a:ext cx="0" cy="347739"/>
              <a:chOff x="8553809" y="2082016"/>
              <a:chExt cx="0" cy="633195"/>
            </a:xfrm>
          </p:grpSpPr>
          <p:cxnSp>
            <p:nvCxnSpPr>
              <p:cNvPr id="380" name="Straight Connector 336">
                <a:extLst>
                  <a:ext uri="{FF2B5EF4-FFF2-40B4-BE49-F238E27FC236}">
                    <a16:creationId xmlns:a16="http://schemas.microsoft.com/office/drawing/2014/main" id="{E9063FEC-99E3-C094-4774-9275FBEE09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809" y="2082016"/>
                <a:ext cx="0" cy="3933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Connector 339">
                <a:extLst>
                  <a:ext uri="{FF2B5EF4-FFF2-40B4-BE49-F238E27FC236}">
                    <a16:creationId xmlns:a16="http://schemas.microsoft.com/office/drawing/2014/main" id="{FD9371E0-2A01-89B3-9806-D2F99A6008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809" y="2510239"/>
                <a:ext cx="0" cy="20497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20" name="Straight Connector 331">
            <a:extLst>
              <a:ext uri="{FF2B5EF4-FFF2-40B4-BE49-F238E27FC236}">
                <a16:creationId xmlns:a16="http://schemas.microsoft.com/office/drawing/2014/main" id="{47E23C81-A9D6-7D58-6B39-A4CC96F3C8D6}"/>
              </a:ext>
            </a:extLst>
          </p:cNvPr>
          <p:cNvCxnSpPr>
            <a:cxnSpLocks/>
          </p:cNvCxnSpPr>
          <p:nvPr/>
        </p:nvCxnSpPr>
        <p:spPr>
          <a:xfrm>
            <a:off x="1824243" y="1567571"/>
            <a:ext cx="36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Connector 331">
            <a:extLst>
              <a:ext uri="{FF2B5EF4-FFF2-40B4-BE49-F238E27FC236}">
                <a16:creationId xmlns:a16="http://schemas.microsoft.com/office/drawing/2014/main" id="{39515B27-DFEE-DB73-801E-691E02E07BB3}"/>
              </a:ext>
            </a:extLst>
          </p:cNvPr>
          <p:cNvCxnSpPr>
            <a:cxnSpLocks/>
          </p:cNvCxnSpPr>
          <p:nvPr/>
        </p:nvCxnSpPr>
        <p:spPr>
          <a:xfrm>
            <a:off x="1824243" y="3075373"/>
            <a:ext cx="36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4" name="Image" descr="Image">
            <a:extLst>
              <a:ext uri="{FF2B5EF4-FFF2-40B4-BE49-F238E27FC236}">
                <a16:creationId xmlns:a16="http://schemas.microsoft.com/office/drawing/2014/main" id="{045B38AA-39F5-3F76-6DCC-BB068ACB52B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99776" y="630260"/>
            <a:ext cx="648933" cy="65199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31" name="Gruppieren 430">
            <a:extLst>
              <a:ext uri="{FF2B5EF4-FFF2-40B4-BE49-F238E27FC236}">
                <a16:creationId xmlns:a16="http://schemas.microsoft.com/office/drawing/2014/main" id="{B608A358-444F-BCAE-9EB3-8F03BBD67B6A}"/>
              </a:ext>
            </a:extLst>
          </p:cNvPr>
          <p:cNvGrpSpPr>
            <a:grpSpLocks noChangeAspect="1"/>
          </p:cNvGrpSpPr>
          <p:nvPr/>
        </p:nvGrpSpPr>
        <p:grpSpPr>
          <a:xfrm>
            <a:off x="3422567" y="2625735"/>
            <a:ext cx="252886" cy="236135"/>
            <a:chOff x="9836777" y="2327948"/>
            <a:chExt cx="434137" cy="367627"/>
          </a:xfrm>
        </p:grpSpPr>
        <p:sp>
          <p:nvSpPr>
            <p:cNvPr id="432" name="Rechteck: abgerundete Ecken 431">
              <a:extLst>
                <a:ext uri="{FF2B5EF4-FFF2-40B4-BE49-F238E27FC236}">
                  <a16:creationId xmlns:a16="http://schemas.microsoft.com/office/drawing/2014/main" id="{75CD9C98-D600-F0AB-4DE5-DD9DB4D02488}"/>
                </a:ext>
              </a:extLst>
            </p:cNvPr>
            <p:cNvSpPr/>
            <p:nvPr/>
          </p:nvSpPr>
          <p:spPr>
            <a:xfrm>
              <a:off x="9836777" y="2327948"/>
              <a:ext cx="246981" cy="201154"/>
            </a:xfrm>
            <a:prstGeom prst="roundRect">
              <a:avLst>
                <a:gd name="adj" fmla="val 29689"/>
              </a:avLst>
            </a:prstGeom>
            <a:solidFill>
              <a:srgbClr val="B4CE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B4CE82"/>
                </a:solidFill>
              </a:endParaRPr>
            </a:p>
          </p:txBody>
        </p:sp>
        <p:sp>
          <p:nvSpPr>
            <p:cNvPr id="433" name="Rechteck: abgerundete Ecken 432">
              <a:extLst>
                <a:ext uri="{FF2B5EF4-FFF2-40B4-BE49-F238E27FC236}">
                  <a16:creationId xmlns:a16="http://schemas.microsoft.com/office/drawing/2014/main" id="{44658C21-3E44-BCAE-B77E-0F5704B371D3}"/>
                </a:ext>
              </a:extLst>
            </p:cNvPr>
            <p:cNvSpPr/>
            <p:nvPr/>
          </p:nvSpPr>
          <p:spPr>
            <a:xfrm>
              <a:off x="10023932" y="2390074"/>
              <a:ext cx="246982" cy="201154"/>
            </a:xfrm>
            <a:prstGeom prst="roundRect">
              <a:avLst>
                <a:gd name="adj" fmla="val 28505"/>
              </a:avLst>
            </a:prstGeom>
            <a:solidFill>
              <a:srgbClr val="C6D99F">
                <a:alpha val="8745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BB5DD"/>
                </a:solidFill>
              </a:endParaRPr>
            </a:p>
          </p:txBody>
        </p:sp>
        <p:sp>
          <p:nvSpPr>
            <p:cNvPr id="434" name="Rechteck: abgerundete Ecken 433">
              <a:extLst>
                <a:ext uri="{FF2B5EF4-FFF2-40B4-BE49-F238E27FC236}">
                  <a16:creationId xmlns:a16="http://schemas.microsoft.com/office/drawing/2014/main" id="{2E36012E-E897-0D19-C1D0-3E2BBDE34D2B}"/>
                </a:ext>
              </a:extLst>
            </p:cNvPr>
            <p:cNvSpPr/>
            <p:nvPr/>
          </p:nvSpPr>
          <p:spPr>
            <a:xfrm>
              <a:off x="9883300" y="2490104"/>
              <a:ext cx="246981" cy="205471"/>
            </a:xfrm>
            <a:prstGeom prst="roundRect">
              <a:avLst>
                <a:gd name="adj" fmla="val 29415"/>
              </a:avLst>
            </a:prstGeom>
            <a:solidFill>
              <a:srgbClr val="D6E4BA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BB5DD"/>
                </a:solidFill>
              </a:endParaRPr>
            </a:p>
          </p:txBody>
        </p:sp>
      </p:grpSp>
      <p:grpSp>
        <p:nvGrpSpPr>
          <p:cNvPr id="435" name="Gruppieren 434">
            <a:extLst>
              <a:ext uri="{FF2B5EF4-FFF2-40B4-BE49-F238E27FC236}">
                <a16:creationId xmlns:a16="http://schemas.microsoft.com/office/drawing/2014/main" id="{FC53785F-3D8F-60A4-D874-E4489118D1A9}"/>
              </a:ext>
            </a:extLst>
          </p:cNvPr>
          <p:cNvGrpSpPr>
            <a:grpSpLocks noChangeAspect="1"/>
          </p:cNvGrpSpPr>
          <p:nvPr/>
        </p:nvGrpSpPr>
        <p:grpSpPr>
          <a:xfrm>
            <a:off x="3422567" y="4111968"/>
            <a:ext cx="252886" cy="236135"/>
            <a:chOff x="9836777" y="2327948"/>
            <a:chExt cx="434137" cy="367627"/>
          </a:xfrm>
        </p:grpSpPr>
        <p:sp>
          <p:nvSpPr>
            <p:cNvPr id="436" name="Rechteck: abgerundete Ecken 435">
              <a:extLst>
                <a:ext uri="{FF2B5EF4-FFF2-40B4-BE49-F238E27FC236}">
                  <a16:creationId xmlns:a16="http://schemas.microsoft.com/office/drawing/2014/main" id="{67F35E8D-924A-8EC8-4470-EF663F948365}"/>
                </a:ext>
              </a:extLst>
            </p:cNvPr>
            <p:cNvSpPr/>
            <p:nvPr/>
          </p:nvSpPr>
          <p:spPr>
            <a:xfrm>
              <a:off x="9836777" y="2327948"/>
              <a:ext cx="246981" cy="201154"/>
            </a:xfrm>
            <a:prstGeom prst="roundRect">
              <a:avLst>
                <a:gd name="adj" fmla="val 29689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C000"/>
                </a:solidFill>
              </a:endParaRPr>
            </a:p>
          </p:txBody>
        </p:sp>
        <p:sp>
          <p:nvSpPr>
            <p:cNvPr id="437" name="Rechteck: abgerundete Ecken 436">
              <a:extLst>
                <a:ext uri="{FF2B5EF4-FFF2-40B4-BE49-F238E27FC236}">
                  <a16:creationId xmlns:a16="http://schemas.microsoft.com/office/drawing/2014/main" id="{353D2991-122C-BDC5-2EF7-33DD12220C44}"/>
                </a:ext>
              </a:extLst>
            </p:cNvPr>
            <p:cNvSpPr/>
            <p:nvPr/>
          </p:nvSpPr>
          <p:spPr>
            <a:xfrm>
              <a:off x="10023932" y="2390074"/>
              <a:ext cx="246982" cy="201154"/>
            </a:xfrm>
            <a:prstGeom prst="roundRect">
              <a:avLst>
                <a:gd name="adj" fmla="val 28505"/>
              </a:avLst>
            </a:prstGeom>
            <a:solidFill>
              <a:srgbClr val="FFD347">
                <a:alpha val="8745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C000"/>
                </a:solidFill>
              </a:endParaRPr>
            </a:p>
          </p:txBody>
        </p:sp>
        <p:sp>
          <p:nvSpPr>
            <p:cNvPr id="438" name="Rechteck: abgerundete Ecken 437">
              <a:extLst>
                <a:ext uri="{FF2B5EF4-FFF2-40B4-BE49-F238E27FC236}">
                  <a16:creationId xmlns:a16="http://schemas.microsoft.com/office/drawing/2014/main" id="{3E921238-03C8-7DC4-47C6-F3D11B1A4A5B}"/>
                </a:ext>
              </a:extLst>
            </p:cNvPr>
            <p:cNvSpPr/>
            <p:nvPr/>
          </p:nvSpPr>
          <p:spPr>
            <a:xfrm>
              <a:off x="9883300" y="2490104"/>
              <a:ext cx="246981" cy="205471"/>
            </a:xfrm>
            <a:prstGeom prst="roundRect">
              <a:avLst>
                <a:gd name="adj" fmla="val 29415"/>
              </a:avLst>
            </a:prstGeom>
            <a:solidFill>
              <a:srgbClr val="FFE79B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C000"/>
                </a:solidFill>
              </a:endParaRPr>
            </a:p>
          </p:txBody>
        </p:sp>
      </p:grpSp>
      <p:sp>
        <p:nvSpPr>
          <p:cNvPr id="494" name="Textfeld 493">
            <a:extLst>
              <a:ext uri="{FF2B5EF4-FFF2-40B4-BE49-F238E27FC236}">
                <a16:creationId xmlns:a16="http://schemas.microsoft.com/office/drawing/2014/main" id="{B0552760-0E7D-A8CC-4FD8-4AB03BCF97FF}"/>
              </a:ext>
            </a:extLst>
          </p:cNvPr>
          <p:cNvSpPr txBox="1"/>
          <p:nvPr/>
        </p:nvSpPr>
        <p:spPr>
          <a:xfrm>
            <a:off x="5603571" y="2282424"/>
            <a:ext cx="2052000" cy="83099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de-DE" sz="2400" b="1" dirty="0">
                <a:solidFill>
                  <a:srgbClr val="7F7F7F"/>
                </a:solidFill>
              </a:rPr>
              <a:t>Experimental Data</a:t>
            </a:r>
          </a:p>
        </p:txBody>
      </p:sp>
      <p:cxnSp>
        <p:nvCxnSpPr>
          <p:cNvPr id="495" name="Verbinder: gekrümmt 494">
            <a:extLst>
              <a:ext uri="{FF2B5EF4-FFF2-40B4-BE49-F238E27FC236}">
                <a16:creationId xmlns:a16="http://schemas.microsoft.com/office/drawing/2014/main" id="{E2DF315C-98FA-B10C-0701-C96D4302CF54}"/>
              </a:ext>
            </a:extLst>
          </p:cNvPr>
          <p:cNvCxnSpPr>
            <a:cxnSpLocks/>
            <a:stCxn id="494" idx="0"/>
          </p:cNvCxnSpPr>
          <p:nvPr/>
        </p:nvCxnSpPr>
        <p:spPr>
          <a:xfrm rot="16200000" flipV="1">
            <a:off x="5524635" y="1177488"/>
            <a:ext cx="357334" cy="1852538"/>
          </a:xfrm>
          <a:prstGeom prst="curvedConnector2">
            <a:avLst/>
          </a:prstGeom>
          <a:ln w="38100">
            <a:solidFill>
              <a:srgbClr val="B4CE8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Verbinder: gekrümmt 497">
            <a:extLst>
              <a:ext uri="{FF2B5EF4-FFF2-40B4-BE49-F238E27FC236}">
                <a16:creationId xmlns:a16="http://schemas.microsoft.com/office/drawing/2014/main" id="{3B8249A2-A42B-BA7A-B047-A0E3862EFA8E}"/>
              </a:ext>
            </a:extLst>
          </p:cNvPr>
          <p:cNvCxnSpPr>
            <a:cxnSpLocks/>
            <a:stCxn id="494" idx="2"/>
          </p:cNvCxnSpPr>
          <p:nvPr/>
        </p:nvCxnSpPr>
        <p:spPr>
          <a:xfrm rot="5400000">
            <a:off x="5395881" y="2547989"/>
            <a:ext cx="668259" cy="1799122"/>
          </a:xfrm>
          <a:prstGeom prst="curvedConnector2">
            <a:avLst/>
          </a:prstGeom>
          <a:ln w="381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08">
            <a:extLst>
              <a:ext uri="{FF2B5EF4-FFF2-40B4-BE49-F238E27FC236}">
                <a16:creationId xmlns:a16="http://schemas.microsoft.com/office/drawing/2014/main" id="{A10ADACE-8180-3F13-7566-0BEADF13B11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7762" y="1089810"/>
            <a:ext cx="763048" cy="543630"/>
          </a:xfrm>
          <a:prstGeom prst="rect">
            <a:avLst/>
          </a:prstGeom>
        </p:spPr>
      </p:pic>
      <p:sp>
        <p:nvSpPr>
          <p:cNvPr id="45" name="Rectangle: Rounded Corners 22">
            <a:extLst>
              <a:ext uri="{FF2B5EF4-FFF2-40B4-BE49-F238E27FC236}">
                <a16:creationId xmlns:a16="http://schemas.microsoft.com/office/drawing/2014/main" id="{842C0E1C-DD37-02F8-6FC0-5839358CF54D}"/>
              </a:ext>
            </a:extLst>
          </p:cNvPr>
          <p:cNvSpPr/>
          <p:nvPr/>
        </p:nvSpPr>
        <p:spPr>
          <a:xfrm>
            <a:off x="7932103" y="1279088"/>
            <a:ext cx="393135" cy="352850"/>
          </a:xfrm>
          <a:prstGeom prst="roundRect">
            <a:avLst>
              <a:gd name="adj" fmla="val 9819"/>
            </a:avLst>
          </a:prstGeom>
          <a:solidFill>
            <a:srgbClr val="EBF2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47" name="Group 213">
            <a:extLst>
              <a:ext uri="{FF2B5EF4-FFF2-40B4-BE49-F238E27FC236}">
                <a16:creationId xmlns:a16="http://schemas.microsoft.com/office/drawing/2014/main" id="{33D3C3B0-AF66-AF4D-8D45-7D79892643E5}"/>
              </a:ext>
            </a:extLst>
          </p:cNvPr>
          <p:cNvGrpSpPr/>
          <p:nvPr/>
        </p:nvGrpSpPr>
        <p:grpSpPr>
          <a:xfrm>
            <a:off x="6393100" y="1315149"/>
            <a:ext cx="686804" cy="443376"/>
            <a:chOff x="2052118" y="2964701"/>
            <a:chExt cx="950411" cy="613551"/>
          </a:xfrm>
        </p:grpSpPr>
        <p:sp>
          <p:nvSpPr>
            <p:cNvPr id="488" name="Freeform: Shape 373">
              <a:extLst>
                <a:ext uri="{FF2B5EF4-FFF2-40B4-BE49-F238E27FC236}">
                  <a16:creationId xmlns:a16="http://schemas.microsoft.com/office/drawing/2014/main" id="{0104B3D6-E0E5-DE51-5519-B9FA924DCDF4}"/>
                </a:ext>
              </a:extLst>
            </p:cNvPr>
            <p:cNvSpPr/>
            <p:nvPr/>
          </p:nvSpPr>
          <p:spPr>
            <a:xfrm rot="3600000">
              <a:off x="2494773" y="3013537"/>
              <a:ext cx="546639" cy="468872"/>
            </a:xfrm>
            <a:custGeom>
              <a:avLst/>
              <a:gdLst>
                <a:gd name="connsiteX0" fmla="*/ 678216 w 2604523"/>
                <a:gd name="connsiteY0" fmla="*/ 1289261 h 2233997"/>
                <a:gd name="connsiteX1" fmla="*/ 593710 w 2604523"/>
                <a:gd name="connsiteY1" fmla="*/ 1232924 h 2233997"/>
                <a:gd name="connsiteX2" fmla="*/ 418197 w 2604523"/>
                <a:gd name="connsiteY2" fmla="*/ 1204755 h 2233997"/>
                <a:gd name="connsiteX3" fmla="*/ 169012 w 2604523"/>
                <a:gd name="connsiteY3" fmla="*/ 1076912 h 2233997"/>
                <a:gd name="connsiteX4" fmla="*/ 67172 w 2604523"/>
                <a:gd name="connsiteY4" fmla="*/ 946903 h 2233997"/>
                <a:gd name="connsiteX5" fmla="*/ 0 w 2604523"/>
                <a:gd name="connsiteY5" fmla="*/ 693384 h 2233997"/>
                <a:gd name="connsiteX6" fmla="*/ 26002 w 2604523"/>
                <a:gd name="connsiteY6" fmla="*/ 446366 h 2233997"/>
                <a:gd name="connsiteX7" fmla="*/ 104008 w 2604523"/>
                <a:gd name="connsiteY7" fmla="*/ 270854 h 2233997"/>
                <a:gd name="connsiteX8" fmla="*/ 221016 w 2604523"/>
                <a:gd name="connsiteY8" fmla="*/ 106175 h 2233997"/>
                <a:gd name="connsiteX9" fmla="*/ 331524 w 2604523"/>
                <a:gd name="connsiteY9" fmla="*/ 34670 h 2233997"/>
                <a:gd name="connsiteX10" fmla="*/ 472368 w 2604523"/>
                <a:gd name="connsiteY10" fmla="*/ 0 h 2233997"/>
                <a:gd name="connsiteX11" fmla="*/ 660881 w 2604523"/>
                <a:gd name="connsiteY11" fmla="*/ 4334 h 2233997"/>
                <a:gd name="connsiteX12" fmla="*/ 860229 w 2604523"/>
                <a:gd name="connsiteY12" fmla="*/ 101841 h 2233997"/>
                <a:gd name="connsiteX13" fmla="*/ 1027075 w 2604523"/>
                <a:gd name="connsiteY13" fmla="*/ 225350 h 2233997"/>
                <a:gd name="connsiteX14" fmla="*/ 1126749 w 2604523"/>
                <a:gd name="connsiteY14" fmla="*/ 322857 h 2233997"/>
                <a:gd name="connsiteX15" fmla="*/ 1189587 w 2604523"/>
                <a:gd name="connsiteY15" fmla="*/ 455034 h 2233997"/>
                <a:gd name="connsiteX16" fmla="*/ 1241590 w 2604523"/>
                <a:gd name="connsiteY16" fmla="*/ 602378 h 2233997"/>
                <a:gd name="connsiteX17" fmla="*/ 1265426 w 2604523"/>
                <a:gd name="connsiteY17" fmla="*/ 704219 h 2233997"/>
                <a:gd name="connsiteX18" fmla="*/ 1235090 w 2604523"/>
                <a:gd name="connsiteY18" fmla="*/ 838562 h 2233997"/>
                <a:gd name="connsiteX19" fmla="*/ 1135416 w 2604523"/>
                <a:gd name="connsiteY19" fmla="*/ 979405 h 2233997"/>
                <a:gd name="connsiteX20" fmla="*/ 1024908 w 2604523"/>
                <a:gd name="connsiteY20" fmla="*/ 1100747 h 2233997"/>
                <a:gd name="connsiteX21" fmla="*/ 931735 w 2604523"/>
                <a:gd name="connsiteY21" fmla="*/ 1180920 h 2233997"/>
                <a:gd name="connsiteX22" fmla="*/ 912233 w 2604523"/>
                <a:gd name="connsiteY22" fmla="*/ 1304429 h 2233997"/>
                <a:gd name="connsiteX23" fmla="*/ 916567 w 2604523"/>
                <a:gd name="connsiteY23" fmla="*/ 1417104 h 2233997"/>
                <a:gd name="connsiteX24" fmla="*/ 983738 w 2604523"/>
                <a:gd name="connsiteY24" fmla="*/ 1705291 h 2233997"/>
                <a:gd name="connsiteX25" fmla="*/ 1040076 w 2604523"/>
                <a:gd name="connsiteY25" fmla="*/ 1989146 h 2233997"/>
                <a:gd name="connsiteX26" fmla="*/ 1068245 w 2604523"/>
                <a:gd name="connsiteY26" fmla="*/ 2153824 h 2233997"/>
                <a:gd name="connsiteX27" fmla="*/ 1391101 w 2604523"/>
                <a:gd name="connsiteY27" fmla="*/ 1668455 h 2233997"/>
                <a:gd name="connsiteX28" fmla="*/ 1408436 w 2604523"/>
                <a:gd name="connsiteY28" fmla="*/ 1596950 h 2233997"/>
                <a:gd name="connsiteX29" fmla="*/ 1375934 w 2604523"/>
                <a:gd name="connsiteY29" fmla="*/ 1503777 h 2233997"/>
                <a:gd name="connsiteX30" fmla="*/ 1326097 w 2604523"/>
                <a:gd name="connsiteY30" fmla="*/ 1404103 h 2233997"/>
                <a:gd name="connsiteX31" fmla="*/ 1313096 w 2604523"/>
                <a:gd name="connsiteY31" fmla="*/ 1280594 h 2233997"/>
                <a:gd name="connsiteX32" fmla="*/ 1319596 w 2604523"/>
                <a:gd name="connsiteY32" fmla="*/ 1191754 h 2233997"/>
                <a:gd name="connsiteX33" fmla="*/ 1354265 w 2604523"/>
                <a:gd name="connsiteY33" fmla="*/ 1087746 h 2233997"/>
                <a:gd name="connsiteX34" fmla="*/ 1432271 w 2604523"/>
                <a:gd name="connsiteY34" fmla="*/ 1001073 h 2233997"/>
                <a:gd name="connsiteX35" fmla="*/ 1492942 w 2604523"/>
                <a:gd name="connsiteY35" fmla="*/ 888399 h 2233997"/>
                <a:gd name="connsiteX36" fmla="*/ 1631619 w 2604523"/>
                <a:gd name="connsiteY36" fmla="*/ 751889 h 2233997"/>
                <a:gd name="connsiteX37" fmla="*/ 1722626 w 2604523"/>
                <a:gd name="connsiteY37" fmla="*/ 680383 h 2233997"/>
                <a:gd name="connsiteX38" fmla="*/ 1781130 w 2604523"/>
                <a:gd name="connsiteY38" fmla="*/ 650048 h 2233997"/>
                <a:gd name="connsiteX39" fmla="*/ 1835300 w 2604523"/>
                <a:gd name="connsiteY39" fmla="*/ 632713 h 2233997"/>
                <a:gd name="connsiteX40" fmla="*/ 1934974 w 2604523"/>
                <a:gd name="connsiteY40" fmla="*/ 585043 h 2233997"/>
                <a:gd name="connsiteX41" fmla="*/ 2017314 w 2604523"/>
                <a:gd name="connsiteY41" fmla="*/ 546040 h 2233997"/>
                <a:gd name="connsiteX42" fmla="*/ 2093153 w 2604523"/>
                <a:gd name="connsiteY42" fmla="*/ 528706 h 2233997"/>
                <a:gd name="connsiteX43" fmla="*/ 2181992 w 2604523"/>
                <a:gd name="connsiteY43" fmla="*/ 526539 h 2233997"/>
                <a:gd name="connsiteX44" fmla="*/ 2242663 w 2604523"/>
                <a:gd name="connsiteY44" fmla="*/ 546040 h 2233997"/>
                <a:gd name="connsiteX45" fmla="*/ 2353172 w 2604523"/>
                <a:gd name="connsiteY45" fmla="*/ 580709 h 2233997"/>
                <a:gd name="connsiteX46" fmla="*/ 2446345 w 2604523"/>
                <a:gd name="connsiteY46" fmla="*/ 634880 h 2233997"/>
                <a:gd name="connsiteX47" fmla="*/ 2511350 w 2604523"/>
                <a:gd name="connsiteY47" fmla="*/ 695551 h 2233997"/>
                <a:gd name="connsiteX48" fmla="*/ 2576354 w 2604523"/>
                <a:gd name="connsiteY48" fmla="*/ 810393 h 2233997"/>
                <a:gd name="connsiteX49" fmla="*/ 2604523 w 2604523"/>
                <a:gd name="connsiteY49" fmla="*/ 890565 h 2233997"/>
                <a:gd name="connsiteX50" fmla="*/ 2591522 w 2604523"/>
                <a:gd name="connsiteY50" fmla="*/ 1068245 h 2233997"/>
                <a:gd name="connsiteX51" fmla="*/ 2539518 w 2604523"/>
                <a:gd name="connsiteY51" fmla="*/ 1261092 h 2233997"/>
                <a:gd name="connsiteX52" fmla="*/ 2457179 w 2604523"/>
                <a:gd name="connsiteY52" fmla="*/ 1436605 h 2233997"/>
                <a:gd name="connsiteX53" fmla="*/ 2364006 w 2604523"/>
                <a:gd name="connsiteY53" fmla="*/ 1536279 h 2233997"/>
                <a:gd name="connsiteX54" fmla="*/ 2251331 w 2604523"/>
                <a:gd name="connsiteY54" fmla="*/ 1629453 h 2233997"/>
                <a:gd name="connsiteX55" fmla="*/ 2153824 w 2604523"/>
                <a:gd name="connsiteY55" fmla="*/ 1683623 h 2233997"/>
                <a:gd name="connsiteX56" fmla="*/ 2036815 w 2604523"/>
                <a:gd name="connsiteY56" fmla="*/ 1778964 h 2233997"/>
                <a:gd name="connsiteX57" fmla="*/ 1915473 w 2604523"/>
                <a:gd name="connsiteY57" fmla="*/ 1811466 h 2233997"/>
                <a:gd name="connsiteX58" fmla="*/ 1804965 w 2604523"/>
                <a:gd name="connsiteY58" fmla="*/ 1809299 h 2233997"/>
                <a:gd name="connsiteX59" fmla="*/ 1685790 w 2604523"/>
                <a:gd name="connsiteY59" fmla="*/ 1781130 h 2233997"/>
                <a:gd name="connsiteX60" fmla="*/ 1633786 w 2604523"/>
                <a:gd name="connsiteY60" fmla="*/ 1755128 h 2233997"/>
                <a:gd name="connsiteX61" fmla="*/ 1573115 w 2604523"/>
                <a:gd name="connsiteY61" fmla="*/ 1707458 h 2233997"/>
                <a:gd name="connsiteX62" fmla="*/ 1534112 w 2604523"/>
                <a:gd name="connsiteY62" fmla="*/ 1707458 h 2233997"/>
                <a:gd name="connsiteX63" fmla="*/ 1152751 w 2604523"/>
                <a:gd name="connsiteY63" fmla="*/ 2231830 h 2233997"/>
                <a:gd name="connsiteX64" fmla="*/ 1263259 w 2604523"/>
                <a:gd name="connsiteY64" fmla="*/ 2233997 h 2233997"/>
                <a:gd name="connsiteX65" fmla="*/ 1243757 w 2604523"/>
                <a:gd name="connsiteY65" fmla="*/ 2223163 h 2233997"/>
                <a:gd name="connsiteX66" fmla="*/ 1150584 w 2604523"/>
                <a:gd name="connsiteY66" fmla="*/ 2227496 h 2233997"/>
                <a:gd name="connsiteX67" fmla="*/ 1059577 w 2604523"/>
                <a:gd name="connsiteY67" fmla="*/ 2188493 h 2233997"/>
                <a:gd name="connsiteX68" fmla="*/ 1057410 w 2604523"/>
                <a:gd name="connsiteY68" fmla="*/ 2119155 h 2233997"/>
                <a:gd name="connsiteX69" fmla="*/ 1046576 w 2604523"/>
                <a:gd name="connsiteY69" fmla="*/ 2069318 h 2233997"/>
                <a:gd name="connsiteX70" fmla="*/ 1035742 w 2604523"/>
                <a:gd name="connsiteY70" fmla="*/ 2023815 h 2233997"/>
                <a:gd name="connsiteX71" fmla="*/ 1014074 w 2604523"/>
                <a:gd name="connsiteY71" fmla="*/ 1989146 h 2233997"/>
                <a:gd name="connsiteX72" fmla="*/ 990239 w 2604523"/>
                <a:gd name="connsiteY72" fmla="*/ 1967477 h 2233997"/>
                <a:gd name="connsiteX73" fmla="*/ 942569 w 2604523"/>
                <a:gd name="connsiteY73" fmla="*/ 1945809 h 2233997"/>
                <a:gd name="connsiteX74" fmla="*/ 910066 w 2604523"/>
                <a:gd name="connsiteY74" fmla="*/ 1947976 h 2233997"/>
                <a:gd name="connsiteX75" fmla="*/ 903566 w 2604523"/>
                <a:gd name="connsiteY75" fmla="*/ 1835301 h 2233997"/>
                <a:gd name="connsiteX76" fmla="*/ 860229 w 2604523"/>
                <a:gd name="connsiteY76" fmla="*/ 1690124 h 2233997"/>
                <a:gd name="connsiteX77" fmla="*/ 832061 w 2604523"/>
                <a:gd name="connsiteY77" fmla="*/ 1531946 h 2233997"/>
                <a:gd name="connsiteX78" fmla="*/ 803892 w 2604523"/>
                <a:gd name="connsiteY78" fmla="*/ 1449606 h 2233997"/>
                <a:gd name="connsiteX79" fmla="*/ 751888 w 2604523"/>
                <a:gd name="connsiteY79" fmla="*/ 1334764 h 2233997"/>
                <a:gd name="connsiteX80" fmla="*/ 678216 w 2604523"/>
                <a:gd name="connsiteY80" fmla="*/ 1289261 h 2233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2604523" h="2233997">
                  <a:moveTo>
                    <a:pt x="678216" y="1289261"/>
                  </a:moveTo>
                  <a:lnTo>
                    <a:pt x="593710" y="1232924"/>
                  </a:lnTo>
                  <a:lnTo>
                    <a:pt x="418197" y="1204755"/>
                  </a:lnTo>
                  <a:lnTo>
                    <a:pt x="169012" y="1076912"/>
                  </a:lnTo>
                  <a:lnTo>
                    <a:pt x="67172" y="946903"/>
                  </a:lnTo>
                  <a:lnTo>
                    <a:pt x="0" y="693384"/>
                  </a:lnTo>
                  <a:lnTo>
                    <a:pt x="26002" y="446366"/>
                  </a:lnTo>
                  <a:lnTo>
                    <a:pt x="104008" y="270854"/>
                  </a:lnTo>
                  <a:lnTo>
                    <a:pt x="221016" y="106175"/>
                  </a:lnTo>
                  <a:lnTo>
                    <a:pt x="331524" y="34670"/>
                  </a:lnTo>
                  <a:lnTo>
                    <a:pt x="472368" y="0"/>
                  </a:lnTo>
                  <a:lnTo>
                    <a:pt x="660881" y="4334"/>
                  </a:lnTo>
                  <a:lnTo>
                    <a:pt x="860229" y="101841"/>
                  </a:lnTo>
                  <a:lnTo>
                    <a:pt x="1027075" y="225350"/>
                  </a:lnTo>
                  <a:lnTo>
                    <a:pt x="1126749" y="322857"/>
                  </a:lnTo>
                  <a:lnTo>
                    <a:pt x="1189587" y="455034"/>
                  </a:lnTo>
                  <a:lnTo>
                    <a:pt x="1241590" y="602378"/>
                  </a:lnTo>
                  <a:lnTo>
                    <a:pt x="1265426" y="704219"/>
                  </a:lnTo>
                  <a:lnTo>
                    <a:pt x="1235090" y="838562"/>
                  </a:lnTo>
                  <a:lnTo>
                    <a:pt x="1135416" y="979405"/>
                  </a:lnTo>
                  <a:lnTo>
                    <a:pt x="1024908" y="1100747"/>
                  </a:lnTo>
                  <a:lnTo>
                    <a:pt x="931735" y="1180920"/>
                  </a:lnTo>
                  <a:lnTo>
                    <a:pt x="912233" y="1304429"/>
                  </a:lnTo>
                  <a:lnTo>
                    <a:pt x="916567" y="1417104"/>
                  </a:lnTo>
                  <a:lnTo>
                    <a:pt x="983738" y="1705291"/>
                  </a:lnTo>
                  <a:lnTo>
                    <a:pt x="1040076" y="1989146"/>
                  </a:lnTo>
                  <a:lnTo>
                    <a:pt x="1068245" y="2153824"/>
                  </a:lnTo>
                  <a:lnTo>
                    <a:pt x="1391101" y="1668455"/>
                  </a:lnTo>
                  <a:lnTo>
                    <a:pt x="1408436" y="1596950"/>
                  </a:lnTo>
                  <a:lnTo>
                    <a:pt x="1375934" y="1503777"/>
                  </a:lnTo>
                  <a:lnTo>
                    <a:pt x="1326097" y="1404103"/>
                  </a:lnTo>
                  <a:lnTo>
                    <a:pt x="1313096" y="1280594"/>
                  </a:lnTo>
                  <a:lnTo>
                    <a:pt x="1319596" y="1191754"/>
                  </a:lnTo>
                  <a:lnTo>
                    <a:pt x="1354265" y="1087746"/>
                  </a:lnTo>
                  <a:lnTo>
                    <a:pt x="1432271" y="1001073"/>
                  </a:lnTo>
                  <a:lnTo>
                    <a:pt x="1492942" y="888399"/>
                  </a:lnTo>
                  <a:lnTo>
                    <a:pt x="1631619" y="751889"/>
                  </a:lnTo>
                  <a:lnTo>
                    <a:pt x="1722626" y="680383"/>
                  </a:lnTo>
                  <a:lnTo>
                    <a:pt x="1781130" y="650048"/>
                  </a:lnTo>
                  <a:lnTo>
                    <a:pt x="1835300" y="632713"/>
                  </a:lnTo>
                  <a:lnTo>
                    <a:pt x="1934974" y="585043"/>
                  </a:lnTo>
                  <a:lnTo>
                    <a:pt x="2017314" y="546040"/>
                  </a:lnTo>
                  <a:lnTo>
                    <a:pt x="2093153" y="528706"/>
                  </a:lnTo>
                  <a:lnTo>
                    <a:pt x="2181992" y="526539"/>
                  </a:lnTo>
                  <a:lnTo>
                    <a:pt x="2242663" y="546040"/>
                  </a:lnTo>
                  <a:lnTo>
                    <a:pt x="2353172" y="580709"/>
                  </a:lnTo>
                  <a:lnTo>
                    <a:pt x="2446345" y="634880"/>
                  </a:lnTo>
                  <a:lnTo>
                    <a:pt x="2511350" y="695551"/>
                  </a:lnTo>
                  <a:lnTo>
                    <a:pt x="2576354" y="810393"/>
                  </a:lnTo>
                  <a:lnTo>
                    <a:pt x="2604523" y="890565"/>
                  </a:lnTo>
                  <a:lnTo>
                    <a:pt x="2591522" y="1068245"/>
                  </a:lnTo>
                  <a:lnTo>
                    <a:pt x="2539518" y="1261092"/>
                  </a:lnTo>
                  <a:lnTo>
                    <a:pt x="2457179" y="1436605"/>
                  </a:lnTo>
                  <a:lnTo>
                    <a:pt x="2364006" y="1536279"/>
                  </a:lnTo>
                  <a:lnTo>
                    <a:pt x="2251331" y="1629453"/>
                  </a:lnTo>
                  <a:lnTo>
                    <a:pt x="2153824" y="1683623"/>
                  </a:lnTo>
                  <a:lnTo>
                    <a:pt x="2036815" y="1778964"/>
                  </a:lnTo>
                  <a:lnTo>
                    <a:pt x="1915473" y="1811466"/>
                  </a:lnTo>
                  <a:lnTo>
                    <a:pt x="1804965" y="1809299"/>
                  </a:lnTo>
                  <a:lnTo>
                    <a:pt x="1685790" y="1781130"/>
                  </a:lnTo>
                  <a:lnTo>
                    <a:pt x="1633786" y="1755128"/>
                  </a:lnTo>
                  <a:lnTo>
                    <a:pt x="1573115" y="1707458"/>
                  </a:lnTo>
                  <a:lnTo>
                    <a:pt x="1534112" y="1707458"/>
                  </a:lnTo>
                  <a:lnTo>
                    <a:pt x="1152751" y="2231830"/>
                  </a:lnTo>
                  <a:lnTo>
                    <a:pt x="1263259" y="2233997"/>
                  </a:lnTo>
                  <a:lnTo>
                    <a:pt x="1243757" y="2223163"/>
                  </a:lnTo>
                  <a:lnTo>
                    <a:pt x="1150584" y="2227496"/>
                  </a:lnTo>
                  <a:lnTo>
                    <a:pt x="1059577" y="2188493"/>
                  </a:lnTo>
                  <a:cubicBezTo>
                    <a:pt x="1058855" y="2165380"/>
                    <a:pt x="1058132" y="2142268"/>
                    <a:pt x="1057410" y="2119155"/>
                  </a:cubicBezTo>
                  <a:lnTo>
                    <a:pt x="1046576" y="2069318"/>
                  </a:lnTo>
                  <a:lnTo>
                    <a:pt x="1035742" y="2023815"/>
                  </a:lnTo>
                  <a:lnTo>
                    <a:pt x="1014074" y="1989146"/>
                  </a:lnTo>
                  <a:lnTo>
                    <a:pt x="990239" y="1967477"/>
                  </a:lnTo>
                  <a:lnTo>
                    <a:pt x="942569" y="1945809"/>
                  </a:lnTo>
                  <a:lnTo>
                    <a:pt x="910066" y="1947976"/>
                  </a:lnTo>
                  <a:lnTo>
                    <a:pt x="903566" y="1835301"/>
                  </a:lnTo>
                  <a:lnTo>
                    <a:pt x="860229" y="1690124"/>
                  </a:lnTo>
                  <a:lnTo>
                    <a:pt x="832061" y="1531946"/>
                  </a:lnTo>
                  <a:lnTo>
                    <a:pt x="803892" y="1449606"/>
                  </a:lnTo>
                  <a:lnTo>
                    <a:pt x="751888" y="1334764"/>
                  </a:lnTo>
                  <a:lnTo>
                    <a:pt x="678216" y="1289261"/>
                  </a:lnTo>
                  <a:close/>
                </a:path>
              </a:pathLst>
            </a:custGeom>
            <a:solidFill>
              <a:srgbClr val="70AD47">
                <a:lumMod val="20000"/>
                <a:lumOff val="80000"/>
              </a:srgbClr>
            </a:solidFill>
            <a:ln w="3175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3462852119">
                    <a:custGeom>
                      <a:avLst/>
                      <a:gdLst>
                        <a:gd name="connsiteX0" fmla="*/ 678216 w 2604523"/>
                        <a:gd name="connsiteY0" fmla="*/ 1289261 h 2233997"/>
                        <a:gd name="connsiteX1" fmla="*/ 593710 w 2604523"/>
                        <a:gd name="connsiteY1" fmla="*/ 1232924 h 2233997"/>
                        <a:gd name="connsiteX2" fmla="*/ 418197 w 2604523"/>
                        <a:gd name="connsiteY2" fmla="*/ 1204755 h 2233997"/>
                        <a:gd name="connsiteX3" fmla="*/ 169012 w 2604523"/>
                        <a:gd name="connsiteY3" fmla="*/ 1076912 h 2233997"/>
                        <a:gd name="connsiteX4" fmla="*/ 67172 w 2604523"/>
                        <a:gd name="connsiteY4" fmla="*/ 946903 h 2233997"/>
                        <a:gd name="connsiteX5" fmla="*/ 0 w 2604523"/>
                        <a:gd name="connsiteY5" fmla="*/ 693384 h 2233997"/>
                        <a:gd name="connsiteX6" fmla="*/ 26002 w 2604523"/>
                        <a:gd name="connsiteY6" fmla="*/ 446366 h 2233997"/>
                        <a:gd name="connsiteX7" fmla="*/ 104008 w 2604523"/>
                        <a:gd name="connsiteY7" fmla="*/ 270854 h 2233997"/>
                        <a:gd name="connsiteX8" fmla="*/ 221016 w 2604523"/>
                        <a:gd name="connsiteY8" fmla="*/ 106175 h 2233997"/>
                        <a:gd name="connsiteX9" fmla="*/ 331524 w 2604523"/>
                        <a:gd name="connsiteY9" fmla="*/ 34670 h 2233997"/>
                        <a:gd name="connsiteX10" fmla="*/ 472368 w 2604523"/>
                        <a:gd name="connsiteY10" fmla="*/ 0 h 2233997"/>
                        <a:gd name="connsiteX11" fmla="*/ 660881 w 2604523"/>
                        <a:gd name="connsiteY11" fmla="*/ 4334 h 2233997"/>
                        <a:gd name="connsiteX12" fmla="*/ 860229 w 2604523"/>
                        <a:gd name="connsiteY12" fmla="*/ 101841 h 2233997"/>
                        <a:gd name="connsiteX13" fmla="*/ 1027075 w 2604523"/>
                        <a:gd name="connsiteY13" fmla="*/ 225350 h 2233997"/>
                        <a:gd name="connsiteX14" fmla="*/ 1126749 w 2604523"/>
                        <a:gd name="connsiteY14" fmla="*/ 322857 h 2233997"/>
                        <a:gd name="connsiteX15" fmla="*/ 1189587 w 2604523"/>
                        <a:gd name="connsiteY15" fmla="*/ 455034 h 2233997"/>
                        <a:gd name="connsiteX16" fmla="*/ 1241590 w 2604523"/>
                        <a:gd name="connsiteY16" fmla="*/ 602378 h 2233997"/>
                        <a:gd name="connsiteX17" fmla="*/ 1265426 w 2604523"/>
                        <a:gd name="connsiteY17" fmla="*/ 704219 h 2233997"/>
                        <a:gd name="connsiteX18" fmla="*/ 1235090 w 2604523"/>
                        <a:gd name="connsiteY18" fmla="*/ 838562 h 2233997"/>
                        <a:gd name="connsiteX19" fmla="*/ 1135416 w 2604523"/>
                        <a:gd name="connsiteY19" fmla="*/ 979405 h 2233997"/>
                        <a:gd name="connsiteX20" fmla="*/ 1024908 w 2604523"/>
                        <a:gd name="connsiteY20" fmla="*/ 1100747 h 2233997"/>
                        <a:gd name="connsiteX21" fmla="*/ 931735 w 2604523"/>
                        <a:gd name="connsiteY21" fmla="*/ 1180920 h 2233997"/>
                        <a:gd name="connsiteX22" fmla="*/ 912233 w 2604523"/>
                        <a:gd name="connsiteY22" fmla="*/ 1304429 h 2233997"/>
                        <a:gd name="connsiteX23" fmla="*/ 916567 w 2604523"/>
                        <a:gd name="connsiteY23" fmla="*/ 1417104 h 2233997"/>
                        <a:gd name="connsiteX24" fmla="*/ 983738 w 2604523"/>
                        <a:gd name="connsiteY24" fmla="*/ 1705291 h 2233997"/>
                        <a:gd name="connsiteX25" fmla="*/ 1040076 w 2604523"/>
                        <a:gd name="connsiteY25" fmla="*/ 1989146 h 2233997"/>
                        <a:gd name="connsiteX26" fmla="*/ 1068245 w 2604523"/>
                        <a:gd name="connsiteY26" fmla="*/ 2153824 h 2233997"/>
                        <a:gd name="connsiteX27" fmla="*/ 1391101 w 2604523"/>
                        <a:gd name="connsiteY27" fmla="*/ 1668455 h 2233997"/>
                        <a:gd name="connsiteX28" fmla="*/ 1408436 w 2604523"/>
                        <a:gd name="connsiteY28" fmla="*/ 1596950 h 2233997"/>
                        <a:gd name="connsiteX29" fmla="*/ 1375934 w 2604523"/>
                        <a:gd name="connsiteY29" fmla="*/ 1503777 h 2233997"/>
                        <a:gd name="connsiteX30" fmla="*/ 1326097 w 2604523"/>
                        <a:gd name="connsiteY30" fmla="*/ 1404103 h 2233997"/>
                        <a:gd name="connsiteX31" fmla="*/ 1313096 w 2604523"/>
                        <a:gd name="connsiteY31" fmla="*/ 1280594 h 2233997"/>
                        <a:gd name="connsiteX32" fmla="*/ 1319596 w 2604523"/>
                        <a:gd name="connsiteY32" fmla="*/ 1191754 h 2233997"/>
                        <a:gd name="connsiteX33" fmla="*/ 1354265 w 2604523"/>
                        <a:gd name="connsiteY33" fmla="*/ 1087746 h 2233997"/>
                        <a:gd name="connsiteX34" fmla="*/ 1432271 w 2604523"/>
                        <a:gd name="connsiteY34" fmla="*/ 1001073 h 2233997"/>
                        <a:gd name="connsiteX35" fmla="*/ 1492942 w 2604523"/>
                        <a:gd name="connsiteY35" fmla="*/ 888399 h 2233997"/>
                        <a:gd name="connsiteX36" fmla="*/ 1631619 w 2604523"/>
                        <a:gd name="connsiteY36" fmla="*/ 751889 h 2233997"/>
                        <a:gd name="connsiteX37" fmla="*/ 1722626 w 2604523"/>
                        <a:gd name="connsiteY37" fmla="*/ 680383 h 2233997"/>
                        <a:gd name="connsiteX38" fmla="*/ 1781130 w 2604523"/>
                        <a:gd name="connsiteY38" fmla="*/ 650048 h 2233997"/>
                        <a:gd name="connsiteX39" fmla="*/ 1835300 w 2604523"/>
                        <a:gd name="connsiteY39" fmla="*/ 632713 h 2233997"/>
                        <a:gd name="connsiteX40" fmla="*/ 1934974 w 2604523"/>
                        <a:gd name="connsiteY40" fmla="*/ 585043 h 2233997"/>
                        <a:gd name="connsiteX41" fmla="*/ 2017314 w 2604523"/>
                        <a:gd name="connsiteY41" fmla="*/ 546040 h 2233997"/>
                        <a:gd name="connsiteX42" fmla="*/ 2093153 w 2604523"/>
                        <a:gd name="connsiteY42" fmla="*/ 528706 h 2233997"/>
                        <a:gd name="connsiteX43" fmla="*/ 2181992 w 2604523"/>
                        <a:gd name="connsiteY43" fmla="*/ 526539 h 2233997"/>
                        <a:gd name="connsiteX44" fmla="*/ 2242663 w 2604523"/>
                        <a:gd name="connsiteY44" fmla="*/ 546040 h 2233997"/>
                        <a:gd name="connsiteX45" fmla="*/ 2353172 w 2604523"/>
                        <a:gd name="connsiteY45" fmla="*/ 580709 h 2233997"/>
                        <a:gd name="connsiteX46" fmla="*/ 2446345 w 2604523"/>
                        <a:gd name="connsiteY46" fmla="*/ 634880 h 2233997"/>
                        <a:gd name="connsiteX47" fmla="*/ 2511350 w 2604523"/>
                        <a:gd name="connsiteY47" fmla="*/ 695551 h 2233997"/>
                        <a:gd name="connsiteX48" fmla="*/ 2576354 w 2604523"/>
                        <a:gd name="connsiteY48" fmla="*/ 810393 h 2233997"/>
                        <a:gd name="connsiteX49" fmla="*/ 2604523 w 2604523"/>
                        <a:gd name="connsiteY49" fmla="*/ 890565 h 2233997"/>
                        <a:gd name="connsiteX50" fmla="*/ 2591522 w 2604523"/>
                        <a:gd name="connsiteY50" fmla="*/ 1068245 h 2233997"/>
                        <a:gd name="connsiteX51" fmla="*/ 2539518 w 2604523"/>
                        <a:gd name="connsiteY51" fmla="*/ 1261092 h 2233997"/>
                        <a:gd name="connsiteX52" fmla="*/ 2457179 w 2604523"/>
                        <a:gd name="connsiteY52" fmla="*/ 1436605 h 2233997"/>
                        <a:gd name="connsiteX53" fmla="*/ 2364006 w 2604523"/>
                        <a:gd name="connsiteY53" fmla="*/ 1536279 h 2233997"/>
                        <a:gd name="connsiteX54" fmla="*/ 2251331 w 2604523"/>
                        <a:gd name="connsiteY54" fmla="*/ 1629453 h 2233997"/>
                        <a:gd name="connsiteX55" fmla="*/ 2153824 w 2604523"/>
                        <a:gd name="connsiteY55" fmla="*/ 1683623 h 2233997"/>
                        <a:gd name="connsiteX56" fmla="*/ 2036815 w 2604523"/>
                        <a:gd name="connsiteY56" fmla="*/ 1778964 h 2233997"/>
                        <a:gd name="connsiteX57" fmla="*/ 1915473 w 2604523"/>
                        <a:gd name="connsiteY57" fmla="*/ 1811466 h 2233997"/>
                        <a:gd name="connsiteX58" fmla="*/ 1804965 w 2604523"/>
                        <a:gd name="connsiteY58" fmla="*/ 1809299 h 2233997"/>
                        <a:gd name="connsiteX59" fmla="*/ 1685790 w 2604523"/>
                        <a:gd name="connsiteY59" fmla="*/ 1781130 h 2233997"/>
                        <a:gd name="connsiteX60" fmla="*/ 1633786 w 2604523"/>
                        <a:gd name="connsiteY60" fmla="*/ 1755128 h 2233997"/>
                        <a:gd name="connsiteX61" fmla="*/ 1573115 w 2604523"/>
                        <a:gd name="connsiteY61" fmla="*/ 1707458 h 2233997"/>
                        <a:gd name="connsiteX62" fmla="*/ 1534112 w 2604523"/>
                        <a:gd name="connsiteY62" fmla="*/ 1707458 h 2233997"/>
                        <a:gd name="connsiteX63" fmla="*/ 1152751 w 2604523"/>
                        <a:gd name="connsiteY63" fmla="*/ 2231830 h 2233997"/>
                        <a:gd name="connsiteX64" fmla="*/ 1263259 w 2604523"/>
                        <a:gd name="connsiteY64" fmla="*/ 2233997 h 2233997"/>
                        <a:gd name="connsiteX65" fmla="*/ 1243757 w 2604523"/>
                        <a:gd name="connsiteY65" fmla="*/ 2223163 h 2233997"/>
                        <a:gd name="connsiteX66" fmla="*/ 1150584 w 2604523"/>
                        <a:gd name="connsiteY66" fmla="*/ 2227496 h 2233997"/>
                        <a:gd name="connsiteX67" fmla="*/ 1059577 w 2604523"/>
                        <a:gd name="connsiteY67" fmla="*/ 2188493 h 2233997"/>
                        <a:gd name="connsiteX68" fmla="*/ 1057410 w 2604523"/>
                        <a:gd name="connsiteY68" fmla="*/ 2119155 h 2233997"/>
                        <a:gd name="connsiteX69" fmla="*/ 1046576 w 2604523"/>
                        <a:gd name="connsiteY69" fmla="*/ 2069318 h 2233997"/>
                        <a:gd name="connsiteX70" fmla="*/ 1035742 w 2604523"/>
                        <a:gd name="connsiteY70" fmla="*/ 2023815 h 2233997"/>
                        <a:gd name="connsiteX71" fmla="*/ 1014074 w 2604523"/>
                        <a:gd name="connsiteY71" fmla="*/ 1989146 h 2233997"/>
                        <a:gd name="connsiteX72" fmla="*/ 990239 w 2604523"/>
                        <a:gd name="connsiteY72" fmla="*/ 1967477 h 2233997"/>
                        <a:gd name="connsiteX73" fmla="*/ 942569 w 2604523"/>
                        <a:gd name="connsiteY73" fmla="*/ 1945809 h 2233997"/>
                        <a:gd name="connsiteX74" fmla="*/ 910066 w 2604523"/>
                        <a:gd name="connsiteY74" fmla="*/ 1947976 h 2233997"/>
                        <a:gd name="connsiteX75" fmla="*/ 903566 w 2604523"/>
                        <a:gd name="connsiteY75" fmla="*/ 1835301 h 2233997"/>
                        <a:gd name="connsiteX76" fmla="*/ 860229 w 2604523"/>
                        <a:gd name="connsiteY76" fmla="*/ 1690124 h 2233997"/>
                        <a:gd name="connsiteX77" fmla="*/ 832061 w 2604523"/>
                        <a:gd name="connsiteY77" fmla="*/ 1531946 h 2233997"/>
                        <a:gd name="connsiteX78" fmla="*/ 803892 w 2604523"/>
                        <a:gd name="connsiteY78" fmla="*/ 1449606 h 2233997"/>
                        <a:gd name="connsiteX79" fmla="*/ 751888 w 2604523"/>
                        <a:gd name="connsiteY79" fmla="*/ 1334764 h 2233997"/>
                        <a:gd name="connsiteX80" fmla="*/ 678216 w 2604523"/>
                        <a:gd name="connsiteY80" fmla="*/ 1289261 h 223399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</a:cxnLst>
                      <a:rect l="l" t="t" r="r" b="b"/>
                      <a:pathLst>
                        <a:path w="2604523" h="2233997" fill="none" extrusionOk="0">
                          <a:moveTo>
                            <a:pt x="678216" y="1289261"/>
                          </a:moveTo>
                          <a:cubicBezTo>
                            <a:pt x="660147" y="1270970"/>
                            <a:pt x="612224" y="1239611"/>
                            <a:pt x="593710" y="1232924"/>
                          </a:cubicBezTo>
                          <a:cubicBezTo>
                            <a:pt x="530950" y="1215688"/>
                            <a:pt x="442831" y="1216111"/>
                            <a:pt x="418197" y="1204755"/>
                          </a:cubicBezTo>
                          <a:cubicBezTo>
                            <a:pt x="373809" y="1182682"/>
                            <a:pt x="244327" y="1096288"/>
                            <a:pt x="169012" y="1076912"/>
                          </a:cubicBezTo>
                          <a:cubicBezTo>
                            <a:pt x="169057" y="1053229"/>
                            <a:pt x="114556" y="1005924"/>
                            <a:pt x="67172" y="946903"/>
                          </a:cubicBezTo>
                          <a:cubicBezTo>
                            <a:pt x="38547" y="927006"/>
                            <a:pt x="3312" y="783126"/>
                            <a:pt x="0" y="693384"/>
                          </a:cubicBezTo>
                          <a:cubicBezTo>
                            <a:pt x="19703" y="574331"/>
                            <a:pt x="26508" y="505710"/>
                            <a:pt x="26002" y="446366"/>
                          </a:cubicBezTo>
                          <a:cubicBezTo>
                            <a:pt x="42213" y="426547"/>
                            <a:pt x="67390" y="314469"/>
                            <a:pt x="104008" y="270854"/>
                          </a:cubicBezTo>
                          <a:cubicBezTo>
                            <a:pt x="128650" y="258351"/>
                            <a:pt x="173988" y="174520"/>
                            <a:pt x="221016" y="106175"/>
                          </a:cubicBezTo>
                          <a:cubicBezTo>
                            <a:pt x="249836" y="80876"/>
                            <a:pt x="313871" y="56732"/>
                            <a:pt x="331524" y="34670"/>
                          </a:cubicBezTo>
                          <a:cubicBezTo>
                            <a:pt x="389853" y="10694"/>
                            <a:pt x="418539" y="23610"/>
                            <a:pt x="472368" y="0"/>
                          </a:cubicBezTo>
                          <a:cubicBezTo>
                            <a:pt x="562829" y="11195"/>
                            <a:pt x="606560" y="16279"/>
                            <a:pt x="660881" y="4334"/>
                          </a:cubicBezTo>
                          <a:cubicBezTo>
                            <a:pt x="683442" y="25164"/>
                            <a:pt x="818434" y="88619"/>
                            <a:pt x="860229" y="101841"/>
                          </a:cubicBezTo>
                          <a:cubicBezTo>
                            <a:pt x="880639" y="124011"/>
                            <a:pt x="976073" y="179991"/>
                            <a:pt x="1027075" y="225350"/>
                          </a:cubicBezTo>
                          <a:cubicBezTo>
                            <a:pt x="1041403" y="237474"/>
                            <a:pt x="1104602" y="314858"/>
                            <a:pt x="1126749" y="322857"/>
                          </a:cubicBezTo>
                          <a:cubicBezTo>
                            <a:pt x="1133658" y="343737"/>
                            <a:pt x="1162914" y="387584"/>
                            <a:pt x="1189587" y="455034"/>
                          </a:cubicBezTo>
                          <a:cubicBezTo>
                            <a:pt x="1220621" y="515403"/>
                            <a:pt x="1207540" y="537199"/>
                            <a:pt x="1241590" y="602378"/>
                          </a:cubicBezTo>
                          <a:cubicBezTo>
                            <a:pt x="1241164" y="622879"/>
                            <a:pt x="1258195" y="664902"/>
                            <a:pt x="1265426" y="704219"/>
                          </a:cubicBezTo>
                          <a:cubicBezTo>
                            <a:pt x="1269484" y="739365"/>
                            <a:pt x="1245468" y="770493"/>
                            <a:pt x="1235090" y="838562"/>
                          </a:cubicBezTo>
                          <a:cubicBezTo>
                            <a:pt x="1212332" y="848581"/>
                            <a:pt x="1159568" y="951456"/>
                            <a:pt x="1135416" y="979405"/>
                          </a:cubicBezTo>
                          <a:cubicBezTo>
                            <a:pt x="1089280" y="1021021"/>
                            <a:pt x="1052563" y="1075180"/>
                            <a:pt x="1024908" y="1100747"/>
                          </a:cubicBezTo>
                          <a:cubicBezTo>
                            <a:pt x="990941" y="1133255"/>
                            <a:pt x="970101" y="1143668"/>
                            <a:pt x="931735" y="1180920"/>
                          </a:cubicBezTo>
                          <a:cubicBezTo>
                            <a:pt x="932222" y="1201002"/>
                            <a:pt x="908432" y="1288660"/>
                            <a:pt x="912233" y="1304429"/>
                          </a:cubicBezTo>
                          <a:cubicBezTo>
                            <a:pt x="918369" y="1329020"/>
                            <a:pt x="917988" y="1385335"/>
                            <a:pt x="916567" y="1417104"/>
                          </a:cubicBezTo>
                          <a:cubicBezTo>
                            <a:pt x="910356" y="1486529"/>
                            <a:pt x="936426" y="1588026"/>
                            <a:pt x="983738" y="1705291"/>
                          </a:cubicBezTo>
                          <a:cubicBezTo>
                            <a:pt x="1007034" y="1847213"/>
                            <a:pt x="995140" y="1874206"/>
                            <a:pt x="1040076" y="1989146"/>
                          </a:cubicBezTo>
                          <a:cubicBezTo>
                            <a:pt x="1051442" y="2005674"/>
                            <a:pt x="1051266" y="2099343"/>
                            <a:pt x="1068245" y="2153824"/>
                          </a:cubicBezTo>
                          <a:cubicBezTo>
                            <a:pt x="1199514" y="2031312"/>
                            <a:pt x="1315076" y="1805631"/>
                            <a:pt x="1391101" y="1668455"/>
                          </a:cubicBezTo>
                          <a:cubicBezTo>
                            <a:pt x="1391396" y="1651761"/>
                            <a:pt x="1399188" y="1631088"/>
                            <a:pt x="1408436" y="1596950"/>
                          </a:cubicBezTo>
                          <a:cubicBezTo>
                            <a:pt x="1400966" y="1578269"/>
                            <a:pt x="1387417" y="1519722"/>
                            <a:pt x="1375934" y="1503777"/>
                          </a:cubicBezTo>
                          <a:cubicBezTo>
                            <a:pt x="1359202" y="1478878"/>
                            <a:pt x="1340014" y="1444836"/>
                            <a:pt x="1326097" y="1404103"/>
                          </a:cubicBezTo>
                          <a:cubicBezTo>
                            <a:pt x="1325760" y="1368850"/>
                            <a:pt x="1326922" y="1309584"/>
                            <a:pt x="1313096" y="1280594"/>
                          </a:cubicBezTo>
                          <a:cubicBezTo>
                            <a:pt x="1309929" y="1269031"/>
                            <a:pt x="1314400" y="1235842"/>
                            <a:pt x="1319596" y="1191754"/>
                          </a:cubicBezTo>
                          <a:cubicBezTo>
                            <a:pt x="1329842" y="1175579"/>
                            <a:pt x="1342922" y="1111158"/>
                            <a:pt x="1354265" y="1087746"/>
                          </a:cubicBezTo>
                          <a:cubicBezTo>
                            <a:pt x="1357543" y="1072938"/>
                            <a:pt x="1409038" y="1037328"/>
                            <a:pt x="1432271" y="1001073"/>
                          </a:cubicBezTo>
                          <a:cubicBezTo>
                            <a:pt x="1464856" y="948285"/>
                            <a:pt x="1470033" y="918366"/>
                            <a:pt x="1492942" y="888399"/>
                          </a:cubicBezTo>
                          <a:cubicBezTo>
                            <a:pt x="1535124" y="850850"/>
                            <a:pt x="1599466" y="762692"/>
                            <a:pt x="1631619" y="751889"/>
                          </a:cubicBezTo>
                          <a:cubicBezTo>
                            <a:pt x="1673275" y="714718"/>
                            <a:pt x="1699889" y="702852"/>
                            <a:pt x="1722626" y="680383"/>
                          </a:cubicBezTo>
                          <a:cubicBezTo>
                            <a:pt x="1744360" y="666400"/>
                            <a:pt x="1768028" y="654433"/>
                            <a:pt x="1781130" y="650048"/>
                          </a:cubicBezTo>
                          <a:cubicBezTo>
                            <a:pt x="1786242" y="645134"/>
                            <a:pt x="1823245" y="635797"/>
                            <a:pt x="1835300" y="632713"/>
                          </a:cubicBezTo>
                          <a:cubicBezTo>
                            <a:pt x="1849934" y="618187"/>
                            <a:pt x="1895380" y="599949"/>
                            <a:pt x="1934974" y="585043"/>
                          </a:cubicBezTo>
                          <a:cubicBezTo>
                            <a:pt x="1966741" y="574314"/>
                            <a:pt x="1986207" y="558600"/>
                            <a:pt x="2017314" y="546040"/>
                          </a:cubicBezTo>
                          <a:cubicBezTo>
                            <a:pt x="2051507" y="531636"/>
                            <a:pt x="2062449" y="530930"/>
                            <a:pt x="2093153" y="528706"/>
                          </a:cubicBezTo>
                          <a:cubicBezTo>
                            <a:pt x="2105947" y="530246"/>
                            <a:pt x="2137945" y="530758"/>
                            <a:pt x="2181992" y="526539"/>
                          </a:cubicBezTo>
                          <a:cubicBezTo>
                            <a:pt x="2198519" y="531027"/>
                            <a:pt x="2220589" y="541099"/>
                            <a:pt x="2242663" y="546040"/>
                          </a:cubicBezTo>
                          <a:cubicBezTo>
                            <a:pt x="2260850" y="553083"/>
                            <a:pt x="2315413" y="566558"/>
                            <a:pt x="2353172" y="580709"/>
                          </a:cubicBezTo>
                          <a:cubicBezTo>
                            <a:pt x="2395991" y="599723"/>
                            <a:pt x="2434752" y="622444"/>
                            <a:pt x="2446345" y="634880"/>
                          </a:cubicBezTo>
                          <a:cubicBezTo>
                            <a:pt x="2468078" y="645881"/>
                            <a:pt x="2483484" y="660795"/>
                            <a:pt x="2511350" y="695551"/>
                          </a:cubicBezTo>
                          <a:cubicBezTo>
                            <a:pt x="2529276" y="734496"/>
                            <a:pt x="2542430" y="761680"/>
                            <a:pt x="2576354" y="810393"/>
                          </a:cubicBezTo>
                          <a:cubicBezTo>
                            <a:pt x="2579726" y="830062"/>
                            <a:pt x="2598936" y="867633"/>
                            <a:pt x="2604523" y="890565"/>
                          </a:cubicBezTo>
                          <a:cubicBezTo>
                            <a:pt x="2614378" y="941089"/>
                            <a:pt x="2586843" y="996821"/>
                            <a:pt x="2591522" y="1068245"/>
                          </a:cubicBezTo>
                          <a:cubicBezTo>
                            <a:pt x="2580698" y="1105066"/>
                            <a:pt x="2550947" y="1236902"/>
                            <a:pt x="2539518" y="1261092"/>
                          </a:cubicBezTo>
                          <a:cubicBezTo>
                            <a:pt x="2534005" y="1299910"/>
                            <a:pt x="2479299" y="1386788"/>
                            <a:pt x="2457179" y="1436605"/>
                          </a:cubicBezTo>
                          <a:cubicBezTo>
                            <a:pt x="2423030" y="1458826"/>
                            <a:pt x="2382326" y="1529338"/>
                            <a:pt x="2364006" y="1536279"/>
                          </a:cubicBezTo>
                          <a:cubicBezTo>
                            <a:pt x="2327117" y="1581934"/>
                            <a:pt x="2297223" y="1578244"/>
                            <a:pt x="2251331" y="1629453"/>
                          </a:cubicBezTo>
                          <a:cubicBezTo>
                            <a:pt x="2236249" y="1647775"/>
                            <a:pt x="2164602" y="1678351"/>
                            <a:pt x="2153824" y="1683623"/>
                          </a:cubicBezTo>
                          <a:cubicBezTo>
                            <a:pt x="2108098" y="1715922"/>
                            <a:pt x="2056511" y="1763567"/>
                            <a:pt x="2036815" y="1778964"/>
                          </a:cubicBezTo>
                          <a:cubicBezTo>
                            <a:pt x="2006777" y="1784064"/>
                            <a:pt x="1971796" y="1794404"/>
                            <a:pt x="1915473" y="1811466"/>
                          </a:cubicBezTo>
                          <a:cubicBezTo>
                            <a:pt x="1878265" y="1812395"/>
                            <a:pt x="1825061" y="1817360"/>
                            <a:pt x="1804965" y="1809299"/>
                          </a:cubicBezTo>
                          <a:cubicBezTo>
                            <a:pt x="1783528" y="1802345"/>
                            <a:pt x="1744660" y="1789896"/>
                            <a:pt x="1685790" y="1781130"/>
                          </a:cubicBezTo>
                          <a:cubicBezTo>
                            <a:pt x="1677471" y="1782626"/>
                            <a:pt x="1651051" y="1766455"/>
                            <a:pt x="1633786" y="1755128"/>
                          </a:cubicBezTo>
                          <a:cubicBezTo>
                            <a:pt x="1612978" y="1738508"/>
                            <a:pt x="1597831" y="1732574"/>
                            <a:pt x="1573115" y="1707458"/>
                          </a:cubicBezTo>
                          <a:cubicBezTo>
                            <a:pt x="1562940" y="1704711"/>
                            <a:pt x="1552957" y="1707418"/>
                            <a:pt x="1534112" y="1707458"/>
                          </a:cubicBezTo>
                          <a:cubicBezTo>
                            <a:pt x="1482653" y="1838815"/>
                            <a:pt x="1329662" y="2073625"/>
                            <a:pt x="1152751" y="2231830"/>
                          </a:cubicBezTo>
                          <a:cubicBezTo>
                            <a:pt x="1170569" y="2228426"/>
                            <a:pt x="1238826" y="2228272"/>
                            <a:pt x="1263259" y="2233997"/>
                          </a:cubicBezTo>
                          <a:cubicBezTo>
                            <a:pt x="1257579" y="2229733"/>
                            <a:pt x="1248409" y="2224041"/>
                            <a:pt x="1243757" y="2223163"/>
                          </a:cubicBezTo>
                          <a:cubicBezTo>
                            <a:pt x="1217616" y="2228388"/>
                            <a:pt x="1174623" y="2219520"/>
                            <a:pt x="1150584" y="2227496"/>
                          </a:cubicBezTo>
                          <a:cubicBezTo>
                            <a:pt x="1116703" y="2219539"/>
                            <a:pt x="1075742" y="2186292"/>
                            <a:pt x="1059577" y="2188493"/>
                          </a:cubicBezTo>
                          <a:cubicBezTo>
                            <a:pt x="1058468" y="2165501"/>
                            <a:pt x="1058947" y="2142581"/>
                            <a:pt x="1057410" y="2119155"/>
                          </a:cubicBezTo>
                          <a:cubicBezTo>
                            <a:pt x="1049141" y="2101456"/>
                            <a:pt x="1052443" y="2093672"/>
                            <a:pt x="1046576" y="2069318"/>
                          </a:cubicBezTo>
                          <a:cubicBezTo>
                            <a:pt x="1042082" y="2059862"/>
                            <a:pt x="1036078" y="2028953"/>
                            <a:pt x="1035742" y="2023815"/>
                          </a:cubicBezTo>
                          <a:cubicBezTo>
                            <a:pt x="1027610" y="2007454"/>
                            <a:pt x="1023349" y="2002036"/>
                            <a:pt x="1014074" y="1989146"/>
                          </a:cubicBezTo>
                          <a:cubicBezTo>
                            <a:pt x="1007989" y="1982347"/>
                            <a:pt x="996221" y="1970885"/>
                            <a:pt x="990239" y="1967477"/>
                          </a:cubicBezTo>
                          <a:cubicBezTo>
                            <a:pt x="985265" y="1962021"/>
                            <a:pt x="953481" y="1954254"/>
                            <a:pt x="942569" y="1945809"/>
                          </a:cubicBezTo>
                          <a:cubicBezTo>
                            <a:pt x="927241" y="1948272"/>
                            <a:pt x="919359" y="1945881"/>
                            <a:pt x="910066" y="1947976"/>
                          </a:cubicBezTo>
                          <a:cubicBezTo>
                            <a:pt x="901295" y="1932616"/>
                            <a:pt x="912469" y="1884249"/>
                            <a:pt x="903566" y="1835301"/>
                          </a:cubicBezTo>
                          <a:cubicBezTo>
                            <a:pt x="885247" y="1802615"/>
                            <a:pt x="874681" y="1746915"/>
                            <a:pt x="860229" y="1690124"/>
                          </a:cubicBezTo>
                          <a:cubicBezTo>
                            <a:pt x="857912" y="1610452"/>
                            <a:pt x="851384" y="1594427"/>
                            <a:pt x="832061" y="1531946"/>
                          </a:cubicBezTo>
                          <a:cubicBezTo>
                            <a:pt x="821075" y="1514776"/>
                            <a:pt x="807417" y="1481637"/>
                            <a:pt x="803892" y="1449606"/>
                          </a:cubicBezTo>
                          <a:cubicBezTo>
                            <a:pt x="783874" y="1421766"/>
                            <a:pt x="782079" y="1386572"/>
                            <a:pt x="751888" y="1334764"/>
                          </a:cubicBezTo>
                          <a:cubicBezTo>
                            <a:pt x="733786" y="1332003"/>
                            <a:pt x="698049" y="1298239"/>
                            <a:pt x="678216" y="1289261"/>
                          </a:cubicBezTo>
                          <a:close/>
                        </a:path>
                        <a:path w="2604523" h="2233997" stroke="0" extrusionOk="0">
                          <a:moveTo>
                            <a:pt x="678216" y="1289261"/>
                          </a:moveTo>
                          <a:cubicBezTo>
                            <a:pt x="637653" y="1264144"/>
                            <a:pt x="630147" y="1250713"/>
                            <a:pt x="593710" y="1232924"/>
                          </a:cubicBezTo>
                          <a:cubicBezTo>
                            <a:pt x="551254" y="1220201"/>
                            <a:pt x="470816" y="1202998"/>
                            <a:pt x="418197" y="1204755"/>
                          </a:cubicBezTo>
                          <a:cubicBezTo>
                            <a:pt x="388861" y="1195475"/>
                            <a:pt x="293935" y="1121594"/>
                            <a:pt x="169012" y="1076912"/>
                          </a:cubicBezTo>
                          <a:cubicBezTo>
                            <a:pt x="151190" y="1030596"/>
                            <a:pt x="97060" y="971454"/>
                            <a:pt x="67172" y="946903"/>
                          </a:cubicBezTo>
                          <a:cubicBezTo>
                            <a:pt x="37247" y="917383"/>
                            <a:pt x="32562" y="752975"/>
                            <a:pt x="0" y="693384"/>
                          </a:cubicBezTo>
                          <a:cubicBezTo>
                            <a:pt x="11562" y="632059"/>
                            <a:pt x="22629" y="569246"/>
                            <a:pt x="26002" y="446366"/>
                          </a:cubicBezTo>
                          <a:cubicBezTo>
                            <a:pt x="57084" y="382613"/>
                            <a:pt x="90869" y="296270"/>
                            <a:pt x="104008" y="270854"/>
                          </a:cubicBezTo>
                          <a:cubicBezTo>
                            <a:pt x="119692" y="239344"/>
                            <a:pt x="178121" y="194091"/>
                            <a:pt x="221016" y="106175"/>
                          </a:cubicBezTo>
                          <a:cubicBezTo>
                            <a:pt x="255757" y="88846"/>
                            <a:pt x="325325" y="51373"/>
                            <a:pt x="331524" y="34670"/>
                          </a:cubicBezTo>
                          <a:cubicBezTo>
                            <a:pt x="371186" y="18517"/>
                            <a:pt x="432380" y="3341"/>
                            <a:pt x="472368" y="0"/>
                          </a:cubicBezTo>
                          <a:cubicBezTo>
                            <a:pt x="565888" y="7879"/>
                            <a:pt x="621435" y="4064"/>
                            <a:pt x="660881" y="4334"/>
                          </a:cubicBezTo>
                          <a:cubicBezTo>
                            <a:pt x="732809" y="23737"/>
                            <a:pt x="832206" y="77522"/>
                            <a:pt x="860229" y="101841"/>
                          </a:cubicBezTo>
                          <a:cubicBezTo>
                            <a:pt x="909254" y="124764"/>
                            <a:pt x="996347" y="220928"/>
                            <a:pt x="1027075" y="225350"/>
                          </a:cubicBezTo>
                          <a:cubicBezTo>
                            <a:pt x="1061582" y="259488"/>
                            <a:pt x="1109807" y="290960"/>
                            <a:pt x="1126749" y="322857"/>
                          </a:cubicBezTo>
                          <a:cubicBezTo>
                            <a:pt x="1153514" y="350662"/>
                            <a:pt x="1154277" y="408394"/>
                            <a:pt x="1189587" y="455034"/>
                          </a:cubicBezTo>
                          <a:cubicBezTo>
                            <a:pt x="1198299" y="490150"/>
                            <a:pt x="1216936" y="543550"/>
                            <a:pt x="1241590" y="602378"/>
                          </a:cubicBezTo>
                          <a:cubicBezTo>
                            <a:pt x="1247111" y="629611"/>
                            <a:pt x="1252606" y="655568"/>
                            <a:pt x="1265426" y="704219"/>
                          </a:cubicBezTo>
                          <a:cubicBezTo>
                            <a:pt x="1269005" y="727497"/>
                            <a:pt x="1253514" y="799288"/>
                            <a:pt x="1235090" y="838562"/>
                          </a:cubicBezTo>
                          <a:cubicBezTo>
                            <a:pt x="1180804" y="894845"/>
                            <a:pt x="1182483" y="920415"/>
                            <a:pt x="1135416" y="979405"/>
                          </a:cubicBezTo>
                          <a:cubicBezTo>
                            <a:pt x="1088645" y="1014013"/>
                            <a:pt x="1077107" y="1062106"/>
                            <a:pt x="1024908" y="1100747"/>
                          </a:cubicBezTo>
                          <a:cubicBezTo>
                            <a:pt x="993967" y="1116669"/>
                            <a:pt x="946650" y="1157436"/>
                            <a:pt x="931735" y="1180920"/>
                          </a:cubicBezTo>
                          <a:cubicBezTo>
                            <a:pt x="919645" y="1237947"/>
                            <a:pt x="922460" y="1253409"/>
                            <a:pt x="912233" y="1304429"/>
                          </a:cubicBezTo>
                          <a:cubicBezTo>
                            <a:pt x="919928" y="1359252"/>
                            <a:pt x="924988" y="1377199"/>
                            <a:pt x="916567" y="1417104"/>
                          </a:cubicBezTo>
                          <a:cubicBezTo>
                            <a:pt x="956222" y="1524048"/>
                            <a:pt x="942492" y="1612165"/>
                            <a:pt x="983738" y="1705291"/>
                          </a:cubicBezTo>
                          <a:cubicBezTo>
                            <a:pt x="1033151" y="1836997"/>
                            <a:pt x="1013648" y="1955368"/>
                            <a:pt x="1040076" y="1989146"/>
                          </a:cubicBezTo>
                          <a:cubicBezTo>
                            <a:pt x="1036348" y="2025048"/>
                            <a:pt x="1048960" y="2084637"/>
                            <a:pt x="1068245" y="2153824"/>
                          </a:cubicBezTo>
                          <a:cubicBezTo>
                            <a:pt x="1162323" y="1940167"/>
                            <a:pt x="1277440" y="1748602"/>
                            <a:pt x="1391101" y="1668455"/>
                          </a:cubicBezTo>
                          <a:cubicBezTo>
                            <a:pt x="1396772" y="1653606"/>
                            <a:pt x="1407950" y="1606780"/>
                            <a:pt x="1408436" y="1596950"/>
                          </a:cubicBezTo>
                          <a:cubicBezTo>
                            <a:pt x="1396325" y="1574151"/>
                            <a:pt x="1376337" y="1531363"/>
                            <a:pt x="1375934" y="1503777"/>
                          </a:cubicBezTo>
                          <a:cubicBezTo>
                            <a:pt x="1364308" y="1478196"/>
                            <a:pt x="1336231" y="1443399"/>
                            <a:pt x="1326097" y="1404103"/>
                          </a:cubicBezTo>
                          <a:cubicBezTo>
                            <a:pt x="1321594" y="1378094"/>
                            <a:pt x="1329242" y="1334156"/>
                            <a:pt x="1313096" y="1280594"/>
                          </a:cubicBezTo>
                          <a:cubicBezTo>
                            <a:pt x="1317566" y="1249157"/>
                            <a:pt x="1323455" y="1217649"/>
                            <a:pt x="1319596" y="1191754"/>
                          </a:cubicBezTo>
                          <a:cubicBezTo>
                            <a:pt x="1335220" y="1165216"/>
                            <a:pt x="1343827" y="1110683"/>
                            <a:pt x="1354265" y="1087746"/>
                          </a:cubicBezTo>
                          <a:cubicBezTo>
                            <a:pt x="1366755" y="1081165"/>
                            <a:pt x="1396841" y="1028846"/>
                            <a:pt x="1432271" y="1001073"/>
                          </a:cubicBezTo>
                          <a:cubicBezTo>
                            <a:pt x="1466217" y="954217"/>
                            <a:pt x="1487540" y="911705"/>
                            <a:pt x="1492942" y="888399"/>
                          </a:cubicBezTo>
                          <a:cubicBezTo>
                            <a:pt x="1552769" y="826616"/>
                            <a:pt x="1573731" y="811834"/>
                            <a:pt x="1631619" y="751889"/>
                          </a:cubicBezTo>
                          <a:cubicBezTo>
                            <a:pt x="1679246" y="720295"/>
                            <a:pt x="1677893" y="705973"/>
                            <a:pt x="1722626" y="680383"/>
                          </a:cubicBezTo>
                          <a:cubicBezTo>
                            <a:pt x="1730898" y="670401"/>
                            <a:pt x="1757837" y="668159"/>
                            <a:pt x="1781130" y="650048"/>
                          </a:cubicBezTo>
                          <a:cubicBezTo>
                            <a:pt x="1804721" y="645781"/>
                            <a:pt x="1821739" y="634296"/>
                            <a:pt x="1835300" y="632713"/>
                          </a:cubicBezTo>
                          <a:cubicBezTo>
                            <a:pt x="1857350" y="611636"/>
                            <a:pt x="1901441" y="604524"/>
                            <a:pt x="1934974" y="585043"/>
                          </a:cubicBezTo>
                          <a:cubicBezTo>
                            <a:pt x="1954331" y="567285"/>
                            <a:pt x="1988079" y="559240"/>
                            <a:pt x="2017314" y="546040"/>
                          </a:cubicBezTo>
                          <a:cubicBezTo>
                            <a:pt x="2030163" y="536789"/>
                            <a:pt x="2080022" y="525845"/>
                            <a:pt x="2093153" y="528706"/>
                          </a:cubicBezTo>
                          <a:cubicBezTo>
                            <a:pt x="2113603" y="535215"/>
                            <a:pt x="2157870" y="528824"/>
                            <a:pt x="2181992" y="526539"/>
                          </a:cubicBezTo>
                          <a:cubicBezTo>
                            <a:pt x="2192373" y="529826"/>
                            <a:pt x="2217108" y="535121"/>
                            <a:pt x="2242663" y="546040"/>
                          </a:cubicBezTo>
                          <a:cubicBezTo>
                            <a:pt x="2271827" y="548799"/>
                            <a:pt x="2328636" y="568537"/>
                            <a:pt x="2353172" y="580709"/>
                          </a:cubicBezTo>
                          <a:cubicBezTo>
                            <a:pt x="2398770" y="606068"/>
                            <a:pt x="2426724" y="628403"/>
                            <a:pt x="2446345" y="634880"/>
                          </a:cubicBezTo>
                          <a:cubicBezTo>
                            <a:pt x="2458192" y="644366"/>
                            <a:pt x="2500808" y="685208"/>
                            <a:pt x="2511350" y="695551"/>
                          </a:cubicBezTo>
                          <a:cubicBezTo>
                            <a:pt x="2527463" y="738661"/>
                            <a:pt x="2540537" y="762217"/>
                            <a:pt x="2576354" y="810393"/>
                          </a:cubicBezTo>
                          <a:cubicBezTo>
                            <a:pt x="2592996" y="840847"/>
                            <a:pt x="2588661" y="852435"/>
                            <a:pt x="2604523" y="890565"/>
                          </a:cubicBezTo>
                          <a:cubicBezTo>
                            <a:pt x="2597210" y="965191"/>
                            <a:pt x="2603589" y="1019370"/>
                            <a:pt x="2591522" y="1068245"/>
                          </a:cubicBezTo>
                          <a:cubicBezTo>
                            <a:pt x="2565199" y="1127635"/>
                            <a:pt x="2546319" y="1201989"/>
                            <a:pt x="2539518" y="1261092"/>
                          </a:cubicBezTo>
                          <a:cubicBezTo>
                            <a:pt x="2492018" y="1341777"/>
                            <a:pt x="2475458" y="1405320"/>
                            <a:pt x="2457179" y="1436605"/>
                          </a:cubicBezTo>
                          <a:cubicBezTo>
                            <a:pt x="2439244" y="1462152"/>
                            <a:pt x="2386989" y="1526412"/>
                            <a:pt x="2364006" y="1536279"/>
                          </a:cubicBezTo>
                          <a:cubicBezTo>
                            <a:pt x="2334228" y="1554992"/>
                            <a:pt x="2281037" y="1607355"/>
                            <a:pt x="2251331" y="1629453"/>
                          </a:cubicBezTo>
                          <a:cubicBezTo>
                            <a:pt x="2209070" y="1644623"/>
                            <a:pt x="2194277" y="1661729"/>
                            <a:pt x="2153824" y="1683623"/>
                          </a:cubicBezTo>
                          <a:cubicBezTo>
                            <a:pt x="2097414" y="1727214"/>
                            <a:pt x="2067846" y="1746434"/>
                            <a:pt x="2036815" y="1778964"/>
                          </a:cubicBezTo>
                          <a:cubicBezTo>
                            <a:pt x="2013826" y="1791905"/>
                            <a:pt x="1969946" y="1789113"/>
                            <a:pt x="1915473" y="1811466"/>
                          </a:cubicBezTo>
                          <a:cubicBezTo>
                            <a:pt x="1880367" y="1802643"/>
                            <a:pt x="1854126" y="1801238"/>
                            <a:pt x="1804965" y="1809299"/>
                          </a:cubicBezTo>
                          <a:cubicBezTo>
                            <a:pt x="1763450" y="1788600"/>
                            <a:pt x="1700305" y="1787163"/>
                            <a:pt x="1685790" y="1781130"/>
                          </a:cubicBezTo>
                          <a:cubicBezTo>
                            <a:pt x="1680862" y="1777292"/>
                            <a:pt x="1642826" y="1762040"/>
                            <a:pt x="1633786" y="1755128"/>
                          </a:cubicBezTo>
                          <a:cubicBezTo>
                            <a:pt x="1627428" y="1743881"/>
                            <a:pt x="1588398" y="1714156"/>
                            <a:pt x="1573115" y="1707458"/>
                          </a:cubicBezTo>
                          <a:cubicBezTo>
                            <a:pt x="1566237" y="1709645"/>
                            <a:pt x="1548857" y="1704527"/>
                            <a:pt x="1534112" y="1707458"/>
                          </a:cubicBezTo>
                          <a:cubicBezTo>
                            <a:pt x="1336334" y="1902573"/>
                            <a:pt x="1245899" y="2020076"/>
                            <a:pt x="1152751" y="2231830"/>
                          </a:cubicBezTo>
                          <a:cubicBezTo>
                            <a:pt x="1183722" y="2229277"/>
                            <a:pt x="1241826" y="2237901"/>
                            <a:pt x="1263259" y="2233997"/>
                          </a:cubicBezTo>
                          <a:cubicBezTo>
                            <a:pt x="1259446" y="2231708"/>
                            <a:pt x="1250157" y="2226769"/>
                            <a:pt x="1243757" y="2223163"/>
                          </a:cubicBezTo>
                          <a:cubicBezTo>
                            <a:pt x="1202654" y="2217495"/>
                            <a:pt x="1175174" y="2224165"/>
                            <a:pt x="1150584" y="2227496"/>
                          </a:cubicBezTo>
                          <a:cubicBezTo>
                            <a:pt x="1111674" y="2214029"/>
                            <a:pt x="1088510" y="2205275"/>
                            <a:pt x="1059577" y="2188493"/>
                          </a:cubicBezTo>
                          <a:cubicBezTo>
                            <a:pt x="1059373" y="2161746"/>
                            <a:pt x="1054586" y="2144685"/>
                            <a:pt x="1057410" y="2119155"/>
                          </a:cubicBezTo>
                          <a:cubicBezTo>
                            <a:pt x="1051568" y="2102076"/>
                            <a:pt x="1050038" y="2092419"/>
                            <a:pt x="1046576" y="2069318"/>
                          </a:cubicBezTo>
                          <a:cubicBezTo>
                            <a:pt x="1046638" y="2052090"/>
                            <a:pt x="1039351" y="2040623"/>
                            <a:pt x="1035742" y="2023815"/>
                          </a:cubicBezTo>
                          <a:cubicBezTo>
                            <a:pt x="1031266" y="2021532"/>
                            <a:pt x="1022224" y="2002747"/>
                            <a:pt x="1014074" y="1989146"/>
                          </a:cubicBezTo>
                          <a:cubicBezTo>
                            <a:pt x="1008354" y="1986965"/>
                            <a:pt x="999974" y="1978954"/>
                            <a:pt x="990239" y="1967477"/>
                          </a:cubicBezTo>
                          <a:cubicBezTo>
                            <a:pt x="970340" y="1956707"/>
                            <a:pt x="950524" y="1949337"/>
                            <a:pt x="942569" y="1945809"/>
                          </a:cubicBezTo>
                          <a:cubicBezTo>
                            <a:pt x="930237" y="1945837"/>
                            <a:pt x="914494" y="1945122"/>
                            <a:pt x="910066" y="1947976"/>
                          </a:cubicBezTo>
                          <a:cubicBezTo>
                            <a:pt x="900576" y="1911654"/>
                            <a:pt x="913289" y="1868020"/>
                            <a:pt x="903566" y="1835301"/>
                          </a:cubicBezTo>
                          <a:cubicBezTo>
                            <a:pt x="889167" y="1811601"/>
                            <a:pt x="869691" y="1747095"/>
                            <a:pt x="860229" y="1690124"/>
                          </a:cubicBezTo>
                          <a:cubicBezTo>
                            <a:pt x="842181" y="1619898"/>
                            <a:pt x="837574" y="1547394"/>
                            <a:pt x="832061" y="1531946"/>
                          </a:cubicBezTo>
                          <a:cubicBezTo>
                            <a:pt x="830734" y="1511088"/>
                            <a:pt x="809701" y="1468472"/>
                            <a:pt x="803892" y="1449606"/>
                          </a:cubicBezTo>
                          <a:cubicBezTo>
                            <a:pt x="793089" y="1400266"/>
                            <a:pt x="771086" y="1351104"/>
                            <a:pt x="751888" y="1334764"/>
                          </a:cubicBezTo>
                          <a:cubicBezTo>
                            <a:pt x="730748" y="1316035"/>
                            <a:pt x="693945" y="1306081"/>
                            <a:pt x="678216" y="128926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89" name="Freeform: Shape 374">
              <a:extLst>
                <a:ext uri="{FF2B5EF4-FFF2-40B4-BE49-F238E27FC236}">
                  <a16:creationId xmlns:a16="http://schemas.microsoft.com/office/drawing/2014/main" id="{45CC0737-87E4-10B9-B26F-976C3118D4CE}"/>
                </a:ext>
              </a:extLst>
            </p:cNvPr>
            <p:cNvSpPr/>
            <p:nvPr/>
          </p:nvSpPr>
          <p:spPr>
            <a:xfrm rot="3600000">
              <a:off x="2279859" y="3036836"/>
              <a:ext cx="340183" cy="195913"/>
            </a:xfrm>
            <a:custGeom>
              <a:avLst/>
              <a:gdLst>
                <a:gd name="connsiteX0" fmla="*/ 1531938 w 1620838"/>
                <a:gd name="connsiteY0" fmla="*/ 522288 h 933450"/>
                <a:gd name="connsiteX1" fmla="*/ 1531938 w 1620838"/>
                <a:gd name="connsiteY1" fmla="*/ 522288 h 933450"/>
                <a:gd name="connsiteX2" fmla="*/ 1363663 w 1620838"/>
                <a:gd name="connsiteY2" fmla="*/ 465138 h 933450"/>
                <a:gd name="connsiteX3" fmla="*/ 1281113 w 1620838"/>
                <a:gd name="connsiteY3" fmla="*/ 431800 h 933450"/>
                <a:gd name="connsiteX4" fmla="*/ 1238250 w 1620838"/>
                <a:gd name="connsiteY4" fmla="*/ 396875 h 933450"/>
                <a:gd name="connsiteX5" fmla="*/ 1239838 w 1620838"/>
                <a:gd name="connsiteY5" fmla="*/ 376238 h 933450"/>
                <a:gd name="connsiteX6" fmla="*/ 1241425 w 1620838"/>
                <a:gd name="connsiteY6" fmla="*/ 295275 h 933450"/>
                <a:gd name="connsiteX7" fmla="*/ 1217613 w 1620838"/>
                <a:gd name="connsiteY7" fmla="*/ 241300 h 933450"/>
                <a:gd name="connsiteX8" fmla="*/ 1146175 w 1620838"/>
                <a:gd name="connsiteY8" fmla="*/ 180975 h 933450"/>
                <a:gd name="connsiteX9" fmla="*/ 1074738 w 1620838"/>
                <a:gd name="connsiteY9" fmla="*/ 141288 h 933450"/>
                <a:gd name="connsiteX10" fmla="*/ 989013 w 1620838"/>
                <a:gd name="connsiteY10" fmla="*/ 85725 h 933450"/>
                <a:gd name="connsiteX11" fmla="*/ 882650 w 1620838"/>
                <a:gd name="connsiteY11" fmla="*/ 55563 h 933450"/>
                <a:gd name="connsiteX12" fmla="*/ 796925 w 1620838"/>
                <a:gd name="connsiteY12" fmla="*/ 31750 h 933450"/>
                <a:gd name="connsiteX13" fmla="*/ 708025 w 1620838"/>
                <a:gd name="connsiteY13" fmla="*/ 12700 h 933450"/>
                <a:gd name="connsiteX14" fmla="*/ 671513 w 1620838"/>
                <a:gd name="connsiteY14" fmla="*/ 6350 h 933450"/>
                <a:gd name="connsiteX15" fmla="*/ 639763 w 1620838"/>
                <a:gd name="connsiteY15" fmla="*/ 6350 h 933450"/>
                <a:gd name="connsiteX16" fmla="*/ 622300 w 1620838"/>
                <a:gd name="connsiteY16" fmla="*/ 4763 h 933450"/>
                <a:gd name="connsiteX17" fmla="*/ 612775 w 1620838"/>
                <a:gd name="connsiteY17" fmla="*/ 3175 h 933450"/>
                <a:gd name="connsiteX18" fmla="*/ 588963 w 1620838"/>
                <a:gd name="connsiteY18" fmla="*/ 0 h 933450"/>
                <a:gd name="connsiteX19" fmla="*/ 560388 w 1620838"/>
                <a:gd name="connsiteY19" fmla="*/ 1588 h 933450"/>
                <a:gd name="connsiteX20" fmla="*/ 538163 w 1620838"/>
                <a:gd name="connsiteY20" fmla="*/ 3175 h 933450"/>
                <a:gd name="connsiteX21" fmla="*/ 520700 w 1620838"/>
                <a:gd name="connsiteY21" fmla="*/ 6350 h 933450"/>
                <a:gd name="connsiteX22" fmla="*/ 501650 w 1620838"/>
                <a:gd name="connsiteY22" fmla="*/ 12700 h 933450"/>
                <a:gd name="connsiteX23" fmla="*/ 485775 w 1620838"/>
                <a:gd name="connsiteY23" fmla="*/ 14288 h 933450"/>
                <a:gd name="connsiteX24" fmla="*/ 466725 w 1620838"/>
                <a:gd name="connsiteY24" fmla="*/ 19050 h 933450"/>
                <a:gd name="connsiteX25" fmla="*/ 454025 w 1620838"/>
                <a:gd name="connsiteY25" fmla="*/ 23813 h 933450"/>
                <a:gd name="connsiteX26" fmla="*/ 454025 w 1620838"/>
                <a:gd name="connsiteY26" fmla="*/ 23813 h 933450"/>
                <a:gd name="connsiteX27" fmla="*/ 439738 w 1620838"/>
                <a:gd name="connsiteY27" fmla="*/ 26988 h 933450"/>
                <a:gd name="connsiteX28" fmla="*/ 415925 w 1620838"/>
                <a:gd name="connsiteY28" fmla="*/ 31750 h 933450"/>
                <a:gd name="connsiteX29" fmla="*/ 406400 w 1620838"/>
                <a:gd name="connsiteY29" fmla="*/ 38100 h 933450"/>
                <a:gd name="connsiteX30" fmla="*/ 388938 w 1620838"/>
                <a:gd name="connsiteY30" fmla="*/ 46038 h 933450"/>
                <a:gd name="connsiteX31" fmla="*/ 371475 w 1620838"/>
                <a:gd name="connsiteY31" fmla="*/ 52388 h 933450"/>
                <a:gd name="connsiteX32" fmla="*/ 352425 w 1620838"/>
                <a:gd name="connsiteY32" fmla="*/ 63500 h 933450"/>
                <a:gd name="connsiteX33" fmla="*/ 338138 w 1620838"/>
                <a:gd name="connsiteY33" fmla="*/ 69850 h 933450"/>
                <a:gd name="connsiteX34" fmla="*/ 328613 w 1620838"/>
                <a:gd name="connsiteY34" fmla="*/ 74613 h 933450"/>
                <a:gd name="connsiteX35" fmla="*/ 309563 w 1620838"/>
                <a:gd name="connsiteY35" fmla="*/ 82550 h 933450"/>
                <a:gd name="connsiteX36" fmla="*/ 296863 w 1620838"/>
                <a:gd name="connsiteY36" fmla="*/ 87313 h 933450"/>
                <a:gd name="connsiteX37" fmla="*/ 296863 w 1620838"/>
                <a:gd name="connsiteY37" fmla="*/ 87313 h 933450"/>
                <a:gd name="connsiteX38" fmla="*/ 280988 w 1620838"/>
                <a:gd name="connsiteY38" fmla="*/ 95250 h 933450"/>
                <a:gd name="connsiteX39" fmla="*/ 273050 w 1620838"/>
                <a:gd name="connsiteY39" fmla="*/ 100013 h 933450"/>
                <a:gd name="connsiteX40" fmla="*/ 261938 w 1620838"/>
                <a:gd name="connsiteY40" fmla="*/ 107950 h 933450"/>
                <a:gd name="connsiteX41" fmla="*/ 246063 w 1620838"/>
                <a:gd name="connsiteY41" fmla="*/ 120650 h 933450"/>
                <a:gd name="connsiteX42" fmla="*/ 233363 w 1620838"/>
                <a:gd name="connsiteY42" fmla="*/ 130175 h 933450"/>
                <a:gd name="connsiteX43" fmla="*/ 220663 w 1620838"/>
                <a:gd name="connsiteY43" fmla="*/ 144463 h 933450"/>
                <a:gd name="connsiteX44" fmla="*/ 211138 w 1620838"/>
                <a:gd name="connsiteY44" fmla="*/ 152400 h 933450"/>
                <a:gd name="connsiteX45" fmla="*/ 196850 w 1620838"/>
                <a:gd name="connsiteY45" fmla="*/ 163513 h 933450"/>
                <a:gd name="connsiteX46" fmla="*/ 179388 w 1620838"/>
                <a:gd name="connsiteY46" fmla="*/ 179388 h 933450"/>
                <a:gd name="connsiteX47" fmla="*/ 166688 w 1620838"/>
                <a:gd name="connsiteY47" fmla="*/ 195263 h 933450"/>
                <a:gd name="connsiteX48" fmla="*/ 149225 w 1620838"/>
                <a:gd name="connsiteY48" fmla="*/ 207963 h 933450"/>
                <a:gd name="connsiteX49" fmla="*/ 141288 w 1620838"/>
                <a:gd name="connsiteY49" fmla="*/ 219075 h 933450"/>
                <a:gd name="connsiteX50" fmla="*/ 131763 w 1620838"/>
                <a:gd name="connsiteY50" fmla="*/ 233363 h 933450"/>
                <a:gd name="connsiteX51" fmla="*/ 115888 w 1620838"/>
                <a:gd name="connsiteY51" fmla="*/ 250825 h 933450"/>
                <a:gd name="connsiteX52" fmla="*/ 107950 w 1620838"/>
                <a:gd name="connsiteY52" fmla="*/ 263525 h 933450"/>
                <a:gd name="connsiteX53" fmla="*/ 98425 w 1620838"/>
                <a:gd name="connsiteY53" fmla="*/ 274638 h 933450"/>
                <a:gd name="connsiteX54" fmla="*/ 88900 w 1620838"/>
                <a:gd name="connsiteY54" fmla="*/ 292100 h 933450"/>
                <a:gd name="connsiteX55" fmla="*/ 76200 w 1620838"/>
                <a:gd name="connsiteY55" fmla="*/ 312738 h 933450"/>
                <a:gd name="connsiteX56" fmla="*/ 66675 w 1620838"/>
                <a:gd name="connsiteY56" fmla="*/ 336550 h 933450"/>
                <a:gd name="connsiteX57" fmla="*/ 60325 w 1620838"/>
                <a:gd name="connsiteY57" fmla="*/ 349250 h 933450"/>
                <a:gd name="connsiteX58" fmla="*/ 53975 w 1620838"/>
                <a:gd name="connsiteY58" fmla="*/ 361950 h 933450"/>
                <a:gd name="connsiteX59" fmla="*/ 49213 w 1620838"/>
                <a:gd name="connsiteY59" fmla="*/ 376238 h 933450"/>
                <a:gd name="connsiteX60" fmla="*/ 36513 w 1620838"/>
                <a:gd name="connsiteY60" fmla="*/ 396875 h 933450"/>
                <a:gd name="connsiteX61" fmla="*/ 28575 w 1620838"/>
                <a:gd name="connsiteY61" fmla="*/ 411163 h 933450"/>
                <a:gd name="connsiteX62" fmla="*/ 19050 w 1620838"/>
                <a:gd name="connsiteY62" fmla="*/ 422275 h 933450"/>
                <a:gd name="connsiteX63" fmla="*/ 12700 w 1620838"/>
                <a:gd name="connsiteY63" fmla="*/ 436563 h 933450"/>
                <a:gd name="connsiteX64" fmla="*/ 9525 w 1620838"/>
                <a:gd name="connsiteY64" fmla="*/ 442913 h 933450"/>
                <a:gd name="connsiteX65" fmla="*/ 4763 w 1620838"/>
                <a:gd name="connsiteY65" fmla="*/ 466725 h 933450"/>
                <a:gd name="connsiteX66" fmla="*/ 0 w 1620838"/>
                <a:gd name="connsiteY66" fmla="*/ 485775 h 933450"/>
                <a:gd name="connsiteX67" fmla="*/ 0 w 1620838"/>
                <a:gd name="connsiteY67" fmla="*/ 512763 h 933450"/>
                <a:gd name="connsiteX68" fmla="*/ 1588 w 1620838"/>
                <a:gd name="connsiteY68" fmla="*/ 519113 h 933450"/>
                <a:gd name="connsiteX69" fmla="*/ 6350 w 1620838"/>
                <a:gd name="connsiteY69" fmla="*/ 538163 h 933450"/>
                <a:gd name="connsiteX70" fmla="*/ 7938 w 1620838"/>
                <a:gd name="connsiteY70" fmla="*/ 554038 h 933450"/>
                <a:gd name="connsiteX71" fmla="*/ 15875 w 1620838"/>
                <a:gd name="connsiteY71" fmla="*/ 577850 h 933450"/>
                <a:gd name="connsiteX72" fmla="*/ 28575 w 1620838"/>
                <a:gd name="connsiteY72" fmla="*/ 601663 h 933450"/>
                <a:gd name="connsiteX73" fmla="*/ 31750 w 1620838"/>
                <a:gd name="connsiteY73" fmla="*/ 627063 h 933450"/>
                <a:gd name="connsiteX74" fmla="*/ 38100 w 1620838"/>
                <a:gd name="connsiteY74" fmla="*/ 652463 h 933450"/>
                <a:gd name="connsiteX75" fmla="*/ 46038 w 1620838"/>
                <a:gd name="connsiteY75" fmla="*/ 666750 h 933450"/>
                <a:gd name="connsiteX76" fmla="*/ 63500 w 1620838"/>
                <a:gd name="connsiteY76" fmla="*/ 682625 h 933450"/>
                <a:gd name="connsiteX77" fmla="*/ 107950 w 1620838"/>
                <a:gd name="connsiteY77" fmla="*/ 728663 h 933450"/>
                <a:gd name="connsiteX78" fmla="*/ 123825 w 1620838"/>
                <a:gd name="connsiteY78" fmla="*/ 747713 h 933450"/>
                <a:gd name="connsiteX79" fmla="*/ 173038 w 1620838"/>
                <a:gd name="connsiteY79" fmla="*/ 771525 h 933450"/>
                <a:gd name="connsiteX80" fmla="*/ 220663 w 1620838"/>
                <a:gd name="connsiteY80" fmla="*/ 800100 h 933450"/>
                <a:gd name="connsiteX81" fmla="*/ 319088 w 1620838"/>
                <a:gd name="connsiteY81" fmla="*/ 830263 h 933450"/>
                <a:gd name="connsiteX82" fmla="*/ 373063 w 1620838"/>
                <a:gd name="connsiteY82" fmla="*/ 850900 h 933450"/>
                <a:gd name="connsiteX83" fmla="*/ 449263 w 1620838"/>
                <a:gd name="connsiteY83" fmla="*/ 876300 h 933450"/>
                <a:gd name="connsiteX84" fmla="*/ 538163 w 1620838"/>
                <a:gd name="connsiteY84" fmla="*/ 904875 h 933450"/>
                <a:gd name="connsiteX85" fmla="*/ 614363 w 1620838"/>
                <a:gd name="connsiteY85" fmla="*/ 922338 h 933450"/>
                <a:gd name="connsiteX86" fmla="*/ 660400 w 1620838"/>
                <a:gd name="connsiteY86" fmla="*/ 933450 h 933450"/>
                <a:gd name="connsiteX87" fmla="*/ 714375 w 1620838"/>
                <a:gd name="connsiteY87" fmla="*/ 933450 h 933450"/>
                <a:gd name="connsiteX88" fmla="*/ 792163 w 1620838"/>
                <a:gd name="connsiteY88" fmla="*/ 901700 h 933450"/>
                <a:gd name="connsiteX89" fmla="*/ 857250 w 1620838"/>
                <a:gd name="connsiteY89" fmla="*/ 885825 h 933450"/>
                <a:gd name="connsiteX90" fmla="*/ 923925 w 1620838"/>
                <a:gd name="connsiteY90" fmla="*/ 866775 h 933450"/>
                <a:gd name="connsiteX91" fmla="*/ 1001713 w 1620838"/>
                <a:gd name="connsiteY91" fmla="*/ 841375 h 933450"/>
                <a:gd name="connsiteX92" fmla="*/ 1041400 w 1620838"/>
                <a:gd name="connsiteY92" fmla="*/ 822325 h 933450"/>
                <a:gd name="connsiteX93" fmla="*/ 1074738 w 1620838"/>
                <a:gd name="connsiteY93" fmla="*/ 804863 h 933450"/>
                <a:gd name="connsiteX94" fmla="*/ 1114425 w 1620838"/>
                <a:gd name="connsiteY94" fmla="*/ 774700 h 933450"/>
                <a:gd name="connsiteX95" fmla="*/ 1138238 w 1620838"/>
                <a:gd name="connsiteY95" fmla="*/ 730250 h 933450"/>
                <a:gd name="connsiteX96" fmla="*/ 1154113 w 1620838"/>
                <a:gd name="connsiteY96" fmla="*/ 687388 h 933450"/>
                <a:gd name="connsiteX97" fmla="*/ 1160463 w 1620838"/>
                <a:gd name="connsiteY97" fmla="*/ 671513 h 933450"/>
                <a:gd name="connsiteX98" fmla="*/ 1176338 w 1620838"/>
                <a:gd name="connsiteY98" fmla="*/ 638175 h 933450"/>
                <a:gd name="connsiteX99" fmla="*/ 1193800 w 1620838"/>
                <a:gd name="connsiteY99" fmla="*/ 611188 h 933450"/>
                <a:gd name="connsiteX100" fmla="*/ 1209675 w 1620838"/>
                <a:gd name="connsiteY100" fmla="*/ 581025 h 933450"/>
                <a:gd name="connsiteX101" fmla="*/ 1233488 w 1620838"/>
                <a:gd name="connsiteY101" fmla="*/ 563563 h 933450"/>
                <a:gd name="connsiteX102" fmla="*/ 1274763 w 1620838"/>
                <a:gd name="connsiteY102" fmla="*/ 558800 h 933450"/>
                <a:gd name="connsiteX103" fmla="*/ 1289050 w 1620838"/>
                <a:gd name="connsiteY103" fmla="*/ 558800 h 933450"/>
                <a:gd name="connsiteX104" fmla="*/ 1333500 w 1620838"/>
                <a:gd name="connsiteY104" fmla="*/ 561975 h 933450"/>
                <a:gd name="connsiteX105" fmla="*/ 1363663 w 1620838"/>
                <a:gd name="connsiteY105" fmla="*/ 565150 h 933450"/>
                <a:gd name="connsiteX106" fmla="*/ 1387475 w 1620838"/>
                <a:gd name="connsiteY106" fmla="*/ 573088 h 933450"/>
                <a:gd name="connsiteX107" fmla="*/ 1404938 w 1620838"/>
                <a:gd name="connsiteY107" fmla="*/ 576263 h 933450"/>
                <a:gd name="connsiteX108" fmla="*/ 1409700 w 1620838"/>
                <a:gd name="connsiteY108" fmla="*/ 577850 h 933450"/>
                <a:gd name="connsiteX109" fmla="*/ 1419225 w 1620838"/>
                <a:gd name="connsiteY109" fmla="*/ 577850 h 933450"/>
                <a:gd name="connsiteX110" fmla="*/ 1446213 w 1620838"/>
                <a:gd name="connsiteY110" fmla="*/ 587375 h 933450"/>
                <a:gd name="connsiteX111" fmla="*/ 1465263 w 1620838"/>
                <a:gd name="connsiteY111" fmla="*/ 590550 h 933450"/>
                <a:gd name="connsiteX112" fmla="*/ 1485900 w 1620838"/>
                <a:gd name="connsiteY112" fmla="*/ 596900 h 933450"/>
                <a:gd name="connsiteX113" fmla="*/ 1500188 w 1620838"/>
                <a:gd name="connsiteY113" fmla="*/ 600075 h 933450"/>
                <a:gd name="connsiteX114" fmla="*/ 1514475 w 1620838"/>
                <a:gd name="connsiteY114" fmla="*/ 603250 h 933450"/>
                <a:gd name="connsiteX115" fmla="*/ 1528763 w 1620838"/>
                <a:gd name="connsiteY115" fmla="*/ 606425 h 933450"/>
                <a:gd name="connsiteX116" fmla="*/ 1535113 w 1620838"/>
                <a:gd name="connsiteY116" fmla="*/ 609600 h 933450"/>
                <a:gd name="connsiteX117" fmla="*/ 1555750 w 1620838"/>
                <a:gd name="connsiteY117" fmla="*/ 614363 h 933450"/>
                <a:gd name="connsiteX118" fmla="*/ 1570038 w 1620838"/>
                <a:gd name="connsiteY118" fmla="*/ 615950 h 933450"/>
                <a:gd name="connsiteX119" fmla="*/ 1581150 w 1620838"/>
                <a:gd name="connsiteY119" fmla="*/ 620713 h 933450"/>
                <a:gd name="connsiteX120" fmla="*/ 1600200 w 1620838"/>
                <a:gd name="connsiteY120" fmla="*/ 623888 h 933450"/>
                <a:gd name="connsiteX121" fmla="*/ 1604963 w 1620838"/>
                <a:gd name="connsiteY121" fmla="*/ 627063 h 933450"/>
                <a:gd name="connsiteX122" fmla="*/ 1620838 w 1620838"/>
                <a:gd name="connsiteY122" fmla="*/ 633413 h 933450"/>
                <a:gd name="connsiteX123" fmla="*/ 1620838 w 1620838"/>
                <a:gd name="connsiteY123" fmla="*/ 619125 h 933450"/>
                <a:gd name="connsiteX124" fmla="*/ 1616075 w 1620838"/>
                <a:gd name="connsiteY124" fmla="*/ 598488 h 933450"/>
                <a:gd name="connsiteX125" fmla="*/ 1608138 w 1620838"/>
                <a:gd name="connsiteY125" fmla="*/ 587375 h 933450"/>
                <a:gd name="connsiteX126" fmla="*/ 1600200 w 1620838"/>
                <a:gd name="connsiteY126" fmla="*/ 579438 h 933450"/>
                <a:gd name="connsiteX127" fmla="*/ 1589088 w 1620838"/>
                <a:gd name="connsiteY127" fmla="*/ 563563 h 933450"/>
                <a:gd name="connsiteX128" fmla="*/ 1531938 w 1620838"/>
                <a:gd name="connsiteY128" fmla="*/ 522288 h 93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</a:cxnLst>
              <a:rect l="l" t="t" r="r" b="b"/>
              <a:pathLst>
                <a:path w="1620838" h="933450">
                  <a:moveTo>
                    <a:pt x="1531938" y="522288"/>
                  </a:moveTo>
                  <a:lnTo>
                    <a:pt x="1531938" y="522288"/>
                  </a:lnTo>
                  <a:lnTo>
                    <a:pt x="1363663" y="465138"/>
                  </a:lnTo>
                  <a:lnTo>
                    <a:pt x="1281113" y="431800"/>
                  </a:lnTo>
                  <a:lnTo>
                    <a:pt x="1238250" y="396875"/>
                  </a:lnTo>
                  <a:lnTo>
                    <a:pt x="1239838" y="376238"/>
                  </a:lnTo>
                  <a:lnTo>
                    <a:pt x="1241425" y="295275"/>
                  </a:lnTo>
                  <a:lnTo>
                    <a:pt x="1217613" y="241300"/>
                  </a:lnTo>
                  <a:lnTo>
                    <a:pt x="1146175" y="180975"/>
                  </a:lnTo>
                  <a:lnTo>
                    <a:pt x="1074738" y="141288"/>
                  </a:lnTo>
                  <a:lnTo>
                    <a:pt x="989013" y="85725"/>
                  </a:lnTo>
                  <a:lnTo>
                    <a:pt x="882650" y="55563"/>
                  </a:lnTo>
                  <a:lnTo>
                    <a:pt x="796925" y="31750"/>
                  </a:lnTo>
                  <a:lnTo>
                    <a:pt x="708025" y="12700"/>
                  </a:lnTo>
                  <a:lnTo>
                    <a:pt x="671513" y="6350"/>
                  </a:lnTo>
                  <a:lnTo>
                    <a:pt x="639763" y="6350"/>
                  </a:lnTo>
                  <a:cubicBezTo>
                    <a:pt x="623361" y="4710"/>
                    <a:pt x="629206" y="4763"/>
                    <a:pt x="622300" y="4763"/>
                  </a:cubicBezTo>
                  <a:lnTo>
                    <a:pt x="612775" y="3175"/>
                  </a:lnTo>
                  <a:lnTo>
                    <a:pt x="588963" y="0"/>
                  </a:lnTo>
                  <a:lnTo>
                    <a:pt x="560388" y="1588"/>
                  </a:lnTo>
                  <a:lnTo>
                    <a:pt x="538163" y="3175"/>
                  </a:lnTo>
                  <a:lnTo>
                    <a:pt x="520700" y="6350"/>
                  </a:lnTo>
                  <a:lnTo>
                    <a:pt x="501650" y="12700"/>
                  </a:lnTo>
                  <a:lnTo>
                    <a:pt x="485775" y="14288"/>
                  </a:lnTo>
                  <a:lnTo>
                    <a:pt x="466725" y="19050"/>
                  </a:lnTo>
                  <a:lnTo>
                    <a:pt x="454025" y="23813"/>
                  </a:lnTo>
                  <a:lnTo>
                    <a:pt x="454025" y="23813"/>
                  </a:lnTo>
                  <a:lnTo>
                    <a:pt x="439738" y="26988"/>
                  </a:lnTo>
                  <a:lnTo>
                    <a:pt x="415925" y="31750"/>
                  </a:lnTo>
                  <a:lnTo>
                    <a:pt x="406400" y="38100"/>
                  </a:lnTo>
                  <a:lnTo>
                    <a:pt x="388938" y="46038"/>
                  </a:lnTo>
                  <a:lnTo>
                    <a:pt x="371475" y="52388"/>
                  </a:lnTo>
                  <a:lnTo>
                    <a:pt x="352425" y="63500"/>
                  </a:lnTo>
                  <a:lnTo>
                    <a:pt x="338138" y="69850"/>
                  </a:lnTo>
                  <a:lnTo>
                    <a:pt x="328613" y="74613"/>
                  </a:lnTo>
                  <a:lnTo>
                    <a:pt x="309563" y="82550"/>
                  </a:lnTo>
                  <a:lnTo>
                    <a:pt x="296863" y="87313"/>
                  </a:lnTo>
                  <a:lnTo>
                    <a:pt x="296863" y="87313"/>
                  </a:lnTo>
                  <a:lnTo>
                    <a:pt x="280988" y="95250"/>
                  </a:lnTo>
                  <a:lnTo>
                    <a:pt x="273050" y="100013"/>
                  </a:lnTo>
                  <a:lnTo>
                    <a:pt x="261938" y="107950"/>
                  </a:lnTo>
                  <a:lnTo>
                    <a:pt x="246063" y="120650"/>
                  </a:lnTo>
                  <a:lnTo>
                    <a:pt x="233363" y="130175"/>
                  </a:lnTo>
                  <a:lnTo>
                    <a:pt x="220663" y="144463"/>
                  </a:lnTo>
                  <a:lnTo>
                    <a:pt x="211138" y="152400"/>
                  </a:lnTo>
                  <a:lnTo>
                    <a:pt x="196850" y="163513"/>
                  </a:lnTo>
                  <a:lnTo>
                    <a:pt x="179388" y="179388"/>
                  </a:lnTo>
                  <a:lnTo>
                    <a:pt x="166688" y="195263"/>
                  </a:lnTo>
                  <a:lnTo>
                    <a:pt x="149225" y="207963"/>
                  </a:lnTo>
                  <a:lnTo>
                    <a:pt x="141288" y="219075"/>
                  </a:lnTo>
                  <a:lnTo>
                    <a:pt x="131763" y="233363"/>
                  </a:lnTo>
                  <a:lnTo>
                    <a:pt x="115888" y="250825"/>
                  </a:lnTo>
                  <a:cubicBezTo>
                    <a:pt x="107643" y="262368"/>
                    <a:pt x="107950" y="257386"/>
                    <a:pt x="107950" y="263525"/>
                  </a:cubicBezTo>
                  <a:lnTo>
                    <a:pt x="98425" y="274638"/>
                  </a:lnTo>
                  <a:lnTo>
                    <a:pt x="88900" y="292100"/>
                  </a:lnTo>
                  <a:lnTo>
                    <a:pt x="76200" y="312738"/>
                  </a:lnTo>
                  <a:lnTo>
                    <a:pt x="66675" y="336550"/>
                  </a:lnTo>
                  <a:lnTo>
                    <a:pt x="60325" y="349250"/>
                  </a:lnTo>
                  <a:lnTo>
                    <a:pt x="53975" y="361950"/>
                  </a:lnTo>
                  <a:lnTo>
                    <a:pt x="49213" y="376238"/>
                  </a:lnTo>
                  <a:lnTo>
                    <a:pt x="36513" y="396875"/>
                  </a:lnTo>
                  <a:lnTo>
                    <a:pt x="28575" y="411163"/>
                  </a:lnTo>
                  <a:lnTo>
                    <a:pt x="19050" y="422275"/>
                  </a:lnTo>
                  <a:cubicBezTo>
                    <a:pt x="12463" y="435448"/>
                    <a:pt x="12700" y="430242"/>
                    <a:pt x="12700" y="436563"/>
                  </a:cubicBezTo>
                  <a:lnTo>
                    <a:pt x="9525" y="442913"/>
                  </a:lnTo>
                  <a:lnTo>
                    <a:pt x="4763" y="466725"/>
                  </a:lnTo>
                  <a:lnTo>
                    <a:pt x="0" y="485775"/>
                  </a:lnTo>
                  <a:lnTo>
                    <a:pt x="0" y="512763"/>
                  </a:lnTo>
                  <a:lnTo>
                    <a:pt x="1588" y="519113"/>
                  </a:lnTo>
                  <a:lnTo>
                    <a:pt x="6350" y="538163"/>
                  </a:lnTo>
                  <a:lnTo>
                    <a:pt x="7938" y="554038"/>
                  </a:lnTo>
                  <a:lnTo>
                    <a:pt x="15875" y="577850"/>
                  </a:lnTo>
                  <a:lnTo>
                    <a:pt x="28575" y="601663"/>
                  </a:lnTo>
                  <a:lnTo>
                    <a:pt x="31750" y="627063"/>
                  </a:lnTo>
                  <a:lnTo>
                    <a:pt x="38100" y="652463"/>
                  </a:lnTo>
                  <a:lnTo>
                    <a:pt x="46038" y="666750"/>
                  </a:lnTo>
                  <a:lnTo>
                    <a:pt x="63500" y="682625"/>
                  </a:lnTo>
                  <a:lnTo>
                    <a:pt x="107950" y="728663"/>
                  </a:lnTo>
                  <a:lnTo>
                    <a:pt x="123825" y="747713"/>
                  </a:lnTo>
                  <a:lnTo>
                    <a:pt x="173038" y="771525"/>
                  </a:lnTo>
                  <a:lnTo>
                    <a:pt x="220663" y="800100"/>
                  </a:lnTo>
                  <a:lnTo>
                    <a:pt x="319088" y="830263"/>
                  </a:lnTo>
                  <a:lnTo>
                    <a:pt x="373063" y="850900"/>
                  </a:lnTo>
                  <a:lnTo>
                    <a:pt x="449263" y="876300"/>
                  </a:lnTo>
                  <a:lnTo>
                    <a:pt x="538163" y="904875"/>
                  </a:lnTo>
                  <a:lnTo>
                    <a:pt x="614363" y="922338"/>
                  </a:lnTo>
                  <a:lnTo>
                    <a:pt x="660400" y="933450"/>
                  </a:lnTo>
                  <a:lnTo>
                    <a:pt x="714375" y="933450"/>
                  </a:lnTo>
                  <a:lnTo>
                    <a:pt x="792163" y="901700"/>
                  </a:lnTo>
                  <a:lnTo>
                    <a:pt x="857250" y="885825"/>
                  </a:lnTo>
                  <a:lnTo>
                    <a:pt x="923925" y="866775"/>
                  </a:lnTo>
                  <a:lnTo>
                    <a:pt x="1001713" y="841375"/>
                  </a:lnTo>
                  <a:lnTo>
                    <a:pt x="1041400" y="822325"/>
                  </a:lnTo>
                  <a:lnTo>
                    <a:pt x="1074738" y="804863"/>
                  </a:lnTo>
                  <a:lnTo>
                    <a:pt x="1114425" y="774700"/>
                  </a:lnTo>
                  <a:lnTo>
                    <a:pt x="1138238" y="730250"/>
                  </a:lnTo>
                  <a:lnTo>
                    <a:pt x="1154113" y="687388"/>
                  </a:lnTo>
                  <a:cubicBezTo>
                    <a:pt x="1159290" y="673580"/>
                    <a:pt x="1156853" y="678732"/>
                    <a:pt x="1160463" y="671513"/>
                  </a:cubicBezTo>
                  <a:lnTo>
                    <a:pt x="1176338" y="638175"/>
                  </a:lnTo>
                  <a:lnTo>
                    <a:pt x="1193800" y="611188"/>
                  </a:lnTo>
                  <a:lnTo>
                    <a:pt x="1209675" y="581025"/>
                  </a:lnTo>
                  <a:lnTo>
                    <a:pt x="1233488" y="563563"/>
                  </a:lnTo>
                  <a:lnTo>
                    <a:pt x="1274763" y="558800"/>
                  </a:lnTo>
                  <a:lnTo>
                    <a:pt x="1289050" y="558800"/>
                  </a:lnTo>
                  <a:lnTo>
                    <a:pt x="1333500" y="561975"/>
                  </a:lnTo>
                  <a:cubicBezTo>
                    <a:pt x="1352954" y="566298"/>
                    <a:pt x="1342909" y="565150"/>
                    <a:pt x="1363663" y="565150"/>
                  </a:cubicBezTo>
                  <a:lnTo>
                    <a:pt x="1387475" y="573088"/>
                  </a:lnTo>
                  <a:cubicBezTo>
                    <a:pt x="1393296" y="574146"/>
                    <a:pt x="1399153" y="575023"/>
                    <a:pt x="1404938" y="576263"/>
                  </a:cubicBezTo>
                  <a:cubicBezTo>
                    <a:pt x="1406574" y="576614"/>
                    <a:pt x="1408037" y="577665"/>
                    <a:pt x="1409700" y="577850"/>
                  </a:cubicBezTo>
                  <a:cubicBezTo>
                    <a:pt x="1412856" y="578201"/>
                    <a:pt x="1416050" y="577850"/>
                    <a:pt x="1419225" y="577850"/>
                  </a:cubicBezTo>
                  <a:lnTo>
                    <a:pt x="1446213" y="587375"/>
                  </a:lnTo>
                  <a:cubicBezTo>
                    <a:pt x="1462050" y="590894"/>
                    <a:pt x="1455621" y="590550"/>
                    <a:pt x="1465263" y="590550"/>
                  </a:cubicBezTo>
                  <a:lnTo>
                    <a:pt x="1485900" y="596900"/>
                  </a:lnTo>
                  <a:lnTo>
                    <a:pt x="1500188" y="600075"/>
                  </a:lnTo>
                  <a:lnTo>
                    <a:pt x="1514475" y="603250"/>
                  </a:lnTo>
                  <a:cubicBezTo>
                    <a:pt x="1519238" y="604308"/>
                    <a:pt x="1524100" y="604990"/>
                    <a:pt x="1528763" y="606425"/>
                  </a:cubicBezTo>
                  <a:cubicBezTo>
                    <a:pt x="1531025" y="607121"/>
                    <a:pt x="1535113" y="609600"/>
                    <a:pt x="1535113" y="609600"/>
                  </a:cubicBezTo>
                  <a:lnTo>
                    <a:pt x="1555750" y="614363"/>
                  </a:lnTo>
                  <a:lnTo>
                    <a:pt x="1570038" y="615950"/>
                  </a:lnTo>
                  <a:lnTo>
                    <a:pt x="1581150" y="620713"/>
                  </a:lnTo>
                  <a:cubicBezTo>
                    <a:pt x="1596988" y="624232"/>
                    <a:pt x="1590559" y="623888"/>
                    <a:pt x="1600200" y="623888"/>
                  </a:cubicBezTo>
                  <a:lnTo>
                    <a:pt x="1604963" y="627063"/>
                  </a:lnTo>
                  <a:lnTo>
                    <a:pt x="1620838" y="633413"/>
                  </a:lnTo>
                  <a:lnTo>
                    <a:pt x="1620838" y="619125"/>
                  </a:lnTo>
                  <a:lnTo>
                    <a:pt x="1616075" y="598488"/>
                  </a:lnTo>
                  <a:lnTo>
                    <a:pt x="1608138" y="587375"/>
                  </a:lnTo>
                  <a:lnTo>
                    <a:pt x="1600200" y="579438"/>
                  </a:lnTo>
                  <a:lnTo>
                    <a:pt x="1589088" y="563563"/>
                  </a:lnTo>
                  <a:lnTo>
                    <a:pt x="1531938" y="522288"/>
                  </a:lnTo>
                  <a:close/>
                </a:path>
              </a:pathLst>
            </a:custGeom>
            <a:solidFill>
              <a:srgbClr val="70AD47">
                <a:lumMod val="20000"/>
                <a:lumOff val="80000"/>
              </a:srgbClr>
            </a:solidFill>
            <a:ln w="3175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3089779650">
                    <a:custGeom>
                      <a:avLst/>
                      <a:gdLst>
                        <a:gd name="connsiteX0" fmla="*/ 1531938 w 1620838"/>
                        <a:gd name="connsiteY0" fmla="*/ 522288 h 933450"/>
                        <a:gd name="connsiteX1" fmla="*/ 1531938 w 1620838"/>
                        <a:gd name="connsiteY1" fmla="*/ 522288 h 933450"/>
                        <a:gd name="connsiteX2" fmla="*/ 1363663 w 1620838"/>
                        <a:gd name="connsiteY2" fmla="*/ 465138 h 933450"/>
                        <a:gd name="connsiteX3" fmla="*/ 1281113 w 1620838"/>
                        <a:gd name="connsiteY3" fmla="*/ 431800 h 933450"/>
                        <a:gd name="connsiteX4" fmla="*/ 1238250 w 1620838"/>
                        <a:gd name="connsiteY4" fmla="*/ 396875 h 933450"/>
                        <a:gd name="connsiteX5" fmla="*/ 1239838 w 1620838"/>
                        <a:gd name="connsiteY5" fmla="*/ 376238 h 933450"/>
                        <a:gd name="connsiteX6" fmla="*/ 1241425 w 1620838"/>
                        <a:gd name="connsiteY6" fmla="*/ 295275 h 933450"/>
                        <a:gd name="connsiteX7" fmla="*/ 1217613 w 1620838"/>
                        <a:gd name="connsiteY7" fmla="*/ 241300 h 933450"/>
                        <a:gd name="connsiteX8" fmla="*/ 1146175 w 1620838"/>
                        <a:gd name="connsiteY8" fmla="*/ 180975 h 933450"/>
                        <a:gd name="connsiteX9" fmla="*/ 1074738 w 1620838"/>
                        <a:gd name="connsiteY9" fmla="*/ 141288 h 933450"/>
                        <a:gd name="connsiteX10" fmla="*/ 989013 w 1620838"/>
                        <a:gd name="connsiteY10" fmla="*/ 85725 h 933450"/>
                        <a:gd name="connsiteX11" fmla="*/ 882650 w 1620838"/>
                        <a:gd name="connsiteY11" fmla="*/ 55563 h 933450"/>
                        <a:gd name="connsiteX12" fmla="*/ 796925 w 1620838"/>
                        <a:gd name="connsiteY12" fmla="*/ 31750 h 933450"/>
                        <a:gd name="connsiteX13" fmla="*/ 708025 w 1620838"/>
                        <a:gd name="connsiteY13" fmla="*/ 12700 h 933450"/>
                        <a:gd name="connsiteX14" fmla="*/ 671513 w 1620838"/>
                        <a:gd name="connsiteY14" fmla="*/ 6350 h 933450"/>
                        <a:gd name="connsiteX15" fmla="*/ 639763 w 1620838"/>
                        <a:gd name="connsiteY15" fmla="*/ 6350 h 933450"/>
                        <a:gd name="connsiteX16" fmla="*/ 622300 w 1620838"/>
                        <a:gd name="connsiteY16" fmla="*/ 4763 h 933450"/>
                        <a:gd name="connsiteX17" fmla="*/ 612775 w 1620838"/>
                        <a:gd name="connsiteY17" fmla="*/ 3175 h 933450"/>
                        <a:gd name="connsiteX18" fmla="*/ 588963 w 1620838"/>
                        <a:gd name="connsiteY18" fmla="*/ 0 h 933450"/>
                        <a:gd name="connsiteX19" fmla="*/ 560388 w 1620838"/>
                        <a:gd name="connsiteY19" fmla="*/ 1588 h 933450"/>
                        <a:gd name="connsiteX20" fmla="*/ 538163 w 1620838"/>
                        <a:gd name="connsiteY20" fmla="*/ 3175 h 933450"/>
                        <a:gd name="connsiteX21" fmla="*/ 520700 w 1620838"/>
                        <a:gd name="connsiteY21" fmla="*/ 6350 h 933450"/>
                        <a:gd name="connsiteX22" fmla="*/ 501650 w 1620838"/>
                        <a:gd name="connsiteY22" fmla="*/ 12700 h 933450"/>
                        <a:gd name="connsiteX23" fmla="*/ 485775 w 1620838"/>
                        <a:gd name="connsiteY23" fmla="*/ 14288 h 933450"/>
                        <a:gd name="connsiteX24" fmla="*/ 466725 w 1620838"/>
                        <a:gd name="connsiteY24" fmla="*/ 19050 h 933450"/>
                        <a:gd name="connsiteX25" fmla="*/ 454025 w 1620838"/>
                        <a:gd name="connsiteY25" fmla="*/ 23813 h 933450"/>
                        <a:gd name="connsiteX26" fmla="*/ 454025 w 1620838"/>
                        <a:gd name="connsiteY26" fmla="*/ 23813 h 933450"/>
                        <a:gd name="connsiteX27" fmla="*/ 439738 w 1620838"/>
                        <a:gd name="connsiteY27" fmla="*/ 26988 h 933450"/>
                        <a:gd name="connsiteX28" fmla="*/ 415925 w 1620838"/>
                        <a:gd name="connsiteY28" fmla="*/ 31750 h 933450"/>
                        <a:gd name="connsiteX29" fmla="*/ 406400 w 1620838"/>
                        <a:gd name="connsiteY29" fmla="*/ 38100 h 933450"/>
                        <a:gd name="connsiteX30" fmla="*/ 388938 w 1620838"/>
                        <a:gd name="connsiteY30" fmla="*/ 46038 h 933450"/>
                        <a:gd name="connsiteX31" fmla="*/ 371475 w 1620838"/>
                        <a:gd name="connsiteY31" fmla="*/ 52388 h 933450"/>
                        <a:gd name="connsiteX32" fmla="*/ 352425 w 1620838"/>
                        <a:gd name="connsiteY32" fmla="*/ 63500 h 933450"/>
                        <a:gd name="connsiteX33" fmla="*/ 338138 w 1620838"/>
                        <a:gd name="connsiteY33" fmla="*/ 69850 h 933450"/>
                        <a:gd name="connsiteX34" fmla="*/ 328613 w 1620838"/>
                        <a:gd name="connsiteY34" fmla="*/ 74613 h 933450"/>
                        <a:gd name="connsiteX35" fmla="*/ 309563 w 1620838"/>
                        <a:gd name="connsiteY35" fmla="*/ 82550 h 933450"/>
                        <a:gd name="connsiteX36" fmla="*/ 296863 w 1620838"/>
                        <a:gd name="connsiteY36" fmla="*/ 87313 h 933450"/>
                        <a:gd name="connsiteX37" fmla="*/ 296863 w 1620838"/>
                        <a:gd name="connsiteY37" fmla="*/ 87313 h 933450"/>
                        <a:gd name="connsiteX38" fmla="*/ 280988 w 1620838"/>
                        <a:gd name="connsiteY38" fmla="*/ 95250 h 933450"/>
                        <a:gd name="connsiteX39" fmla="*/ 273050 w 1620838"/>
                        <a:gd name="connsiteY39" fmla="*/ 100013 h 933450"/>
                        <a:gd name="connsiteX40" fmla="*/ 261938 w 1620838"/>
                        <a:gd name="connsiteY40" fmla="*/ 107950 h 933450"/>
                        <a:gd name="connsiteX41" fmla="*/ 246063 w 1620838"/>
                        <a:gd name="connsiteY41" fmla="*/ 120650 h 933450"/>
                        <a:gd name="connsiteX42" fmla="*/ 233363 w 1620838"/>
                        <a:gd name="connsiteY42" fmla="*/ 130175 h 933450"/>
                        <a:gd name="connsiteX43" fmla="*/ 220663 w 1620838"/>
                        <a:gd name="connsiteY43" fmla="*/ 144463 h 933450"/>
                        <a:gd name="connsiteX44" fmla="*/ 211138 w 1620838"/>
                        <a:gd name="connsiteY44" fmla="*/ 152400 h 933450"/>
                        <a:gd name="connsiteX45" fmla="*/ 196850 w 1620838"/>
                        <a:gd name="connsiteY45" fmla="*/ 163513 h 933450"/>
                        <a:gd name="connsiteX46" fmla="*/ 179388 w 1620838"/>
                        <a:gd name="connsiteY46" fmla="*/ 179388 h 933450"/>
                        <a:gd name="connsiteX47" fmla="*/ 166688 w 1620838"/>
                        <a:gd name="connsiteY47" fmla="*/ 195263 h 933450"/>
                        <a:gd name="connsiteX48" fmla="*/ 149225 w 1620838"/>
                        <a:gd name="connsiteY48" fmla="*/ 207963 h 933450"/>
                        <a:gd name="connsiteX49" fmla="*/ 141288 w 1620838"/>
                        <a:gd name="connsiteY49" fmla="*/ 219075 h 933450"/>
                        <a:gd name="connsiteX50" fmla="*/ 131763 w 1620838"/>
                        <a:gd name="connsiteY50" fmla="*/ 233363 h 933450"/>
                        <a:gd name="connsiteX51" fmla="*/ 115888 w 1620838"/>
                        <a:gd name="connsiteY51" fmla="*/ 250825 h 933450"/>
                        <a:gd name="connsiteX52" fmla="*/ 107950 w 1620838"/>
                        <a:gd name="connsiteY52" fmla="*/ 263525 h 933450"/>
                        <a:gd name="connsiteX53" fmla="*/ 98425 w 1620838"/>
                        <a:gd name="connsiteY53" fmla="*/ 274638 h 933450"/>
                        <a:gd name="connsiteX54" fmla="*/ 88900 w 1620838"/>
                        <a:gd name="connsiteY54" fmla="*/ 292100 h 933450"/>
                        <a:gd name="connsiteX55" fmla="*/ 76200 w 1620838"/>
                        <a:gd name="connsiteY55" fmla="*/ 312738 h 933450"/>
                        <a:gd name="connsiteX56" fmla="*/ 66675 w 1620838"/>
                        <a:gd name="connsiteY56" fmla="*/ 336550 h 933450"/>
                        <a:gd name="connsiteX57" fmla="*/ 60325 w 1620838"/>
                        <a:gd name="connsiteY57" fmla="*/ 349250 h 933450"/>
                        <a:gd name="connsiteX58" fmla="*/ 53975 w 1620838"/>
                        <a:gd name="connsiteY58" fmla="*/ 361950 h 933450"/>
                        <a:gd name="connsiteX59" fmla="*/ 49213 w 1620838"/>
                        <a:gd name="connsiteY59" fmla="*/ 376238 h 933450"/>
                        <a:gd name="connsiteX60" fmla="*/ 36513 w 1620838"/>
                        <a:gd name="connsiteY60" fmla="*/ 396875 h 933450"/>
                        <a:gd name="connsiteX61" fmla="*/ 28575 w 1620838"/>
                        <a:gd name="connsiteY61" fmla="*/ 411163 h 933450"/>
                        <a:gd name="connsiteX62" fmla="*/ 19050 w 1620838"/>
                        <a:gd name="connsiteY62" fmla="*/ 422275 h 933450"/>
                        <a:gd name="connsiteX63" fmla="*/ 12700 w 1620838"/>
                        <a:gd name="connsiteY63" fmla="*/ 436563 h 933450"/>
                        <a:gd name="connsiteX64" fmla="*/ 9525 w 1620838"/>
                        <a:gd name="connsiteY64" fmla="*/ 442913 h 933450"/>
                        <a:gd name="connsiteX65" fmla="*/ 4763 w 1620838"/>
                        <a:gd name="connsiteY65" fmla="*/ 466725 h 933450"/>
                        <a:gd name="connsiteX66" fmla="*/ 0 w 1620838"/>
                        <a:gd name="connsiteY66" fmla="*/ 485775 h 933450"/>
                        <a:gd name="connsiteX67" fmla="*/ 0 w 1620838"/>
                        <a:gd name="connsiteY67" fmla="*/ 512763 h 933450"/>
                        <a:gd name="connsiteX68" fmla="*/ 1588 w 1620838"/>
                        <a:gd name="connsiteY68" fmla="*/ 519113 h 933450"/>
                        <a:gd name="connsiteX69" fmla="*/ 6350 w 1620838"/>
                        <a:gd name="connsiteY69" fmla="*/ 538163 h 933450"/>
                        <a:gd name="connsiteX70" fmla="*/ 7938 w 1620838"/>
                        <a:gd name="connsiteY70" fmla="*/ 554038 h 933450"/>
                        <a:gd name="connsiteX71" fmla="*/ 15875 w 1620838"/>
                        <a:gd name="connsiteY71" fmla="*/ 577850 h 933450"/>
                        <a:gd name="connsiteX72" fmla="*/ 28575 w 1620838"/>
                        <a:gd name="connsiteY72" fmla="*/ 601663 h 933450"/>
                        <a:gd name="connsiteX73" fmla="*/ 31750 w 1620838"/>
                        <a:gd name="connsiteY73" fmla="*/ 627063 h 933450"/>
                        <a:gd name="connsiteX74" fmla="*/ 38100 w 1620838"/>
                        <a:gd name="connsiteY74" fmla="*/ 652463 h 933450"/>
                        <a:gd name="connsiteX75" fmla="*/ 46038 w 1620838"/>
                        <a:gd name="connsiteY75" fmla="*/ 666750 h 933450"/>
                        <a:gd name="connsiteX76" fmla="*/ 63500 w 1620838"/>
                        <a:gd name="connsiteY76" fmla="*/ 682625 h 933450"/>
                        <a:gd name="connsiteX77" fmla="*/ 107950 w 1620838"/>
                        <a:gd name="connsiteY77" fmla="*/ 728663 h 933450"/>
                        <a:gd name="connsiteX78" fmla="*/ 123825 w 1620838"/>
                        <a:gd name="connsiteY78" fmla="*/ 747713 h 933450"/>
                        <a:gd name="connsiteX79" fmla="*/ 173038 w 1620838"/>
                        <a:gd name="connsiteY79" fmla="*/ 771525 h 933450"/>
                        <a:gd name="connsiteX80" fmla="*/ 220663 w 1620838"/>
                        <a:gd name="connsiteY80" fmla="*/ 800100 h 933450"/>
                        <a:gd name="connsiteX81" fmla="*/ 319088 w 1620838"/>
                        <a:gd name="connsiteY81" fmla="*/ 830263 h 933450"/>
                        <a:gd name="connsiteX82" fmla="*/ 373063 w 1620838"/>
                        <a:gd name="connsiteY82" fmla="*/ 850900 h 933450"/>
                        <a:gd name="connsiteX83" fmla="*/ 449263 w 1620838"/>
                        <a:gd name="connsiteY83" fmla="*/ 876300 h 933450"/>
                        <a:gd name="connsiteX84" fmla="*/ 538163 w 1620838"/>
                        <a:gd name="connsiteY84" fmla="*/ 904875 h 933450"/>
                        <a:gd name="connsiteX85" fmla="*/ 614363 w 1620838"/>
                        <a:gd name="connsiteY85" fmla="*/ 922338 h 933450"/>
                        <a:gd name="connsiteX86" fmla="*/ 660400 w 1620838"/>
                        <a:gd name="connsiteY86" fmla="*/ 933450 h 933450"/>
                        <a:gd name="connsiteX87" fmla="*/ 714375 w 1620838"/>
                        <a:gd name="connsiteY87" fmla="*/ 933450 h 933450"/>
                        <a:gd name="connsiteX88" fmla="*/ 792163 w 1620838"/>
                        <a:gd name="connsiteY88" fmla="*/ 901700 h 933450"/>
                        <a:gd name="connsiteX89" fmla="*/ 857250 w 1620838"/>
                        <a:gd name="connsiteY89" fmla="*/ 885825 h 933450"/>
                        <a:gd name="connsiteX90" fmla="*/ 923925 w 1620838"/>
                        <a:gd name="connsiteY90" fmla="*/ 866775 h 933450"/>
                        <a:gd name="connsiteX91" fmla="*/ 1001713 w 1620838"/>
                        <a:gd name="connsiteY91" fmla="*/ 841375 h 933450"/>
                        <a:gd name="connsiteX92" fmla="*/ 1041400 w 1620838"/>
                        <a:gd name="connsiteY92" fmla="*/ 822325 h 933450"/>
                        <a:gd name="connsiteX93" fmla="*/ 1074738 w 1620838"/>
                        <a:gd name="connsiteY93" fmla="*/ 804863 h 933450"/>
                        <a:gd name="connsiteX94" fmla="*/ 1114425 w 1620838"/>
                        <a:gd name="connsiteY94" fmla="*/ 774700 h 933450"/>
                        <a:gd name="connsiteX95" fmla="*/ 1138238 w 1620838"/>
                        <a:gd name="connsiteY95" fmla="*/ 730250 h 933450"/>
                        <a:gd name="connsiteX96" fmla="*/ 1154113 w 1620838"/>
                        <a:gd name="connsiteY96" fmla="*/ 687388 h 933450"/>
                        <a:gd name="connsiteX97" fmla="*/ 1160463 w 1620838"/>
                        <a:gd name="connsiteY97" fmla="*/ 671513 h 933450"/>
                        <a:gd name="connsiteX98" fmla="*/ 1176338 w 1620838"/>
                        <a:gd name="connsiteY98" fmla="*/ 638175 h 933450"/>
                        <a:gd name="connsiteX99" fmla="*/ 1193800 w 1620838"/>
                        <a:gd name="connsiteY99" fmla="*/ 611188 h 933450"/>
                        <a:gd name="connsiteX100" fmla="*/ 1209675 w 1620838"/>
                        <a:gd name="connsiteY100" fmla="*/ 581025 h 933450"/>
                        <a:gd name="connsiteX101" fmla="*/ 1233488 w 1620838"/>
                        <a:gd name="connsiteY101" fmla="*/ 563563 h 933450"/>
                        <a:gd name="connsiteX102" fmla="*/ 1274763 w 1620838"/>
                        <a:gd name="connsiteY102" fmla="*/ 558800 h 933450"/>
                        <a:gd name="connsiteX103" fmla="*/ 1289050 w 1620838"/>
                        <a:gd name="connsiteY103" fmla="*/ 558800 h 933450"/>
                        <a:gd name="connsiteX104" fmla="*/ 1333500 w 1620838"/>
                        <a:gd name="connsiteY104" fmla="*/ 561975 h 933450"/>
                        <a:gd name="connsiteX105" fmla="*/ 1363663 w 1620838"/>
                        <a:gd name="connsiteY105" fmla="*/ 565150 h 933450"/>
                        <a:gd name="connsiteX106" fmla="*/ 1387475 w 1620838"/>
                        <a:gd name="connsiteY106" fmla="*/ 573088 h 933450"/>
                        <a:gd name="connsiteX107" fmla="*/ 1404938 w 1620838"/>
                        <a:gd name="connsiteY107" fmla="*/ 576263 h 933450"/>
                        <a:gd name="connsiteX108" fmla="*/ 1409700 w 1620838"/>
                        <a:gd name="connsiteY108" fmla="*/ 577850 h 933450"/>
                        <a:gd name="connsiteX109" fmla="*/ 1419225 w 1620838"/>
                        <a:gd name="connsiteY109" fmla="*/ 577850 h 933450"/>
                        <a:gd name="connsiteX110" fmla="*/ 1446213 w 1620838"/>
                        <a:gd name="connsiteY110" fmla="*/ 587375 h 933450"/>
                        <a:gd name="connsiteX111" fmla="*/ 1465263 w 1620838"/>
                        <a:gd name="connsiteY111" fmla="*/ 590550 h 933450"/>
                        <a:gd name="connsiteX112" fmla="*/ 1485900 w 1620838"/>
                        <a:gd name="connsiteY112" fmla="*/ 596900 h 933450"/>
                        <a:gd name="connsiteX113" fmla="*/ 1500188 w 1620838"/>
                        <a:gd name="connsiteY113" fmla="*/ 600075 h 933450"/>
                        <a:gd name="connsiteX114" fmla="*/ 1514475 w 1620838"/>
                        <a:gd name="connsiteY114" fmla="*/ 603250 h 933450"/>
                        <a:gd name="connsiteX115" fmla="*/ 1528763 w 1620838"/>
                        <a:gd name="connsiteY115" fmla="*/ 606425 h 933450"/>
                        <a:gd name="connsiteX116" fmla="*/ 1535113 w 1620838"/>
                        <a:gd name="connsiteY116" fmla="*/ 609600 h 933450"/>
                        <a:gd name="connsiteX117" fmla="*/ 1555750 w 1620838"/>
                        <a:gd name="connsiteY117" fmla="*/ 614363 h 933450"/>
                        <a:gd name="connsiteX118" fmla="*/ 1570038 w 1620838"/>
                        <a:gd name="connsiteY118" fmla="*/ 615950 h 933450"/>
                        <a:gd name="connsiteX119" fmla="*/ 1581150 w 1620838"/>
                        <a:gd name="connsiteY119" fmla="*/ 620713 h 933450"/>
                        <a:gd name="connsiteX120" fmla="*/ 1600200 w 1620838"/>
                        <a:gd name="connsiteY120" fmla="*/ 623888 h 933450"/>
                        <a:gd name="connsiteX121" fmla="*/ 1604963 w 1620838"/>
                        <a:gd name="connsiteY121" fmla="*/ 627063 h 933450"/>
                        <a:gd name="connsiteX122" fmla="*/ 1620838 w 1620838"/>
                        <a:gd name="connsiteY122" fmla="*/ 633413 h 933450"/>
                        <a:gd name="connsiteX123" fmla="*/ 1620838 w 1620838"/>
                        <a:gd name="connsiteY123" fmla="*/ 619125 h 933450"/>
                        <a:gd name="connsiteX124" fmla="*/ 1616075 w 1620838"/>
                        <a:gd name="connsiteY124" fmla="*/ 598488 h 933450"/>
                        <a:gd name="connsiteX125" fmla="*/ 1608138 w 1620838"/>
                        <a:gd name="connsiteY125" fmla="*/ 587375 h 933450"/>
                        <a:gd name="connsiteX126" fmla="*/ 1600200 w 1620838"/>
                        <a:gd name="connsiteY126" fmla="*/ 579438 h 933450"/>
                        <a:gd name="connsiteX127" fmla="*/ 1589088 w 1620838"/>
                        <a:gd name="connsiteY127" fmla="*/ 563563 h 933450"/>
                        <a:gd name="connsiteX128" fmla="*/ 1531938 w 1620838"/>
                        <a:gd name="connsiteY128" fmla="*/ 522288 h 9334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  <a:cxn ang="0">
                          <a:pos x="connsiteX100" y="connsiteY100"/>
                        </a:cxn>
                        <a:cxn ang="0">
                          <a:pos x="connsiteX101" y="connsiteY101"/>
                        </a:cxn>
                        <a:cxn ang="0">
                          <a:pos x="connsiteX102" y="connsiteY102"/>
                        </a:cxn>
                        <a:cxn ang="0">
                          <a:pos x="connsiteX103" y="connsiteY103"/>
                        </a:cxn>
                        <a:cxn ang="0">
                          <a:pos x="connsiteX104" y="connsiteY104"/>
                        </a:cxn>
                        <a:cxn ang="0">
                          <a:pos x="connsiteX105" y="connsiteY105"/>
                        </a:cxn>
                        <a:cxn ang="0">
                          <a:pos x="connsiteX106" y="connsiteY106"/>
                        </a:cxn>
                        <a:cxn ang="0">
                          <a:pos x="connsiteX107" y="connsiteY107"/>
                        </a:cxn>
                        <a:cxn ang="0">
                          <a:pos x="connsiteX108" y="connsiteY108"/>
                        </a:cxn>
                        <a:cxn ang="0">
                          <a:pos x="connsiteX109" y="connsiteY109"/>
                        </a:cxn>
                        <a:cxn ang="0">
                          <a:pos x="connsiteX110" y="connsiteY110"/>
                        </a:cxn>
                        <a:cxn ang="0">
                          <a:pos x="connsiteX111" y="connsiteY111"/>
                        </a:cxn>
                        <a:cxn ang="0">
                          <a:pos x="connsiteX112" y="connsiteY112"/>
                        </a:cxn>
                        <a:cxn ang="0">
                          <a:pos x="connsiteX113" y="connsiteY113"/>
                        </a:cxn>
                        <a:cxn ang="0">
                          <a:pos x="connsiteX114" y="connsiteY114"/>
                        </a:cxn>
                        <a:cxn ang="0">
                          <a:pos x="connsiteX115" y="connsiteY115"/>
                        </a:cxn>
                        <a:cxn ang="0">
                          <a:pos x="connsiteX116" y="connsiteY116"/>
                        </a:cxn>
                        <a:cxn ang="0">
                          <a:pos x="connsiteX117" y="connsiteY117"/>
                        </a:cxn>
                        <a:cxn ang="0">
                          <a:pos x="connsiteX118" y="connsiteY118"/>
                        </a:cxn>
                        <a:cxn ang="0">
                          <a:pos x="connsiteX119" y="connsiteY119"/>
                        </a:cxn>
                        <a:cxn ang="0">
                          <a:pos x="connsiteX120" y="connsiteY120"/>
                        </a:cxn>
                        <a:cxn ang="0">
                          <a:pos x="connsiteX121" y="connsiteY121"/>
                        </a:cxn>
                        <a:cxn ang="0">
                          <a:pos x="connsiteX122" y="connsiteY122"/>
                        </a:cxn>
                        <a:cxn ang="0">
                          <a:pos x="connsiteX123" y="connsiteY123"/>
                        </a:cxn>
                        <a:cxn ang="0">
                          <a:pos x="connsiteX124" y="connsiteY124"/>
                        </a:cxn>
                        <a:cxn ang="0">
                          <a:pos x="connsiteX125" y="connsiteY125"/>
                        </a:cxn>
                        <a:cxn ang="0">
                          <a:pos x="connsiteX126" y="connsiteY126"/>
                        </a:cxn>
                        <a:cxn ang="0">
                          <a:pos x="connsiteX127" y="connsiteY127"/>
                        </a:cxn>
                        <a:cxn ang="0">
                          <a:pos x="connsiteX128" y="connsiteY128"/>
                        </a:cxn>
                      </a:cxnLst>
                      <a:rect l="l" t="t" r="r" b="b"/>
                      <a:pathLst>
                        <a:path w="1620838" h="933450" fill="none" extrusionOk="0">
                          <a:moveTo>
                            <a:pt x="1531938" y="522288"/>
                          </a:moveTo>
                          <a:lnTo>
                            <a:pt x="1531938" y="522288"/>
                          </a:lnTo>
                          <a:cubicBezTo>
                            <a:pt x="1488234" y="520251"/>
                            <a:pt x="1411775" y="471984"/>
                            <a:pt x="1363663" y="465138"/>
                          </a:cubicBezTo>
                          <a:cubicBezTo>
                            <a:pt x="1330185" y="457795"/>
                            <a:pt x="1303807" y="440668"/>
                            <a:pt x="1281113" y="431800"/>
                          </a:cubicBezTo>
                          <a:cubicBezTo>
                            <a:pt x="1275993" y="427619"/>
                            <a:pt x="1243807" y="404568"/>
                            <a:pt x="1238250" y="396875"/>
                          </a:cubicBezTo>
                          <a:cubicBezTo>
                            <a:pt x="1239449" y="389012"/>
                            <a:pt x="1240725" y="378415"/>
                            <a:pt x="1239838" y="376238"/>
                          </a:cubicBezTo>
                          <a:cubicBezTo>
                            <a:pt x="1237291" y="355104"/>
                            <a:pt x="1238949" y="330906"/>
                            <a:pt x="1241425" y="295275"/>
                          </a:cubicBezTo>
                          <a:cubicBezTo>
                            <a:pt x="1237256" y="279713"/>
                            <a:pt x="1223659" y="254036"/>
                            <a:pt x="1217613" y="241300"/>
                          </a:cubicBezTo>
                          <a:cubicBezTo>
                            <a:pt x="1185474" y="215555"/>
                            <a:pt x="1163044" y="185948"/>
                            <a:pt x="1146175" y="180975"/>
                          </a:cubicBezTo>
                          <a:cubicBezTo>
                            <a:pt x="1125885" y="176092"/>
                            <a:pt x="1111115" y="157716"/>
                            <a:pt x="1074738" y="141288"/>
                          </a:cubicBezTo>
                          <a:cubicBezTo>
                            <a:pt x="1061638" y="133208"/>
                            <a:pt x="999732" y="90560"/>
                            <a:pt x="989013" y="85725"/>
                          </a:cubicBezTo>
                          <a:cubicBezTo>
                            <a:pt x="955357" y="80368"/>
                            <a:pt x="919027" y="71528"/>
                            <a:pt x="882650" y="55563"/>
                          </a:cubicBezTo>
                          <a:cubicBezTo>
                            <a:pt x="869880" y="56631"/>
                            <a:pt x="833047" y="34411"/>
                            <a:pt x="796925" y="31750"/>
                          </a:cubicBezTo>
                          <a:cubicBezTo>
                            <a:pt x="775451" y="32097"/>
                            <a:pt x="720929" y="10476"/>
                            <a:pt x="708025" y="12700"/>
                          </a:cubicBezTo>
                          <a:cubicBezTo>
                            <a:pt x="697391" y="9188"/>
                            <a:pt x="682267" y="10939"/>
                            <a:pt x="671513" y="6350"/>
                          </a:cubicBezTo>
                          <a:cubicBezTo>
                            <a:pt x="666105" y="4427"/>
                            <a:pt x="649501" y="4229"/>
                            <a:pt x="639763" y="6350"/>
                          </a:cubicBezTo>
                          <a:cubicBezTo>
                            <a:pt x="622487" y="4378"/>
                            <a:pt x="629804" y="5465"/>
                            <a:pt x="622300" y="4763"/>
                          </a:cubicBezTo>
                          <a:cubicBezTo>
                            <a:pt x="618128" y="3243"/>
                            <a:pt x="615406" y="3110"/>
                            <a:pt x="612775" y="3175"/>
                          </a:cubicBezTo>
                          <a:cubicBezTo>
                            <a:pt x="608239" y="4529"/>
                            <a:pt x="591623" y="-1526"/>
                            <a:pt x="588963" y="0"/>
                          </a:cubicBezTo>
                          <a:cubicBezTo>
                            <a:pt x="577165" y="-1332"/>
                            <a:pt x="573072" y="-1413"/>
                            <a:pt x="560388" y="1588"/>
                          </a:cubicBezTo>
                          <a:cubicBezTo>
                            <a:pt x="549612" y="1152"/>
                            <a:pt x="542635" y="1054"/>
                            <a:pt x="538163" y="3175"/>
                          </a:cubicBezTo>
                          <a:cubicBezTo>
                            <a:pt x="534764" y="5411"/>
                            <a:pt x="526770" y="4514"/>
                            <a:pt x="520700" y="6350"/>
                          </a:cubicBezTo>
                          <a:cubicBezTo>
                            <a:pt x="517605" y="8383"/>
                            <a:pt x="504085" y="11594"/>
                            <a:pt x="501650" y="12700"/>
                          </a:cubicBezTo>
                          <a:cubicBezTo>
                            <a:pt x="494068" y="13232"/>
                            <a:pt x="490935" y="12998"/>
                            <a:pt x="485775" y="14288"/>
                          </a:cubicBezTo>
                          <a:cubicBezTo>
                            <a:pt x="479441" y="15852"/>
                            <a:pt x="473862" y="15744"/>
                            <a:pt x="466725" y="19050"/>
                          </a:cubicBezTo>
                          <a:cubicBezTo>
                            <a:pt x="461924" y="20129"/>
                            <a:pt x="458393" y="21748"/>
                            <a:pt x="454025" y="23813"/>
                          </a:cubicBezTo>
                          <a:lnTo>
                            <a:pt x="454025" y="23813"/>
                          </a:lnTo>
                          <a:cubicBezTo>
                            <a:pt x="447177" y="25810"/>
                            <a:pt x="442693" y="25105"/>
                            <a:pt x="439738" y="26988"/>
                          </a:cubicBezTo>
                          <a:cubicBezTo>
                            <a:pt x="433943" y="28829"/>
                            <a:pt x="424657" y="27943"/>
                            <a:pt x="415925" y="31750"/>
                          </a:cubicBezTo>
                          <a:cubicBezTo>
                            <a:pt x="413279" y="34469"/>
                            <a:pt x="407337" y="36743"/>
                            <a:pt x="406400" y="38100"/>
                          </a:cubicBezTo>
                          <a:cubicBezTo>
                            <a:pt x="401563" y="42148"/>
                            <a:pt x="394430" y="44477"/>
                            <a:pt x="388938" y="46038"/>
                          </a:cubicBezTo>
                          <a:cubicBezTo>
                            <a:pt x="385049" y="46402"/>
                            <a:pt x="378892" y="51243"/>
                            <a:pt x="371475" y="52388"/>
                          </a:cubicBezTo>
                          <a:cubicBezTo>
                            <a:pt x="362425" y="55622"/>
                            <a:pt x="359446" y="60153"/>
                            <a:pt x="352425" y="63500"/>
                          </a:cubicBezTo>
                          <a:cubicBezTo>
                            <a:pt x="346022" y="66851"/>
                            <a:pt x="340284" y="69936"/>
                            <a:pt x="338138" y="69850"/>
                          </a:cubicBezTo>
                          <a:cubicBezTo>
                            <a:pt x="336377" y="70425"/>
                            <a:pt x="332859" y="72971"/>
                            <a:pt x="328613" y="74613"/>
                          </a:cubicBezTo>
                          <a:cubicBezTo>
                            <a:pt x="323800" y="74978"/>
                            <a:pt x="318312" y="78603"/>
                            <a:pt x="309563" y="82550"/>
                          </a:cubicBezTo>
                          <a:cubicBezTo>
                            <a:pt x="308120" y="83761"/>
                            <a:pt x="299229" y="86844"/>
                            <a:pt x="296863" y="87313"/>
                          </a:cubicBezTo>
                          <a:lnTo>
                            <a:pt x="296863" y="87313"/>
                          </a:lnTo>
                          <a:cubicBezTo>
                            <a:pt x="294733" y="89596"/>
                            <a:pt x="287199" y="93414"/>
                            <a:pt x="280988" y="95250"/>
                          </a:cubicBezTo>
                          <a:cubicBezTo>
                            <a:pt x="278007" y="96084"/>
                            <a:pt x="276228" y="98759"/>
                            <a:pt x="273050" y="100013"/>
                          </a:cubicBezTo>
                          <a:cubicBezTo>
                            <a:pt x="269405" y="102333"/>
                            <a:pt x="265495" y="104147"/>
                            <a:pt x="261938" y="107950"/>
                          </a:cubicBezTo>
                          <a:cubicBezTo>
                            <a:pt x="257918" y="109051"/>
                            <a:pt x="248712" y="118639"/>
                            <a:pt x="246063" y="120650"/>
                          </a:cubicBezTo>
                          <a:cubicBezTo>
                            <a:pt x="240682" y="126014"/>
                            <a:pt x="237175" y="129003"/>
                            <a:pt x="233363" y="130175"/>
                          </a:cubicBezTo>
                          <a:cubicBezTo>
                            <a:pt x="231986" y="132548"/>
                            <a:pt x="223593" y="138712"/>
                            <a:pt x="220663" y="144463"/>
                          </a:cubicBezTo>
                          <a:cubicBezTo>
                            <a:pt x="216765" y="146692"/>
                            <a:pt x="215496" y="149378"/>
                            <a:pt x="211138" y="152400"/>
                          </a:cubicBezTo>
                          <a:cubicBezTo>
                            <a:pt x="208124" y="152952"/>
                            <a:pt x="203680" y="157929"/>
                            <a:pt x="196850" y="163513"/>
                          </a:cubicBezTo>
                          <a:cubicBezTo>
                            <a:pt x="191011" y="166223"/>
                            <a:pt x="183015" y="174818"/>
                            <a:pt x="179388" y="179388"/>
                          </a:cubicBezTo>
                          <a:cubicBezTo>
                            <a:pt x="174308" y="186811"/>
                            <a:pt x="172039" y="189235"/>
                            <a:pt x="166688" y="195263"/>
                          </a:cubicBezTo>
                          <a:cubicBezTo>
                            <a:pt x="160998" y="197183"/>
                            <a:pt x="153798" y="206641"/>
                            <a:pt x="149225" y="207963"/>
                          </a:cubicBezTo>
                          <a:cubicBezTo>
                            <a:pt x="147474" y="210470"/>
                            <a:pt x="142906" y="214871"/>
                            <a:pt x="141288" y="219075"/>
                          </a:cubicBezTo>
                          <a:cubicBezTo>
                            <a:pt x="140176" y="222341"/>
                            <a:pt x="133087" y="230520"/>
                            <a:pt x="131763" y="233363"/>
                          </a:cubicBezTo>
                          <a:cubicBezTo>
                            <a:pt x="129578" y="238651"/>
                            <a:pt x="117820" y="247885"/>
                            <a:pt x="115888" y="250825"/>
                          </a:cubicBezTo>
                          <a:cubicBezTo>
                            <a:pt x="107709" y="263006"/>
                            <a:pt x="108774" y="257761"/>
                            <a:pt x="107950" y="263525"/>
                          </a:cubicBezTo>
                          <a:cubicBezTo>
                            <a:pt x="106542" y="266037"/>
                            <a:pt x="102129" y="268620"/>
                            <a:pt x="98425" y="274638"/>
                          </a:cubicBezTo>
                          <a:cubicBezTo>
                            <a:pt x="95168" y="283773"/>
                            <a:pt x="93139" y="286744"/>
                            <a:pt x="88900" y="292100"/>
                          </a:cubicBezTo>
                          <a:cubicBezTo>
                            <a:pt x="87334" y="294371"/>
                            <a:pt x="78450" y="307474"/>
                            <a:pt x="76200" y="312738"/>
                          </a:cubicBezTo>
                          <a:cubicBezTo>
                            <a:pt x="71643" y="321877"/>
                            <a:pt x="70783" y="325897"/>
                            <a:pt x="66675" y="336550"/>
                          </a:cubicBezTo>
                          <a:cubicBezTo>
                            <a:pt x="64621" y="341823"/>
                            <a:pt x="62750" y="347021"/>
                            <a:pt x="60325" y="349250"/>
                          </a:cubicBezTo>
                          <a:cubicBezTo>
                            <a:pt x="58725" y="352741"/>
                            <a:pt x="57878" y="356231"/>
                            <a:pt x="53975" y="361950"/>
                          </a:cubicBezTo>
                          <a:cubicBezTo>
                            <a:pt x="52491" y="368810"/>
                            <a:pt x="50724" y="372398"/>
                            <a:pt x="49213" y="376238"/>
                          </a:cubicBezTo>
                          <a:cubicBezTo>
                            <a:pt x="45877" y="384998"/>
                            <a:pt x="43644" y="389207"/>
                            <a:pt x="36513" y="396875"/>
                          </a:cubicBezTo>
                          <a:cubicBezTo>
                            <a:pt x="34220" y="401143"/>
                            <a:pt x="31059" y="405566"/>
                            <a:pt x="28575" y="411163"/>
                          </a:cubicBezTo>
                          <a:cubicBezTo>
                            <a:pt x="26500" y="412507"/>
                            <a:pt x="24133" y="417570"/>
                            <a:pt x="19050" y="422275"/>
                          </a:cubicBezTo>
                          <a:cubicBezTo>
                            <a:pt x="12654" y="435434"/>
                            <a:pt x="12246" y="429462"/>
                            <a:pt x="12700" y="436563"/>
                          </a:cubicBezTo>
                          <a:cubicBezTo>
                            <a:pt x="11587" y="438388"/>
                            <a:pt x="10339" y="440704"/>
                            <a:pt x="9525" y="442913"/>
                          </a:cubicBezTo>
                          <a:cubicBezTo>
                            <a:pt x="6551" y="452074"/>
                            <a:pt x="7424" y="459950"/>
                            <a:pt x="4763" y="466725"/>
                          </a:cubicBezTo>
                          <a:cubicBezTo>
                            <a:pt x="1853" y="471705"/>
                            <a:pt x="2014" y="479367"/>
                            <a:pt x="0" y="485775"/>
                          </a:cubicBezTo>
                          <a:cubicBezTo>
                            <a:pt x="-378" y="495714"/>
                            <a:pt x="1905" y="508431"/>
                            <a:pt x="0" y="512763"/>
                          </a:cubicBezTo>
                          <a:cubicBezTo>
                            <a:pt x="670" y="515537"/>
                            <a:pt x="741" y="516276"/>
                            <a:pt x="1588" y="519113"/>
                          </a:cubicBezTo>
                          <a:cubicBezTo>
                            <a:pt x="3390" y="525288"/>
                            <a:pt x="4843" y="534360"/>
                            <a:pt x="6350" y="538163"/>
                          </a:cubicBezTo>
                          <a:cubicBezTo>
                            <a:pt x="8085" y="544214"/>
                            <a:pt x="7008" y="549848"/>
                            <a:pt x="7938" y="554038"/>
                          </a:cubicBezTo>
                          <a:cubicBezTo>
                            <a:pt x="8348" y="557468"/>
                            <a:pt x="13375" y="574550"/>
                            <a:pt x="15875" y="577850"/>
                          </a:cubicBezTo>
                          <a:cubicBezTo>
                            <a:pt x="22843" y="586798"/>
                            <a:pt x="26384" y="597063"/>
                            <a:pt x="28575" y="601663"/>
                          </a:cubicBezTo>
                          <a:cubicBezTo>
                            <a:pt x="30221" y="609837"/>
                            <a:pt x="28405" y="616378"/>
                            <a:pt x="31750" y="627063"/>
                          </a:cubicBezTo>
                          <a:cubicBezTo>
                            <a:pt x="31192" y="634387"/>
                            <a:pt x="37727" y="648403"/>
                            <a:pt x="38100" y="652463"/>
                          </a:cubicBezTo>
                          <a:cubicBezTo>
                            <a:pt x="40560" y="659651"/>
                            <a:pt x="45696" y="664849"/>
                            <a:pt x="46038" y="666750"/>
                          </a:cubicBezTo>
                          <a:cubicBezTo>
                            <a:pt x="52951" y="675467"/>
                            <a:pt x="55370" y="677450"/>
                            <a:pt x="63500" y="682625"/>
                          </a:cubicBezTo>
                          <a:cubicBezTo>
                            <a:pt x="88001" y="699741"/>
                            <a:pt x="104071" y="720012"/>
                            <a:pt x="107950" y="728663"/>
                          </a:cubicBezTo>
                          <a:cubicBezTo>
                            <a:pt x="110984" y="731453"/>
                            <a:pt x="119896" y="740317"/>
                            <a:pt x="123825" y="747713"/>
                          </a:cubicBezTo>
                          <a:cubicBezTo>
                            <a:pt x="146474" y="756158"/>
                            <a:pt x="169198" y="766480"/>
                            <a:pt x="173038" y="771525"/>
                          </a:cubicBezTo>
                          <a:cubicBezTo>
                            <a:pt x="179608" y="777471"/>
                            <a:pt x="195944" y="787571"/>
                            <a:pt x="220663" y="800100"/>
                          </a:cubicBezTo>
                          <a:cubicBezTo>
                            <a:pt x="265114" y="822221"/>
                            <a:pt x="280131" y="822854"/>
                            <a:pt x="319088" y="830263"/>
                          </a:cubicBezTo>
                          <a:cubicBezTo>
                            <a:pt x="340671" y="838885"/>
                            <a:pt x="357735" y="846823"/>
                            <a:pt x="373063" y="850900"/>
                          </a:cubicBezTo>
                          <a:cubicBezTo>
                            <a:pt x="401249" y="855497"/>
                            <a:pt x="410678" y="867653"/>
                            <a:pt x="449263" y="876300"/>
                          </a:cubicBezTo>
                          <a:cubicBezTo>
                            <a:pt x="471782" y="880981"/>
                            <a:pt x="507568" y="893099"/>
                            <a:pt x="538163" y="904875"/>
                          </a:cubicBezTo>
                          <a:cubicBezTo>
                            <a:pt x="568455" y="915406"/>
                            <a:pt x="602751" y="915876"/>
                            <a:pt x="614363" y="922338"/>
                          </a:cubicBezTo>
                          <a:cubicBezTo>
                            <a:pt x="637384" y="924257"/>
                            <a:pt x="651361" y="928997"/>
                            <a:pt x="660400" y="933450"/>
                          </a:cubicBezTo>
                          <a:cubicBezTo>
                            <a:pt x="683941" y="930755"/>
                            <a:pt x="687531" y="934235"/>
                            <a:pt x="714375" y="933450"/>
                          </a:cubicBezTo>
                          <a:cubicBezTo>
                            <a:pt x="722997" y="922059"/>
                            <a:pt x="754990" y="921684"/>
                            <a:pt x="792163" y="901700"/>
                          </a:cubicBezTo>
                          <a:cubicBezTo>
                            <a:pt x="802014" y="899891"/>
                            <a:pt x="827205" y="887347"/>
                            <a:pt x="857250" y="885825"/>
                          </a:cubicBezTo>
                          <a:cubicBezTo>
                            <a:pt x="868484" y="880262"/>
                            <a:pt x="903298" y="875592"/>
                            <a:pt x="923925" y="866775"/>
                          </a:cubicBezTo>
                          <a:cubicBezTo>
                            <a:pt x="950353" y="858237"/>
                            <a:pt x="991656" y="838714"/>
                            <a:pt x="1001713" y="841375"/>
                          </a:cubicBezTo>
                          <a:cubicBezTo>
                            <a:pt x="1013061" y="839715"/>
                            <a:pt x="1028146" y="826830"/>
                            <a:pt x="1041400" y="822325"/>
                          </a:cubicBezTo>
                          <a:cubicBezTo>
                            <a:pt x="1053212" y="818008"/>
                            <a:pt x="1064408" y="813218"/>
                            <a:pt x="1074738" y="804863"/>
                          </a:cubicBezTo>
                          <a:cubicBezTo>
                            <a:pt x="1094358" y="792305"/>
                            <a:pt x="1107298" y="784707"/>
                            <a:pt x="1114425" y="774700"/>
                          </a:cubicBezTo>
                          <a:cubicBezTo>
                            <a:pt x="1119959" y="767001"/>
                            <a:pt x="1131097" y="743057"/>
                            <a:pt x="1138238" y="730250"/>
                          </a:cubicBezTo>
                          <a:cubicBezTo>
                            <a:pt x="1138390" y="719028"/>
                            <a:pt x="1151001" y="700860"/>
                            <a:pt x="1154113" y="687388"/>
                          </a:cubicBezTo>
                          <a:cubicBezTo>
                            <a:pt x="1159397" y="673561"/>
                            <a:pt x="1156802" y="678786"/>
                            <a:pt x="1160463" y="671513"/>
                          </a:cubicBezTo>
                          <a:cubicBezTo>
                            <a:pt x="1166434" y="660083"/>
                            <a:pt x="1169015" y="646972"/>
                            <a:pt x="1176338" y="638175"/>
                          </a:cubicBezTo>
                          <a:cubicBezTo>
                            <a:pt x="1180013" y="630757"/>
                            <a:pt x="1189557" y="621520"/>
                            <a:pt x="1193800" y="611188"/>
                          </a:cubicBezTo>
                          <a:cubicBezTo>
                            <a:pt x="1198376" y="600597"/>
                            <a:pt x="1206070" y="588598"/>
                            <a:pt x="1209675" y="581025"/>
                          </a:cubicBezTo>
                          <a:cubicBezTo>
                            <a:pt x="1214624" y="576264"/>
                            <a:pt x="1226617" y="570607"/>
                            <a:pt x="1233488" y="563563"/>
                          </a:cubicBezTo>
                          <a:cubicBezTo>
                            <a:pt x="1242760" y="562505"/>
                            <a:pt x="1258572" y="558642"/>
                            <a:pt x="1274763" y="558800"/>
                          </a:cubicBezTo>
                          <a:cubicBezTo>
                            <a:pt x="1276639" y="559381"/>
                            <a:pt x="1286773" y="558374"/>
                            <a:pt x="1289050" y="558800"/>
                          </a:cubicBezTo>
                          <a:cubicBezTo>
                            <a:pt x="1303404" y="556132"/>
                            <a:pt x="1322463" y="561995"/>
                            <a:pt x="1333500" y="561975"/>
                          </a:cubicBezTo>
                          <a:cubicBezTo>
                            <a:pt x="1354570" y="565428"/>
                            <a:pt x="1343889" y="564742"/>
                            <a:pt x="1363663" y="565150"/>
                          </a:cubicBezTo>
                          <a:cubicBezTo>
                            <a:pt x="1367405" y="568274"/>
                            <a:pt x="1382212" y="571596"/>
                            <a:pt x="1387475" y="573088"/>
                          </a:cubicBezTo>
                          <a:cubicBezTo>
                            <a:pt x="1392564" y="574886"/>
                            <a:pt x="1398817" y="574568"/>
                            <a:pt x="1404938" y="576263"/>
                          </a:cubicBezTo>
                          <a:cubicBezTo>
                            <a:pt x="1406616" y="576783"/>
                            <a:pt x="1407911" y="577557"/>
                            <a:pt x="1409700" y="577850"/>
                          </a:cubicBezTo>
                          <a:cubicBezTo>
                            <a:pt x="1412943" y="578245"/>
                            <a:pt x="1415781" y="577692"/>
                            <a:pt x="1419225" y="577850"/>
                          </a:cubicBezTo>
                          <a:cubicBezTo>
                            <a:pt x="1422884" y="580657"/>
                            <a:pt x="1439673" y="583156"/>
                            <a:pt x="1446213" y="587375"/>
                          </a:cubicBezTo>
                          <a:cubicBezTo>
                            <a:pt x="1461693" y="591665"/>
                            <a:pt x="1455671" y="590680"/>
                            <a:pt x="1465263" y="590550"/>
                          </a:cubicBezTo>
                          <a:cubicBezTo>
                            <a:pt x="1474437" y="592796"/>
                            <a:pt x="1476363" y="594648"/>
                            <a:pt x="1485900" y="596900"/>
                          </a:cubicBezTo>
                          <a:cubicBezTo>
                            <a:pt x="1487657" y="598578"/>
                            <a:pt x="1498109" y="598562"/>
                            <a:pt x="1500188" y="600075"/>
                          </a:cubicBezTo>
                          <a:cubicBezTo>
                            <a:pt x="1503642" y="602078"/>
                            <a:pt x="1507133" y="602689"/>
                            <a:pt x="1514475" y="603250"/>
                          </a:cubicBezTo>
                          <a:cubicBezTo>
                            <a:pt x="1518392" y="604090"/>
                            <a:pt x="1524508" y="605275"/>
                            <a:pt x="1528763" y="606425"/>
                          </a:cubicBezTo>
                          <a:cubicBezTo>
                            <a:pt x="1531025" y="607122"/>
                            <a:pt x="1535113" y="609600"/>
                            <a:pt x="1535113" y="609600"/>
                          </a:cubicBezTo>
                          <a:cubicBezTo>
                            <a:pt x="1542685" y="610821"/>
                            <a:pt x="1552752" y="612943"/>
                            <a:pt x="1555750" y="614363"/>
                          </a:cubicBezTo>
                          <a:cubicBezTo>
                            <a:pt x="1560496" y="613705"/>
                            <a:pt x="1567152" y="616288"/>
                            <a:pt x="1570038" y="615950"/>
                          </a:cubicBezTo>
                          <a:cubicBezTo>
                            <a:pt x="1574429" y="617445"/>
                            <a:pt x="1576382" y="618234"/>
                            <a:pt x="1581150" y="620713"/>
                          </a:cubicBezTo>
                          <a:cubicBezTo>
                            <a:pt x="1596116" y="624362"/>
                            <a:pt x="1590445" y="624380"/>
                            <a:pt x="1600200" y="623888"/>
                          </a:cubicBezTo>
                          <a:cubicBezTo>
                            <a:pt x="1601067" y="624499"/>
                            <a:pt x="1604195" y="626354"/>
                            <a:pt x="1604963" y="627063"/>
                          </a:cubicBezTo>
                          <a:cubicBezTo>
                            <a:pt x="1611736" y="628390"/>
                            <a:pt x="1615382" y="632853"/>
                            <a:pt x="1620838" y="633413"/>
                          </a:cubicBezTo>
                          <a:cubicBezTo>
                            <a:pt x="1621213" y="627328"/>
                            <a:pt x="1620349" y="621421"/>
                            <a:pt x="1620838" y="619125"/>
                          </a:cubicBezTo>
                          <a:cubicBezTo>
                            <a:pt x="1620382" y="613469"/>
                            <a:pt x="1616431" y="606888"/>
                            <a:pt x="1616075" y="598488"/>
                          </a:cubicBezTo>
                          <a:cubicBezTo>
                            <a:pt x="1613242" y="593195"/>
                            <a:pt x="1612000" y="592399"/>
                            <a:pt x="1608138" y="587375"/>
                          </a:cubicBezTo>
                          <a:cubicBezTo>
                            <a:pt x="1606632" y="585844"/>
                            <a:pt x="1600781" y="581169"/>
                            <a:pt x="1600200" y="579438"/>
                          </a:cubicBezTo>
                          <a:cubicBezTo>
                            <a:pt x="1597518" y="578082"/>
                            <a:pt x="1591727" y="568981"/>
                            <a:pt x="1589088" y="563563"/>
                          </a:cubicBezTo>
                          <a:cubicBezTo>
                            <a:pt x="1579517" y="562052"/>
                            <a:pt x="1545743" y="528465"/>
                            <a:pt x="1531938" y="522288"/>
                          </a:cubicBezTo>
                          <a:close/>
                        </a:path>
                        <a:path w="1620838" h="933450" stroke="0" extrusionOk="0">
                          <a:moveTo>
                            <a:pt x="1531938" y="522288"/>
                          </a:moveTo>
                          <a:lnTo>
                            <a:pt x="1531938" y="522288"/>
                          </a:lnTo>
                          <a:cubicBezTo>
                            <a:pt x="1486308" y="500518"/>
                            <a:pt x="1386583" y="482935"/>
                            <a:pt x="1363663" y="465138"/>
                          </a:cubicBezTo>
                          <a:cubicBezTo>
                            <a:pt x="1320222" y="455327"/>
                            <a:pt x="1315612" y="448148"/>
                            <a:pt x="1281113" y="431800"/>
                          </a:cubicBezTo>
                          <a:cubicBezTo>
                            <a:pt x="1272577" y="420379"/>
                            <a:pt x="1252005" y="405134"/>
                            <a:pt x="1238250" y="396875"/>
                          </a:cubicBezTo>
                          <a:cubicBezTo>
                            <a:pt x="1240053" y="394282"/>
                            <a:pt x="1238314" y="385465"/>
                            <a:pt x="1239838" y="376238"/>
                          </a:cubicBezTo>
                          <a:cubicBezTo>
                            <a:pt x="1241313" y="351526"/>
                            <a:pt x="1241403" y="309610"/>
                            <a:pt x="1241425" y="295275"/>
                          </a:cubicBezTo>
                          <a:cubicBezTo>
                            <a:pt x="1236064" y="276774"/>
                            <a:pt x="1216433" y="250839"/>
                            <a:pt x="1217613" y="241300"/>
                          </a:cubicBezTo>
                          <a:cubicBezTo>
                            <a:pt x="1212651" y="226897"/>
                            <a:pt x="1169290" y="203010"/>
                            <a:pt x="1146175" y="180975"/>
                          </a:cubicBezTo>
                          <a:cubicBezTo>
                            <a:pt x="1118838" y="166392"/>
                            <a:pt x="1089439" y="149356"/>
                            <a:pt x="1074738" y="141288"/>
                          </a:cubicBezTo>
                          <a:cubicBezTo>
                            <a:pt x="1065170" y="132194"/>
                            <a:pt x="996425" y="101340"/>
                            <a:pt x="989013" y="85725"/>
                          </a:cubicBezTo>
                          <a:cubicBezTo>
                            <a:pt x="967836" y="74440"/>
                            <a:pt x="907914" y="54693"/>
                            <a:pt x="882650" y="55563"/>
                          </a:cubicBezTo>
                          <a:cubicBezTo>
                            <a:pt x="873220" y="54444"/>
                            <a:pt x="830726" y="37126"/>
                            <a:pt x="796925" y="31750"/>
                          </a:cubicBezTo>
                          <a:cubicBezTo>
                            <a:pt x="753569" y="22857"/>
                            <a:pt x="720536" y="13178"/>
                            <a:pt x="708025" y="12700"/>
                          </a:cubicBezTo>
                          <a:cubicBezTo>
                            <a:pt x="700554" y="11237"/>
                            <a:pt x="678013" y="4237"/>
                            <a:pt x="671513" y="6350"/>
                          </a:cubicBezTo>
                          <a:cubicBezTo>
                            <a:pt x="659310" y="7979"/>
                            <a:pt x="654391" y="8446"/>
                            <a:pt x="639763" y="6350"/>
                          </a:cubicBezTo>
                          <a:cubicBezTo>
                            <a:pt x="623558" y="4374"/>
                            <a:pt x="629933" y="5433"/>
                            <a:pt x="622300" y="4763"/>
                          </a:cubicBezTo>
                          <a:cubicBezTo>
                            <a:pt x="620963" y="4173"/>
                            <a:pt x="617372" y="4581"/>
                            <a:pt x="612775" y="3175"/>
                          </a:cubicBezTo>
                          <a:cubicBezTo>
                            <a:pt x="610189" y="1714"/>
                            <a:pt x="599791" y="-106"/>
                            <a:pt x="588963" y="0"/>
                          </a:cubicBezTo>
                          <a:cubicBezTo>
                            <a:pt x="582192" y="-804"/>
                            <a:pt x="570445" y="1461"/>
                            <a:pt x="560388" y="1588"/>
                          </a:cubicBezTo>
                          <a:cubicBezTo>
                            <a:pt x="554924" y="906"/>
                            <a:pt x="542941" y="2849"/>
                            <a:pt x="538163" y="3175"/>
                          </a:cubicBezTo>
                          <a:cubicBezTo>
                            <a:pt x="533302" y="4605"/>
                            <a:pt x="523119" y="4459"/>
                            <a:pt x="520700" y="6350"/>
                          </a:cubicBezTo>
                          <a:cubicBezTo>
                            <a:pt x="518044" y="8060"/>
                            <a:pt x="508522" y="9520"/>
                            <a:pt x="501650" y="12700"/>
                          </a:cubicBezTo>
                          <a:cubicBezTo>
                            <a:pt x="495014" y="13174"/>
                            <a:pt x="487425" y="13082"/>
                            <a:pt x="485775" y="14288"/>
                          </a:cubicBezTo>
                          <a:cubicBezTo>
                            <a:pt x="478376" y="16032"/>
                            <a:pt x="468815" y="17700"/>
                            <a:pt x="466725" y="19050"/>
                          </a:cubicBezTo>
                          <a:cubicBezTo>
                            <a:pt x="460612" y="21554"/>
                            <a:pt x="457832" y="22729"/>
                            <a:pt x="454025" y="23813"/>
                          </a:cubicBezTo>
                          <a:lnTo>
                            <a:pt x="454025" y="23813"/>
                          </a:lnTo>
                          <a:cubicBezTo>
                            <a:pt x="446990" y="25180"/>
                            <a:pt x="445387" y="26578"/>
                            <a:pt x="439738" y="26988"/>
                          </a:cubicBezTo>
                          <a:cubicBezTo>
                            <a:pt x="437485" y="29193"/>
                            <a:pt x="422498" y="29890"/>
                            <a:pt x="415925" y="31750"/>
                          </a:cubicBezTo>
                          <a:cubicBezTo>
                            <a:pt x="411384" y="33769"/>
                            <a:pt x="410800" y="36389"/>
                            <a:pt x="406400" y="38100"/>
                          </a:cubicBezTo>
                          <a:cubicBezTo>
                            <a:pt x="402032" y="39141"/>
                            <a:pt x="394725" y="43408"/>
                            <a:pt x="388938" y="46038"/>
                          </a:cubicBezTo>
                          <a:cubicBezTo>
                            <a:pt x="385662" y="45609"/>
                            <a:pt x="379108" y="49968"/>
                            <a:pt x="371475" y="52388"/>
                          </a:cubicBezTo>
                          <a:cubicBezTo>
                            <a:pt x="363032" y="59234"/>
                            <a:pt x="355993" y="60031"/>
                            <a:pt x="352425" y="63500"/>
                          </a:cubicBezTo>
                          <a:cubicBezTo>
                            <a:pt x="347654" y="65035"/>
                            <a:pt x="341962" y="67900"/>
                            <a:pt x="338138" y="69850"/>
                          </a:cubicBezTo>
                          <a:cubicBezTo>
                            <a:pt x="335836" y="71885"/>
                            <a:pt x="329756" y="73954"/>
                            <a:pt x="328613" y="74613"/>
                          </a:cubicBezTo>
                          <a:cubicBezTo>
                            <a:pt x="323152" y="75791"/>
                            <a:pt x="315351" y="78518"/>
                            <a:pt x="309563" y="82550"/>
                          </a:cubicBezTo>
                          <a:cubicBezTo>
                            <a:pt x="307690" y="82879"/>
                            <a:pt x="300204" y="86542"/>
                            <a:pt x="296863" y="87313"/>
                          </a:cubicBezTo>
                          <a:lnTo>
                            <a:pt x="296863" y="87313"/>
                          </a:lnTo>
                          <a:cubicBezTo>
                            <a:pt x="293650" y="87223"/>
                            <a:pt x="283229" y="94817"/>
                            <a:pt x="280988" y="95250"/>
                          </a:cubicBezTo>
                          <a:cubicBezTo>
                            <a:pt x="279760" y="95400"/>
                            <a:pt x="275661" y="97703"/>
                            <a:pt x="273050" y="100013"/>
                          </a:cubicBezTo>
                          <a:cubicBezTo>
                            <a:pt x="269352" y="102836"/>
                            <a:pt x="263366" y="105927"/>
                            <a:pt x="261938" y="107950"/>
                          </a:cubicBezTo>
                          <a:cubicBezTo>
                            <a:pt x="260032" y="110930"/>
                            <a:pt x="253433" y="114909"/>
                            <a:pt x="246063" y="120650"/>
                          </a:cubicBezTo>
                          <a:cubicBezTo>
                            <a:pt x="241358" y="124837"/>
                            <a:pt x="237756" y="125095"/>
                            <a:pt x="233363" y="130175"/>
                          </a:cubicBezTo>
                          <a:cubicBezTo>
                            <a:pt x="233187" y="132589"/>
                            <a:pt x="226979" y="139046"/>
                            <a:pt x="220663" y="144463"/>
                          </a:cubicBezTo>
                          <a:cubicBezTo>
                            <a:pt x="215662" y="147423"/>
                            <a:pt x="213204" y="149416"/>
                            <a:pt x="211138" y="152400"/>
                          </a:cubicBezTo>
                          <a:cubicBezTo>
                            <a:pt x="205181" y="157710"/>
                            <a:pt x="203091" y="159297"/>
                            <a:pt x="196850" y="163513"/>
                          </a:cubicBezTo>
                          <a:cubicBezTo>
                            <a:pt x="191261" y="171299"/>
                            <a:pt x="181980" y="174580"/>
                            <a:pt x="179388" y="179388"/>
                          </a:cubicBezTo>
                          <a:cubicBezTo>
                            <a:pt x="172065" y="185913"/>
                            <a:pt x="168073" y="192989"/>
                            <a:pt x="166688" y="195263"/>
                          </a:cubicBezTo>
                          <a:cubicBezTo>
                            <a:pt x="157003" y="199936"/>
                            <a:pt x="153343" y="206632"/>
                            <a:pt x="149225" y="207963"/>
                          </a:cubicBezTo>
                          <a:cubicBezTo>
                            <a:pt x="146682" y="210117"/>
                            <a:pt x="144569" y="213882"/>
                            <a:pt x="141288" y="219075"/>
                          </a:cubicBezTo>
                          <a:cubicBezTo>
                            <a:pt x="136879" y="224739"/>
                            <a:pt x="134425" y="231927"/>
                            <a:pt x="131763" y="233363"/>
                          </a:cubicBezTo>
                          <a:cubicBezTo>
                            <a:pt x="124626" y="240836"/>
                            <a:pt x="123345" y="244468"/>
                            <a:pt x="115888" y="250825"/>
                          </a:cubicBezTo>
                          <a:cubicBezTo>
                            <a:pt x="108105" y="261685"/>
                            <a:pt x="107280" y="257618"/>
                            <a:pt x="107950" y="263525"/>
                          </a:cubicBezTo>
                          <a:cubicBezTo>
                            <a:pt x="104563" y="267199"/>
                            <a:pt x="100666" y="270274"/>
                            <a:pt x="98425" y="274638"/>
                          </a:cubicBezTo>
                          <a:cubicBezTo>
                            <a:pt x="95887" y="278153"/>
                            <a:pt x="91246" y="284357"/>
                            <a:pt x="88900" y="292100"/>
                          </a:cubicBezTo>
                          <a:cubicBezTo>
                            <a:pt x="87479" y="297106"/>
                            <a:pt x="82997" y="304948"/>
                            <a:pt x="76200" y="312738"/>
                          </a:cubicBezTo>
                          <a:cubicBezTo>
                            <a:pt x="73486" y="321437"/>
                            <a:pt x="69724" y="330892"/>
                            <a:pt x="66675" y="336550"/>
                          </a:cubicBezTo>
                          <a:cubicBezTo>
                            <a:pt x="65519" y="337599"/>
                            <a:pt x="60751" y="347435"/>
                            <a:pt x="60325" y="349250"/>
                          </a:cubicBezTo>
                          <a:cubicBezTo>
                            <a:pt x="58586" y="352205"/>
                            <a:pt x="55857" y="358870"/>
                            <a:pt x="53975" y="361950"/>
                          </a:cubicBezTo>
                          <a:cubicBezTo>
                            <a:pt x="53004" y="367767"/>
                            <a:pt x="49707" y="373748"/>
                            <a:pt x="49213" y="376238"/>
                          </a:cubicBezTo>
                          <a:cubicBezTo>
                            <a:pt x="46344" y="383027"/>
                            <a:pt x="37346" y="394460"/>
                            <a:pt x="36513" y="396875"/>
                          </a:cubicBezTo>
                          <a:cubicBezTo>
                            <a:pt x="35715" y="398425"/>
                            <a:pt x="29981" y="409193"/>
                            <a:pt x="28575" y="411163"/>
                          </a:cubicBezTo>
                          <a:cubicBezTo>
                            <a:pt x="25832" y="412484"/>
                            <a:pt x="19887" y="420674"/>
                            <a:pt x="19050" y="422275"/>
                          </a:cubicBezTo>
                          <a:cubicBezTo>
                            <a:pt x="12813" y="436427"/>
                            <a:pt x="12913" y="430019"/>
                            <a:pt x="12700" y="436563"/>
                          </a:cubicBezTo>
                          <a:cubicBezTo>
                            <a:pt x="10950" y="439137"/>
                            <a:pt x="11058" y="441275"/>
                            <a:pt x="9525" y="442913"/>
                          </a:cubicBezTo>
                          <a:cubicBezTo>
                            <a:pt x="7636" y="454365"/>
                            <a:pt x="4089" y="462761"/>
                            <a:pt x="4763" y="466725"/>
                          </a:cubicBezTo>
                          <a:cubicBezTo>
                            <a:pt x="1470" y="473522"/>
                            <a:pt x="3531" y="477812"/>
                            <a:pt x="0" y="485775"/>
                          </a:cubicBezTo>
                          <a:cubicBezTo>
                            <a:pt x="784" y="498132"/>
                            <a:pt x="1913" y="501122"/>
                            <a:pt x="0" y="512763"/>
                          </a:cubicBezTo>
                          <a:cubicBezTo>
                            <a:pt x="287" y="513401"/>
                            <a:pt x="737" y="516520"/>
                            <a:pt x="1588" y="519113"/>
                          </a:cubicBezTo>
                          <a:cubicBezTo>
                            <a:pt x="2327" y="524195"/>
                            <a:pt x="4864" y="530838"/>
                            <a:pt x="6350" y="538163"/>
                          </a:cubicBezTo>
                          <a:cubicBezTo>
                            <a:pt x="6906" y="545677"/>
                            <a:pt x="6674" y="551756"/>
                            <a:pt x="7938" y="554038"/>
                          </a:cubicBezTo>
                          <a:cubicBezTo>
                            <a:pt x="12046" y="561176"/>
                            <a:pt x="13279" y="573592"/>
                            <a:pt x="15875" y="577850"/>
                          </a:cubicBezTo>
                          <a:cubicBezTo>
                            <a:pt x="18569" y="582006"/>
                            <a:pt x="25905" y="594343"/>
                            <a:pt x="28575" y="601663"/>
                          </a:cubicBezTo>
                          <a:cubicBezTo>
                            <a:pt x="29377" y="611077"/>
                            <a:pt x="29643" y="623580"/>
                            <a:pt x="31750" y="627063"/>
                          </a:cubicBezTo>
                          <a:cubicBezTo>
                            <a:pt x="33636" y="633138"/>
                            <a:pt x="35351" y="641631"/>
                            <a:pt x="38100" y="652463"/>
                          </a:cubicBezTo>
                          <a:cubicBezTo>
                            <a:pt x="40596" y="657369"/>
                            <a:pt x="41970" y="660233"/>
                            <a:pt x="46038" y="666750"/>
                          </a:cubicBezTo>
                          <a:cubicBezTo>
                            <a:pt x="52887" y="672143"/>
                            <a:pt x="55678" y="678364"/>
                            <a:pt x="63500" y="682625"/>
                          </a:cubicBezTo>
                          <a:cubicBezTo>
                            <a:pt x="68759" y="691274"/>
                            <a:pt x="86236" y="710917"/>
                            <a:pt x="107950" y="728663"/>
                          </a:cubicBezTo>
                          <a:cubicBezTo>
                            <a:pt x="109834" y="734268"/>
                            <a:pt x="121215" y="741506"/>
                            <a:pt x="123825" y="747713"/>
                          </a:cubicBezTo>
                          <a:cubicBezTo>
                            <a:pt x="137386" y="750057"/>
                            <a:pt x="151964" y="760772"/>
                            <a:pt x="173038" y="771525"/>
                          </a:cubicBezTo>
                          <a:cubicBezTo>
                            <a:pt x="183580" y="780103"/>
                            <a:pt x="202376" y="785902"/>
                            <a:pt x="220663" y="800100"/>
                          </a:cubicBezTo>
                          <a:cubicBezTo>
                            <a:pt x="258187" y="807153"/>
                            <a:pt x="292814" y="831037"/>
                            <a:pt x="319088" y="830263"/>
                          </a:cubicBezTo>
                          <a:cubicBezTo>
                            <a:pt x="346230" y="837006"/>
                            <a:pt x="361541" y="843354"/>
                            <a:pt x="373063" y="850900"/>
                          </a:cubicBezTo>
                          <a:cubicBezTo>
                            <a:pt x="393137" y="857432"/>
                            <a:pt x="420792" y="859269"/>
                            <a:pt x="449263" y="876300"/>
                          </a:cubicBezTo>
                          <a:cubicBezTo>
                            <a:pt x="469383" y="875041"/>
                            <a:pt x="500465" y="895581"/>
                            <a:pt x="538163" y="904875"/>
                          </a:cubicBezTo>
                          <a:cubicBezTo>
                            <a:pt x="573136" y="905978"/>
                            <a:pt x="584399" y="910969"/>
                            <a:pt x="614363" y="922338"/>
                          </a:cubicBezTo>
                          <a:cubicBezTo>
                            <a:pt x="625802" y="927913"/>
                            <a:pt x="652734" y="930805"/>
                            <a:pt x="660400" y="933450"/>
                          </a:cubicBezTo>
                          <a:cubicBezTo>
                            <a:pt x="679522" y="930717"/>
                            <a:pt x="695341" y="933489"/>
                            <a:pt x="714375" y="933450"/>
                          </a:cubicBezTo>
                          <a:cubicBezTo>
                            <a:pt x="731233" y="930579"/>
                            <a:pt x="775338" y="911898"/>
                            <a:pt x="792163" y="901700"/>
                          </a:cubicBezTo>
                          <a:cubicBezTo>
                            <a:pt x="811315" y="892692"/>
                            <a:pt x="847839" y="889546"/>
                            <a:pt x="857250" y="885825"/>
                          </a:cubicBezTo>
                          <a:cubicBezTo>
                            <a:pt x="870062" y="876169"/>
                            <a:pt x="894782" y="874850"/>
                            <a:pt x="923925" y="866775"/>
                          </a:cubicBezTo>
                          <a:cubicBezTo>
                            <a:pt x="954074" y="861685"/>
                            <a:pt x="988778" y="847473"/>
                            <a:pt x="1001713" y="841375"/>
                          </a:cubicBezTo>
                          <a:cubicBezTo>
                            <a:pt x="1021573" y="833181"/>
                            <a:pt x="1030444" y="823328"/>
                            <a:pt x="1041400" y="822325"/>
                          </a:cubicBezTo>
                          <a:cubicBezTo>
                            <a:pt x="1055457" y="816239"/>
                            <a:pt x="1060770" y="812398"/>
                            <a:pt x="1074738" y="804863"/>
                          </a:cubicBezTo>
                          <a:cubicBezTo>
                            <a:pt x="1086068" y="797382"/>
                            <a:pt x="1097518" y="785190"/>
                            <a:pt x="1114425" y="774700"/>
                          </a:cubicBezTo>
                          <a:cubicBezTo>
                            <a:pt x="1124157" y="751963"/>
                            <a:pt x="1132410" y="739770"/>
                            <a:pt x="1138238" y="730250"/>
                          </a:cubicBezTo>
                          <a:cubicBezTo>
                            <a:pt x="1146148" y="712097"/>
                            <a:pt x="1152142" y="699981"/>
                            <a:pt x="1154113" y="687388"/>
                          </a:cubicBezTo>
                          <a:cubicBezTo>
                            <a:pt x="1159914" y="674352"/>
                            <a:pt x="1156775" y="679105"/>
                            <a:pt x="1160463" y="671513"/>
                          </a:cubicBezTo>
                          <a:cubicBezTo>
                            <a:pt x="1165268" y="659075"/>
                            <a:pt x="1174936" y="646873"/>
                            <a:pt x="1176338" y="638175"/>
                          </a:cubicBezTo>
                          <a:cubicBezTo>
                            <a:pt x="1181431" y="626864"/>
                            <a:pt x="1188884" y="621782"/>
                            <a:pt x="1193800" y="611188"/>
                          </a:cubicBezTo>
                          <a:cubicBezTo>
                            <a:pt x="1199344" y="595520"/>
                            <a:pt x="1207895" y="586053"/>
                            <a:pt x="1209675" y="581025"/>
                          </a:cubicBezTo>
                          <a:cubicBezTo>
                            <a:pt x="1219389" y="572881"/>
                            <a:pt x="1228730" y="564190"/>
                            <a:pt x="1233488" y="563563"/>
                          </a:cubicBezTo>
                          <a:cubicBezTo>
                            <a:pt x="1249787" y="558843"/>
                            <a:pt x="1267065" y="559223"/>
                            <a:pt x="1274763" y="558800"/>
                          </a:cubicBezTo>
                          <a:cubicBezTo>
                            <a:pt x="1279663" y="558996"/>
                            <a:pt x="1286077" y="559813"/>
                            <a:pt x="1289050" y="558800"/>
                          </a:cubicBezTo>
                          <a:cubicBezTo>
                            <a:pt x="1306461" y="563194"/>
                            <a:pt x="1327642" y="558261"/>
                            <a:pt x="1333500" y="561975"/>
                          </a:cubicBezTo>
                          <a:cubicBezTo>
                            <a:pt x="1352652" y="566666"/>
                            <a:pt x="1342670" y="563485"/>
                            <a:pt x="1363663" y="565150"/>
                          </a:cubicBezTo>
                          <a:cubicBezTo>
                            <a:pt x="1370636" y="566526"/>
                            <a:pt x="1378718" y="572374"/>
                            <a:pt x="1387475" y="573088"/>
                          </a:cubicBezTo>
                          <a:cubicBezTo>
                            <a:pt x="1392663" y="573837"/>
                            <a:pt x="1400143" y="575248"/>
                            <a:pt x="1404938" y="576263"/>
                          </a:cubicBezTo>
                          <a:cubicBezTo>
                            <a:pt x="1406590" y="576319"/>
                            <a:pt x="1408147" y="577756"/>
                            <a:pt x="1409700" y="577850"/>
                          </a:cubicBezTo>
                          <a:cubicBezTo>
                            <a:pt x="1412463" y="578065"/>
                            <a:pt x="1415449" y="577911"/>
                            <a:pt x="1419225" y="577850"/>
                          </a:cubicBezTo>
                          <a:cubicBezTo>
                            <a:pt x="1427903" y="581770"/>
                            <a:pt x="1439062" y="587084"/>
                            <a:pt x="1446213" y="587375"/>
                          </a:cubicBezTo>
                          <a:cubicBezTo>
                            <a:pt x="1462559" y="590543"/>
                            <a:pt x="1456907" y="590508"/>
                            <a:pt x="1465263" y="590550"/>
                          </a:cubicBezTo>
                          <a:cubicBezTo>
                            <a:pt x="1473000" y="591200"/>
                            <a:pt x="1476125" y="593228"/>
                            <a:pt x="1485900" y="596900"/>
                          </a:cubicBezTo>
                          <a:cubicBezTo>
                            <a:pt x="1491718" y="598038"/>
                            <a:pt x="1496769" y="598179"/>
                            <a:pt x="1500188" y="600075"/>
                          </a:cubicBezTo>
                          <a:cubicBezTo>
                            <a:pt x="1506848" y="602226"/>
                            <a:pt x="1510233" y="603468"/>
                            <a:pt x="1514475" y="603250"/>
                          </a:cubicBezTo>
                          <a:cubicBezTo>
                            <a:pt x="1519465" y="604085"/>
                            <a:pt x="1524036" y="605244"/>
                            <a:pt x="1528763" y="606425"/>
                          </a:cubicBezTo>
                          <a:cubicBezTo>
                            <a:pt x="1531025" y="607121"/>
                            <a:pt x="1535113" y="609600"/>
                            <a:pt x="1535113" y="609600"/>
                          </a:cubicBezTo>
                          <a:cubicBezTo>
                            <a:pt x="1538062" y="609457"/>
                            <a:pt x="1550966" y="613522"/>
                            <a:pt x="1555750" y="614363"/>
                          </a:cubicBezTo>
                          <a:cubicBezTo>
                            <a:pt x="1558021" y="614401"/>
                            <a:pt x="1565654" y="614645"/>
                            <a:pt x="1570038" y="615950"/>
                          </a:cubicBezTo>
                          <a:cubicBezTo>
                            <a:pt x="1575449" y="617554"/>
                            <a:pt x="1579829" y="620399"/>
                            <a:pt x="1581150" y="620713"/>
                          </a:cubicBezTo>
                          <a:cubicBezTo>
                            <a:pt x="1596685" y="624103"/>
                            <a:pt x="1590271" y="623885"/>
                            <a:pt x="1600200" y="623888"/>
                          </a:cubicBezTo>
                          <a:cubicBezTo>
                            <a:pt x="1601975" y="624921"/>
                            <a:pt x="1603301" y="625721"/>
                            <a:pt x="1604963" y="627063"/>
                          </a:cubicBezTo>
                          <a:cubicBezTo>
                            <a:pt x="1609154" y="629738"/>
                            <a:pt x="1616019" y="632061"/>
                            <a:pt x="1620838" y="633413"/>
                          </a:cubicBezTo>
                          <a:cubicBezTo>
                            <a:pt x="1621894" y="628486"/>
                            <a:pt x="1621910" y="625750"/>
                            <a:pt x="1620838" y="619125"/>
                          </a:cubicBezTo>
                          <a:cubicBezTo>
                            <a:pt x="1620362" y="613297"/>
                            <a:pt x="1619616" y="605755"/>
                            <a:pt x="1616075" y="598488"/>
                          </a:cubicBezTo>
                          <a:cubicBezTo>
                            <a:pt x="1613611" y="594133"/>
                            <a:pt x="1609833" y="589129"/>
                            <a:pt x="1608138" y="587375"/>
                          </a:cubicBezTo>
                          <a:cubicBezTo>
                            <a:pt x="1606306" y="586128"/>
                            <a:pt x="1604245" y="583080"/>
                            <a:pt x="1600200" y="579438"/>
                          </a:cubicBezTo>
                          <a:cubicBezTo>
                            <a:pt x="1595465" y="574740"/>
                            <a:pt x="1591551" y="569298"/>
                            <a:pt x="1589088" y="563563"/>
                          </a:cubicBezTo>
                          <a:cubicBezTo>
                            <a:pt x="1571116" y="546993"/>
                            <a:pt x="1553187" y="538588"/>
                            <a:pt x="1531938" y="522288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90" name="Freeform: Shape 375">
              <a:extLst>
                <a:ext uri="{FF2B5EF4-FFF2-40B4-BE49-F238E27FC236}">
                  <a16:creationId xmlns:a16="http://schemas.microsoft.com/office/drawing/2014/main" id="{9F5B35A6-955C-608E-BF99-C10FF9624951}"/>
                </a:ext>
              </a:extLst>
            </p:cNvPr>
            <p:cNvSpPr/>
            <p:nvPr/>
          </p:nvSpPr>
          <p:spPr>
            <a:xfrm rot="3600000">
              <a:off x="2341664" y="3192582"/>
              <a:ext cx="190583" cy="80632"/>
            </a:xfrm>
            <a:custGeom>
              <a:avLst/>
              <a:gdLst>
                <a:gd name="connsiteX0" fmla="*/ 0 w 908050"/>
                <a:gd name="connsiteY0" fmla="*/ 371475 h 384175"/>
                <a:gd name="connsiteX1" fmla="*/ 85725 w 908050"/>
                <a:gd name="connsiteY1" fmla="*/ 379413 h 384175"/>
                <a:gd name="connsiteX2" fmla="*/ 133350 w 908050"/>
                <a:gd name="connsiteY2" fmla="*/ 384175 h 384175"/>
                <a:gd name="connsiteX3" fmla="*/ 187325 w 908050"/>
                <a:gd name="connsiteY3" fmla="*/ 379413 h 384175"/>
                <a:gd name="connsiteX4" fmla="*/ 222250 w 908050"/>
                <a:gd name="connsiteY4" fmla="*/ 363538 h 384175"/>
                <a:gd name="connsiteX5" fmla="*/ 234950 w 908050"/>
                <a:gd name="connsiteY5" fmla="*/ 357188 h 384175"/>
                <a:gd name="connsiteX6" fmla="*/ 274638 w 908050"/>
                <a:gd name="connsiteY6" fmla="*/ 341313 h 384175"/>
                <a:gd name="connsiteX7" fmla="*/ 300038 w 908050"/>
                <a:gd name="connsiteY7" fmla="*/ 328613 h 384175"/>
                <a:gd name="connsiteX8" fmla="*/ 315913 w 908050"/>
                <a:gd name="connsiteY8" fmla="*/ 319088 h 384175"/>
                <a:gd name="connsiteX9" fmla="*/ 334963 w 908050"/>
                <a:gd name="connsiteY9" fmla="*/ 307975 h 384175"/>
                <a:gd name="connsiteX10" fmla="*/ 347663 w 908050"/>
                <a:gd name="connsiteY10" fmla="*/ 301625 h 384175"/>
                <a:gd name="connsiteX11" fmla="*/ 365125 w 908050"/>
                <a:gd name="connsiteY11" fmla="*/ 288925 h 384175"/>
                <a:gd name="connsiteX12" fmla="*/ 415925 w 908050"/>
                <a:gd name="connsiteY12" fmla="*/ 215900 h 384175"/>
                <a:gd name="connsiteX13" fmla="*/ 433388 w 908050"/>
                <a:gd name="connsiteY13" fmla="*/ 200025 h 384175"/>
                <a:gd name="connsiteX14" fmla="*/ 454025 w 908050"/>
                <a:gd name="connsiteY14" fmla="*/ 174625 h 384175"/>
                <a:gd name="connsiteX15" fmla="*/ 468313 w 908050"/>
                <a:gd name="connsiteY15" fmla="*/ 152400 h 384175"/>
                <a:gd name="connsiteX16" fmla="*/ 488950 w 908050"/>
                <a:gd name="connsiteY16" fmla="*/ 134938 h 384175"/>
                <a:gd name="connsiteX17" fmla="*/ 527050 w 908050"/>
                <a:gd name="connsiteY17" fmla="*/ 127000 h 384175"/>
                <a:gd name="connsiteX18" fmla="*/ 541338 w 908050"/>
                <a:gd name="connsiteY18" fmla="*/ 125413 h 384175"/>
                <a:gd name="connsiteX19" fmla="*/ 600075 w 908050"/>
                <a:gd name="connsiteY19" fmla="*/ 125413 h 384175"/>
                <a:gd name="connsiteX20" fmla="*/ 650875 w 908050"/>
                <a:gd name="connsiteY20" fmla="*/ 125413 h 384175"/>
                <a:gd name="connsiteX21" fmla="*/ 696913 w 908050"/>
                <a:gd name="connsiteY21" fmla="*/ 123825 h 384175"/>
                <a:gd name="connsiteX22" fmla="*/ 754063 w 908050"/>
                <a:gd name="connsiteY22" fmla="*/ 127000 h 384175"/>
                <a:gd name="connsiteX23" fmla="*/ 792163 w 908050"/>
                <a:gd name="connsiteY23" fmla="*/ 131763 h 384175"/>
                <a:gd name="connsiteX24" fmla="*/ 833438 w 908050"/>
                <a:gd name="connsiteY24" fmla="*/ 131763 h 384175"/>
                <a:gd name="connsiteX25" fmla="*/ 868363 w 908050"/>
                <a:gd name="connsiteY25" fmla="*/ 133350 h 384175"/>
                <a:gd name="connsiteX26" fmla="*/ 893763 w 908050"/>
                <a:gd name="connsiteY26" fmla="*/ 109538 h 384175"/>
                <a:gd name="connsiteX27" fmla="*/ 908050 w 908050"/>
                <a:gd name="connsiteY27" fmla="*/ 90488 h 384175"/>
                <a:gd name="connsiteX28" fmla="*/ 896938 w 908050"/>
                <a:gd name="connsiteY28" fmla="*/ 73025 h 384175"/>
                <a:gd name="connsiteX29" fmla="*/ 889000 w 908050"/>
                <a:gd name="connsiteY29" fmla="*/ 65088 h 384175"/>
                <a:gd name="connsiteX30" fmla="*/ 660400 w 908050"/>
                <a:gd name="connsiteY30" fmla="*/ 14288 h 384175"/>
                <a:gd name="connsiteX31" fmla="*/ 590550 w 908050"/>
                <a:gd name="connsiteY31" fmla="*/ 4763 h 384175"/>
                <a:gd name="connsiteX32" fmla="*/ 574675 w 908050"/>
                <a:gd name="connsiteY32" fmla="*/ 0 h 384175"/>
                <a:gd name="connsiteX33" fmla="*/ 527050 w 908050"/>
                <a:gd name="connsiteY33" fmla="*/ 0 h 384175"/>
                <a:gd name="connsiteX34" fmla="*/ 484188 w 908050"/>
                <a:gd name="connsiteY34" fmla="*/ 15875 h 384175"/>
                <a:gd name="connsiteX35" fmla="*/ 452438 w 908050"/>
                <a:gd name="connsiteY35" fmla="*/ 55563 h 384175"/>
                <a:gd name="connsiteX36" fmla="*/ 414338 w 908050"/>
                <a:gd name="connsiteY36" fmla="*/ 155575 h 384175"/>
                <a:gd name="connsiteX37" fmla="*/ 384175 w 908050"/>
                <a:gd name="connsiteY37" fmla="*/ 212725 h 384175"/>
                <a:gd name="connsiteX38" fmla="*/ 319088 w 908050"/>
                <a:gd name="connsiteY38" fmla="*/ 255588 h 384175"/>
                <a:gd name="connsiteX39" fmla="*/ 198438 w 908050"/>
                <a:gd name="connsiteY39" fmla="*/ 304800 h 384175"/>
                <a:gd name="connsiteX40" fmla="*/ 0 w 908050"/>
                <a:gd name="connsiteY40" fmla="*/ 371475 h 3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8050" h="384175">
                  <a:moveTo>
                    <a:pt x="0" y="371475"/>
                  </a:moveTo>
                  <a:lnTo>
                    <a:pt x="85725" y="379413"/>
                  </a:lnTo>
                  <a:lnTo>
                    <a:pt x="133350" y="384175"/>
                  </a:lnTo>
                  <a:lnTo>
                    <a:pt x="187325" y="379413"/>
                  </a:lnTo>
                  <a:lnTo>
                    <a:pt x="222250" y="363538"/>
                  </a:lnTo>
                  <a:lnTo>
                    <a:pt x="234950" y="357188"/>
                  </a:lnTo>
                  <a:lnTo>
                    <a:pt x="274638" y="341313"/>
                  </a:lnTo>
                  <a:lnTo>
                    <a:pt x="300038" y="328613"/>
                  </a:lnTo>
                  <a:lnTo>
                    <a:pt x="315913" y="319088"/>
                  </a:lnTo>
                  <a:lnTo>
                    <a:pt x="334963" y="307975"/>
                  </a:lnTo>
                  <a:lnTo>
                    <a:pt x="347663" y="301625"/>
                  </a:lnTo>
                  <a:lnTo>
                    <a:pt x="365125" y="288925"/>
                  </a:lnTo>
                  <a:lnTo>
                    <a:pt x="415925" y="215900"/>
                  </a:lnTo>
                  <a:lnTo>
                    <a:pt x="433388" y="200025"/>
                  </a:lnTo>
                  <a:lnTo>
                    <a:pt x="454025" y="174625"/>
                  </a:lnTo>
                  <a:lnTo>
                    <a:pt x="468313" y="152400"/>
                  </a:lnTo>
                  <a:lnTo>
                    <a:pt x="488950" y="134938"/>
                  </a:lnTo>
                  <a:lnTo>
                    <a:pt x="527050" y="127000"/>
                  </a:lnTo>
                  <a:lnTo>
                    <a:pt x="541338" y="125413"/>
                  </a:lnTo>
                  <a:lnTo>
                    <a:pt x="600075" y="125413"/>
                  </a:lnTo>
                  <a:lnTo>
                    <a:pt x="650875" y="125413"/>
                  </a:lnTo>
                  <a:lnTo>
                    <a:pt x="696913" y="123825"/>
                  </a:lnTo>
                  <a:lnTo>
                    <a:pt x="754063" y="127000"/>
                  </a:lnTo>
                  <a:lnTo>
                    <a:pt x="792163" y="131763"/>
                  </a:lnTo>
                  <a:lnTo>
                    <a:pt x="833438" y="131763"/>
                  </a:lnTo>
                  <a:lnTo>
                    <a:pt x="868363" y="133350"/>
                  </a:lnTo>
                  <a:lnTo>
                    <a:pt x="893763" y="109538"/>
                  </a:lnTo>
                  <a:lnTo>
                    <a:pt x="908050" y="90488"/>
                  </a:lnTo>
                  <a:lnTo>
                    <a:pt x="896938" y="73025"/>
                  </a:lnTo>
                  <a:lnTo>
                    <a:pt x="889000" y="65088"/>
                  </a:lnTo>
                  <a:lnTo>
                    <a:pt x="660400" y="14288"/>
                  </a:lnTo>
                  <a:lnTo>
                    <a:pt x="590550" y="4763"/>
                  </a:lnTo>
                  <a:lnTo>
                    <a:pt x="574675" y="0"/>
                  </a:lnTo>
                  <a:lnTo>
                    <a:pt x="527050" y="0"/>
                  </a:lnTo>
                  <a:lnTo>
                    <a:pt x="484188" y="15875"/>
                  </a:lnTo>
                  <a:lnTo>
                    <a:pt x="452438" y="55563"/>
                  </a:lnTo>
                  <a:lnTo>
                    <a:pt x="414338" y="155575"/>
                  </a:lnTo>
                  <a:lnTo>
                    <a:pt x="384175" y="212725"/>
                  </a:lnTo>
                  <a:lnTo>
                    <a:pt x="319088" y="255588"/>
                  </a:lnTo>
                  <a:lnTo>
                    <a:pt x="198438" y="304800"/>
                  </a:lnTo>
                  <a:lnTo>
                    <a:pt x="0" y="371475"/>
                  </a:lnTo>
                  <a:close/>
                </a:path>
              </a:pathLst>
            </a:custGeom>
            <a:solidFill>
              <a:srgbClr val="70AD47">
                <a:lumMod val="20000"/>
                <a:lumOff val="80000"/>
              </a:srgbClr>
            </a:solidFill>
            <a:ln w="3175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71587133">
                    <a:custGeom>
                      <a:avLst/>
                      <a:gdLst>
                        <a:gd name="connsiteX0" fmla="*/ 0 w 908050"/>
                        <a:gd name="connsiteY0" fmla="*/ 371475 h 384175"/>
                        <a:gd name="connsiteX1" fmla="*/ 85725 w 908050"/>
                        <a:gd name="connsiteY1" fmla="*/ 379413 h 384175"/>
                        <a:gd name="connsiteX2" fmla="*/ 133350 w 908050"/>
                        <a:gd name="connsiteY2" fmla="*/ 384175 h 384175"/>
                        <a:gd name="connsiteX3" fmla="*/ 187325 w 908050"/>
                        <a:gd name="connsiteY3" fmla="*/ 379413 h 384175"/>
                        <a:gd name="connsiteX4" fmla="*/ 222250 w 908050"/>
                        <a:gd name="connsiteY4" fmla="*/ 363538 h 384175"/>
                        <a:gd name="connsiteX5" fmla="*/ 234950 w 908050"/>
                        <a:gd name="connsiteY5" fmla="*/ 357188 h 384175"/>
                        <a:gd name="connsiteX6" fmla="*/ 274638 w 908050"/>
                        <a:gd name="connsiteY6" fmla="*/ 341313 h 384175"/>
                        <a:gd name="connsiteX7" fmla="*/ 300038 w 908050"/>
                        <a:gd name="connsiteY7" fmla="*/ 328613 h 384175"/>
                        <a:gd name="connsiteX8" fmla="*/ 315913 w 908050"/>
                        <a:gd name="connsiteY8" fmla="*/ 319088 h 384175"/>
                        <a:gd name="connsiteX9" fmla="*/ 334963 w 908050"/>
                        <a:gd name="connsiteY9" fmla="*/ 307975 h 384175"/>
                        <a:gd name="connsiteX10" fmla="*/ 347663 w 908050"/>
                        <a:gd name="connsiteY10" fmla="*/ 301625 h 384175"/>
                        <a:gd name="connsiteX11" fmla="*/ 365125 w 908050"/>
                        <a:gd name="connsiteY11" fmla="*/ 288925 h 384175"/>
                        <a:gd name="connsiteX12" fmla="*/ 415925 w 908050"/>
                        <a:gd name="connsiteY12" fmla="*/ 215900 h 384175"/>
                        <a:gd name="connsiteX13" fmla="*/ 433388 w 908050"/>
                        <a:gd name="connsiteY13" fmla="*/ 200025 h 384175"/>
                        <a:gd name="connsiteX14" fmla="*/ 454025 w 908050"/>
                        <a:gd name="connsiteY14" fmla="*/ 174625 h 384175"/>
                        <a:gd name="connsiteX15" fmla="*/ 468313 w 908050"/>
                        <a:gd name="connsiteY15" fmla="*/ 152400 h 384175"/>
                        <a:gd name="connsiteX16" fmla="*/ 488950 w 908050"/>
                        <a:gd name="connsiteY16" fmla="*/ 134938 h 384175"/>
                        <a:gd name="connsiteX17" fmla="*/ 527050 w 908050"/>
                        <a:gd name="connsiteY17" fmla="*/ 127000 h 384175"/>
                        <a:gd name="connsiteX18" fmla="*/ 541338 w 908050"/>
                        <a:gd name="connsiteY18" fmla="*/ 125413 h 384175"/>
                        <a:gd name="connsiteX19" fmla="*/ 600075 w 908050"/>
                        <a:gd name="connsiteY19" fmla="*/ 125413 h 384175"/>
                        <a:gd name="connsiteX20" fmla="*/ 650875 w 908050"/>
                        <a:gd name="connsiteY20" fmla="*/ 125413 h 384175"/>
                        <a:gd name="connsiteX21" fmla="*/ 696913 w 908050"/>
                        <a:gd name="connsiteY21" fmla="*/ 123825 h 384175"/>
                        <a:gd name="connsiteX22" fmla="*/ 754063 w 908050"/>
                        <a:gd name="connsiteY22" fmla="*/ 127000 h 384175"/>
                        <a:gd name="connsiteX23" fmla="*/ 792163 w 908050"/>
                        <a:gd name="connsiteY23" fmla="*/ 131763 h 384175"/>
                        <a:gd name="connsiteX24" fmla="*/ 833438 w 908050"/>
                        <a:gd name="connsiteY24" fmla="*/ 131763 h 384175"/>
                        <a:gd name="connsiteX25" fmla="*/ 868363 w 908050"/>
                        <a:gd name="connsiteY25" fmla="*/ 133350 h 384175"/>
                        <a:gd name="connsiteX26" fmla="*/ 893763 w 908050"/>
                        <a:gd name="connsiteY26" fmla="*/ 109538 h 384175"/>
                        <a:gd name="connsiteX27" fmla="*/ 908050 w 908050"/>
                        <a:gd name="connsiteY27" fmla="*/ 90488 h 384175"/>
                        <a:gd name="connsiteX28" fmla="*/ 896938 w 908050"/>
                        <a:gd name="connsiteY28" fmla="*/ 73025 h 384175"/>
                        <a:gd name="connsiteX29" fmla="*/ 889000 w 908050"/>
                        <a:gd name="connsiteY29" fmla="*/ 65088 h 384175"/>
                        <a:gd name="connsiteX30" fmla="*/ 660400 w 908050"/>
                        <a:gd name="connsiteY30" fmla="*/ 14288 h 384175"/>
                        <a:gd name="connsiteX31" fmla="*/ 590550 w 908050"/>
                        <a:gd name="connsiteY31" fmla="*/ 4763 h 384175"/>
                        <a:gd name="connsiteX32" fmla="*/ 574675 w 908050"/>
                        <a:gd name="connsiteY32" fmla="*/ 0 h 384175"/>
                        <a:gd name="connsiteX33" fmla="*/ 527050 w 908050"/>
                        <a:gd name="connsiteY33" fmla="*/ 0 h 384175"/>
                        <a:gd name="connsiteX34" fmla="*/ 484188 w 908050"/>
                        <a:gd name="connsiteY34" fmla="*/ 15875 h 384175"/>
                        <a:gd name="connsiteX35" fmla="*/ 452438 w 908050"/>
                        <a:gd name="connsiteY35" fmla="*/ 55563 h 384175"/>
                        <a:gd name="connsiteX36" fmla="*/ 414338 w 908050"/>
                        <a:gd name="connsiteY36" fmla="*/ 155575 h 384175"/>
                        <a:gd name="connsiteX37" fmla="*/ 384175 w 908050"/>
                        <a:gd name="connsiteY37" fmla="*/ 212725 h 384175"/>
                        <a:gd name="connsiteX38" fmla="*/ 319088 w 908050"/>
                        <a:gd name="connsiteY38" fmla="*/ 255588 h 384175"/>
                        <a:gd name="connsiteX39" fmla="*/ 198438 w 908050"/>
                        <a:gd name="connsiteY39" fmla="*/ 304800 h 384175"/>
                        <a:gd name="connsiteX40" fmla="*/ 0 w 908050"/>
                        <a:gd name="connsiteY40" fmla="*/ 371475 h 3841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</a:cxnLst>
                      <a:rect l="l" t="t" r="r" b="b"/>
                      <a:pathLst>
                        <a:path w="908050" h="384175" fill="none" extrusionOk="0">
                          <a:moveTo>
                            <a:pt x="0" y="371475"/>
                          </a:moveTo>
                          <a:cubicBezTo>
                            <a:pt x="40570" y="375960"/>
                            <a:pt x="55087" y="380161"/>
                            <a:pt x="85725" y="379413"/>
                          </a:cubicBezTo>
                          <a:cubicBezTo>
                            <a:pt x="101057" y="380270"/>
                            <a:pt x="128154" y="380544"/>
                            <a:pt x="133350" y="384175"/>
                          </a:cubicBezTo>
                          <a:cubicBezTo>
                            <a:pt x="155358" y="385299"/>
                            <a:pt x="177459" y="380061"/>
                            <a:pt x="187325" y="379413"/>
                          </a:cubicBezTo>
                          <a:cubicBezTo>
                            <a:pt x="199338" y="370334"/>
                            <a:pt x="209995" y="368563"/>
                            <a:pt x="222250" y="363538"/>
                          </a:cubicBezTo>
                          <a:cubicBezTo>
                            <a:pt x="227580" y="362226"/>
                            <a:pt x="232590" y="357814"/>
                            <a:pt x="234950" y="357188"/>
                          </a:cubicBezTo>
                          <a:cubicBezTo>
                            <a:pt x="245277" y="356824"/>
                            <a:pt x="260010" y="346038"/>
                            <a:pt x="274638" y="341313"/>
                          </a:cubicBezTo>
                          <a:cubicBezTo>
                            <a:pt x="279774" y="338712"/>
                            <a:pt x="288647" y="334999"/>
                            <a:pt x="300038" y="328613"/>
                          </a:cubicBezTo>
                          <a:cubicBezTo>
                            <a:pt x="306927" y="326104"/>
                            <a:pt x="310991" y="320669"/>
                            <a:pt x="315913" y="319088"/>
                          </a:cubicBezTo>
                          <a:cubicBezTo>
                            <a:pt x="322994" y="315839"/>
                            <a:pt x="329346" y="310551"/>
                            <a:pt x="334963" y="307975"/>
                          </a:cubicBezTo>
                          <a:cubicBezTo>
                            <a:pt x="339800" y="304826"/>
                            <a:pt x="345042" y="301693"/>
                            <a:pt x="347663" y="301625"/>
                          </a:cubicBezTo>
                          <a:cubicBezTo>
                            <a:pt x="354577" y="295741"/>
                            <a:pt x="361191" y="292841"/>
                            <a:pt x="365125" y="288925"/>
                          </a:cubicBezTo>
                          <a:cubicBezTo>
                            <a:pt x="392601" y="258873"/>
                            <a:pt x="392711" y="241446"/>
                            <a:pt x="415925" y="215900"/>
                          </a:cubicBezTo>
                          <a:cubicBezTo>
                            <a:pt x="420638" y="210706"/>
                            <a:pt x="431246" y="202504"/>
                            <a:pt x="433388" y="200025"/>
                          </a:cubicBezTo>
                          <a:cubicBezTo>
                            <a:pt x="441426" y="189885"/>
                            <a:pt x="447094" y="179690"/>
                            <a:pt x="454025" y="174625"/>
                          </a:cubicBezTo>
                          <a:cubicBezTo>
                            <a:pt x="461460" y="163775"/>
                            <a:pt x="465412" y="157205"/>
                            <a:pt x="468313" y="152400"/>
                          </a:cubicBezTo>
                          <a:cubicBezTo>
                            <a:pt x="472110" y="152254"/>
                            <a:pt x="483109" y="138784"/>
                            <a:pt x="488950" y="134938"/>
                          </a:cubicBezTo>
                          <a:cubicBezTo>
                            <a:pt x="507016" y="129819"/>
                            <a:pt x="511149" y="127904"/>
                            <a:pt x="527050" y="127000"/>
                          </a:cubicBezTo>
                          <a:cubicBezTo>
                            <a:pt x="530366" y="126460"/>
                            <a:pt x="536728" y="127071"/>
                            <a:pt x="541338" y="125413"/>
                          </a:cubicBezTo>
                          <a:cubicBezTo>
                            <a:pt x="551074" y="129638"/>
                            <a:pt x="586095" y="123510"/>
                            <a:pt x="600075" y="125413"/>
                          </a:cubicBezTo>
                          <a:cubicBezTo>
                            <a:pt x="618922" y="126219"/>
                            <a:pt x="638396" y="124964"/>
                            <a:pt x="650875" y="125413"/>
                          </a:cubicBezTo>
                          <a:cubicBezTo>
                            <a:pt x="660067" y="122426"/>
                            <a:pt x="684124" y="125102"/>
                            <a:pt x="696913" y="123825"/>
                          </a:cubicBezTo>
                          <a:cubicBezTo>
                            <a:pt x="704944" y="121462"/>
                            <a:pt x="740165" y="127221"/>
                            <a:pt x="754063" y="127000"/>
                          </a:cubicBezTo>
                          <a:cubicBezTo>
                            <a:pt x="765153" y="127177"/>
                            <a:pt x="781504" y="132066"/>
                            <a:pt x="792163" y="131763"/>
                          </a:cubicBezTo>
                          <a:cubicBezTo>
                            <a:pt x="798198" y="130815"/>
                            <a:pt x="815231" y="132922"/>
                            <a:pt x="833438" y="131763"/>
                          </a:cubicBezTo>
                          <a:cubicBezTo>
                            <a:pt x="848905" y="133222"/>
                            <a:pt x="862480" y="135836"/>
                            <a:pt x="868363" y="133350"/>
                          </a:cubicBezTo>
                          <a:cubicBezTo>
                            <a:pt x="882993" y="123894"/>
                            <a:pt x="880715" y="119228"/>
                            <a:pt x="893763" y="109538"/>
                          </a:cubicBezTo>
                          <a:cubicBezTo>
                            <a:pt x="896453" y="108075"/>
                            <a:pt x="904325" y="95095"/>
                            <a:pt x="908050" y="90488"/>
                          </a:cubicBezTo>
                          <a:cubicBezTo>
                            <a:pt x="903837" y="85914"/>
                            <a:pt x="899597" y="76018"/>
                            <a:pt x="896938" y="73025"/>
                          </a:cubicBezTo>
                          <a:cubicBezTo>
                            <a:pt x="893719" y="69199"/>
                            <a:pt x="892358" y="67114"/>
                            <a:pt x="889000" y="65088"/>
                          </a:cubicBezTo>
                          <a:cubicBezTo>
                            <a:pt x="823555" y="39842"/>
                            <a:pt x="700986" y="33318"/>
                            <a:pt x="660400" y="14288"/>
                          </a:cubicBezTo>
                          <a:cubicBezTo>
                            <a:pt x="625665" y="14906"/>
                            <a:pt x="598530" y="4584"/>
                            <a:pt x="590550" y="4763"/>
                          </a:cubicBezTo>
                          <a:cubicBezTo>
                            <a:pt x="586475" y="3920"/>
                            <a:pt x="576976" y="756"/>
                            <a:pt x="574675" y="0"/>
                          </a:cubicBezTo>
                          <a:cubicBezTo>
                            <a:pt x="560433" y="-3590"/>
                            <a:pt x="533717" y="1349"/>
                            <a:pt x="527050" y="0"/>
                          </a:cubicBezTo>
                          <a:cubicBezTo>
                            <a:pt x="508684" y="10223"/>
                            <a:pt x="504279" y="9727"/>
                            <a:pt x="484188" y="15875"/>
                          </a:cubicBezTo>
                          <a:cubicBezTo>
                            <a:pt x="474946" y="24845"/>
                            <a:pt x="461908" y="42740"/>
                            <a:pt x="452438" y="55563"/>
                          </a:cubicBezTo>
                          <a:cubicBezTo>
                            <a:pt x="439878" y="98484"/>
                            <a:pt x="434072" y="112574"/>
                            <a:pt x="414338" y="155575"/>
                          </a:cubicBezTo>
                          <a:cubicBezTo>
                            <a:pt x="408376" y="163465"/>
                            <a:pt x="392615" y="191753"/>
                            <a:pt x="384175" y="212725"/>
                          </a:cubicBezTo>
                          <a:cubicBezTo>
                            <a:pt x="357808" y="227493"/>
                            <a:pt x="326938" y="252748"/>
                            <a:pt x="319088" y="255588"/>
                          </a:cubicBezTo>
                          <a:cubicBezTo>
                            <a:pt x="280243" y="262798"/>
                            <a:pt x="247320" y="281433"/>
                            <a:pt x="198438" y="304800"/>
                          </a:cubicBezTo>
                          <a:cubicBezTo>
                            <a:pt x="163777" y="314738"/>
                            <a:pt x="18120" y="349888"/>
                            <a:pt x="0" y="371475"/>
                          </a:cubicBezTo>
                          <a:close/>
                        </a:path>
                        <a:path w="908050" h="384175" stroke="0" extrusionOk="0">
                          <a:moveTo>
                            <a:pt x="0" y="371475"/>
                          </a:moveTo>
                          <a:cubicBezTo>
                            <a:pt x="13604" y="376688"/>
                            <a:pt x="63328" y="370081"/>
                            <a:pt x="85725" y="379413"/>
                          </a:cubicBezTo>
                          <a:cubicBezTo>
                            <a:pt x="98336" y="380829"/>
                            <a:pt x="119298" y="386481"/>
                            <a:pt x="133350" y="384175"/>
                          </a:cubicBezTo>
                          <a:cubicBezTo>
                            <a:pt x="157458" y="384854"/>
                            <a:pt x="163983" y="383477"/>
                            <a:pt x="187325" y="379413"/>
                          </a:cubicBezTo>
                          <a:cubicBezTo>
                            <a:pt x="202837" y="374822"/>
                            <a:pt x="217804" y="363695"/>
                            <a:pt x="222250" y="363538"/>
                          </a:cubicBezTo>
                          <a:cubicBezTo>
                            <a:pt x="226090" y="361626"/>
                            <a:pt x="231018" y="358181"/>
                            <a:pt x="234950" y="357188"/>
                          </a:cubicBezTo>
                          <a:cubicBezTo>
                            <a:pt x="240500" y="357829"/>
                            <a:pt x="268601" y="339599"/>
                            <a:pt x="274638" y="341313"/>
                          </a:cubicBezTo>
                          <a:cubicBezTo>
                            <a:pt x="285410" y="333965"/>
                            <a:pt x="288272" y="335937"/>
                            <a:pt x="300038" y="328613"/>
                          </a:cubicBezTo>
                          <a:cubicBezTo>
                            <a:pt x="302124" y="327675"/>
                            <a:pt x="310253" y="320576"/>
                            <a:pt x="315913" y="319088"/>
                          </a:cubicBezTo>
                          <a:cubicBezTo>
                            <a:pt x="321793" y="314761"/>
                            <a:pt x="326816" y="312461"/>
                            <a:pt x="334963" y="307975"/>
                          </a:cubicBezTo>
                          <a:cubicBezTo>
                            <a:pt x="340168" y="306246"/>
                            <a:pt x="343966" y="304516"/>
                            <a:pt x="347663" y="301625"/>
                          </a:cubicBezTo>
                          <a:cubicBezTo>
                            <a:pt x="355236" y="294055"/>
                            <a:pt x="356655" y="293174"/>
                            <a:pt x="365125" y="288925"/>
                          </a:cubicBezTo>
                          <a:cubicBezTo>
                            <a:pt x="381164" y="253479"/>
                            <a:pt x="392099" y="244655"/>
                            <a:pt x="415925" y="215900"/>
                          </a:cubicBezTo>
                          <a:cubicBezTo>
                            <a:pt x="424522" y="210837"/>
                            <a:pt x="431377" y="204057"/>
                            <a:pt x="433388" y="200025"/>
                          </a:cubicBezTo>
                          <a:cubicBezTo>
                            <a:pt x="435662" y="197241"/>
                            <a:pt x="444180" y="183122"/>
                            <a:pt x="454025" y="174625"/>
                          </a:cubicBezTo>
                          <a:cubicBezTo>
                            <a:pt x="458981" y="162532"/>
                            <a:pt x="464153" y="157188"/>
                            <a:pt x="468313" y="152400"/>
                          </a:cubicBezTo>
                          <a:cubicBezTo>
                            <a:pt x="472593" y="150746"/>
                            <a:pt x="481605" y="140749"/>
                            <a:pt x="488950" y="134938"/>
                          </a:cubicBezTo>
                          <a:cubicBezTo>
                            <a:pt x="506185" y="130111"/>
                            <a:pt x="511594" y="130246"/>
                            <a:pt x="527050" y="127000"/>
                          </a:cubicBezTo>
                          <a:cubicBezTo>
                            <a:pt x="528952" y="125688"/>
                            <a:pt x="540047" y="126852"/>
                            <a:pt x="541338" y="125413"/>
                          </a:cubicBezTo>
                          <a:cubicBezTo>
                            <a:pt x="564521" y="128269"/>
                            <a:pt x="591535" y="127021"/>
                            <a:pt x="600075" y="125413"/>
                          </a:cubicBezTo>
                          <a:cubicBezTo>
                            <a:pt x="609939" y="129183"/>
                            <a:pt x="634950" y="124866"/>
                            <a:pt x="650875" y="125413"/>
                          </a:cubicBezTo>
                          <a:cubicBezTo>
                            <a:pt x="666181" y="124915"/>
                            <a:pt x="681099" y="121387"/>
                            <a:pt x="696913" y="123825"/>
                          </a:cubicBezTo>
                          <a:cubicBezTo>
                            <a:pt x="710727" y="120194"/>
                            <a:pt x="729376" y="123719"/>
                            <a:pt x="754063" y="127000"/>
                          </a:cubicBezTo>
                          <a:cubicBezTo>
                            <a:pt x="767771" y="128352"/>
                            <a:pt x="787232" y="133218"/>
                            <a:pt x="792163" y="131763"/>
                          </a:cubicBezTo>
                          <a:cubicBezTo>
                            <a:pt x="796474" y="134306"/>
                            <a:pt x="823261" y="130481"/>
                            <a:pt x="833438" y="131763"/>
                          </a:cubicBezTo>
                          <a:cubicBezTo>
                            <a:pt x="837987" y="132489"/>
                            <a:pt x="856895" y="130814"/>
                            <a:pt x="868363" y="133350"/>
                          </a:cubicBezTo>
                          <a:cubicBezTo>
                            <a:pt x="874614" y="128327"/>
                            <a:pt x="890865" y="112029"/>
                            <a:pt x="893763" y="109538"/>
                          </a:cubicBezTo>
                          <a:cubicBezTo>
                            <a:pt x="900350" y="102496"/>
                            <a:pt x="902608" y="94548"/>
                            <a:pt x="908050" y="90488"/>
                          </a:cubicBezTo>
                          <a:cubicBezTo>
                            <a:pt x="904446" y="81975"/>
                            <a:pt x="899354" y="77159"/>
                            <a:pt x="896938" y="73025"/>
                          </a:cubicBezTo>
                          <a:cubicBezTo>
                            <a:pt x="895028" y="70793"/>
                            <a:pt x="890880" y="66933"/>
                            <a:pt x="889000" y="65088"/>
                          </a:cubicBezTo>
                          <a:cubicBezTo>
                            <a:pt x="840322" y="42373"/>
                            <a:pt x="736012" y="45881"/>
                            <a:pt x="660400" y="14288"/>
                          </a:cubicBezTo>
                          <a:cubicBezTo>
                            <a:pt x="633118" y="16099"/>
                            <a:pt x="600763" y="2285"/>
                            <a:pt x="590550" y="4763"/>
                          </a:cubicBezTo>
                          <a:cubicBezTo>
                            <a:pt x="586447" y="2490"/>
                            <a:pt x="579374" y="1157"/>
                            <a:pt x="574675" y="0"/>
                          </a:cubicBezTo>
                          <a:cubicBezTo>
                            <a:pt x="564922" y="-2012"/>
                            <a:pt x="537553" y="3816"/>
                            <a:pt x="527050" y="0"/>
                          </a:cubicBezTo>
                          <a:cubicBezTo>
                            <a:pt x="511171" y="3227"/>
                            <a:pt x="504428" y="11473"/>
                            <a:pt x="484188" y="15875"/>
                          </a:cubicBezTo>
                          <a:cubicBezTo>
                            <a:pt x="474933" y="32146"/>
                            <a:pt x="456842" y="51268"/>
                            <a:pt x="452438" y="55563"/>
                          </a:cubicBezTo>
                          <a:cubicBezTo>
                            <a:pt x="439244" y="91032"/>
                            <a:pt x="413741" y="141532"/>
                            <a:pt x="414338" y="155575"/>
                          </a:cubicBezTo>
                          <a:cubicBezTo>
                            <a:pt x="415588" y="165632"/>
                            <a:pt x="393819" y="195479"/>
                            <a:pt x="384175" y="212725"/>
                          </a:cubicBezTo>
                          <a:cubicBezTo>
                            <a:pt x="362994" y="229126"/>
                            <a:pt x="334526" y="244632"/>
                            <a:pt x="319088" y="255588"/>
                          </a:cubicBezTo>
                          <a:cubicBezTo>
                            <a:pt x="279189" y="261048"/>
                            <a:pt x="241854" y="282682"/>
                            <a:pt x="198438" y="304800"/>
                          </a:cubicBezTo>
                          <a:cubicBezTo>
                            <a:pt x="174760" y="331570"/>
                            <a:pt x="29871" y="373204"/>
                            <a:pt x="0" y="37147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91" name="Freeform: Shape 376">
              <a:extLst>
                <a:ext uri="{FF2B5EF4-FFF2-40B4-BE49-F238E27FC236}">
                  <a16:creationId xmlns:a16="http://schemas.microsoft.com/office/drawing/2014/main" id="{7BE8B4FB-9E27-0F6D-1F1A-E0AF89C3C2BA}"/>
                </a:ext>
              </a:extLst>
            </p:cNvPr>
            <p:cNvSpPr/>
            <p:nvPr/>
          </p:nvSpPr>
          <p:spPr>
            <a:xfrm rot="3600000">
              <a:off x="2075107" y="3077706"/>
              <a:ext cx="328855" cy="374833"/>
            </a:xfrm>
            <a:custGeom>
              <a:avLst/>
              <a:gdLst>
                <a:gd name="connsiteX0" fmla="*/ 1517650 w 1566863"/>
                <a:gd name="connsiteY0" fmla="*/ 0 h 1785938"/>
                <a:gd name="connsiteX1" fmla="*/ 1379538 w 1566863"/>
                <a:gd name="connsiteY1" fmla="*/ 115888 h 1785938"/>
                <a:gd name="connsiteX2" fmla="*/ 1227138 w 1566863"/>
                <a:gd name="connsiteY2" fmla="*/ 238125 h 1785938"/>
                <a:gd name="connsiteX3" fmla="*/ 1109663 w 1566863"/>
                <a:gd name="connsiteY3" fmla="*/ 336550 h 1785938"/>
                <a:gd name="connsiteX4" fmla="*/ 996950 w 1566863"/>
                <a:gd name="connsiteY4" fmla="*/ 414338 h 1785938"/>
                <a:gd name="connsiteX5" fmla="*/ 952500 w 1566863"/>
                <a:gd name="connsiteY5" fmla="*/ 439738 h 1785938"/>
                <a:gd name="connsiteX6" fmla="*/ 879475 w 1566863"/>
                <a:gd name="connsiteY6" fmla="*/ 444500 h 1785938"/>
                <a:gd name="connsiteX7" fmla="*/ 815975 w 1566863"/>
                <a:gd name="connsiteY7" fmla="*/ 441325 h 1785938"/>
                <a:gd name="connsiteX8" fmla="*/ 757238 w 1566863"/>
                <a:gd name="connsiteY8" fmla="*/ 436563 h 1785938"/>
                <a:gd name="connsiteX9" fmla="*/ 706438 w 1566863"/>
                <a:gd name="connsiteY9" fmla="*/ 434975 h 1785938"/>
                <a:gd name="connsiteX10" fmla="*/ 657225 w 1566863"/>
                <a:gd name="connsiteY10" fmla="*/ 434975 h 1785938"/>
                <a:gd name="connsiteX11" fmla="*/ 612775 w 1566863"/>
                <a:gd name="connsiteY11" fmla="*/ 441325 h 1785938"/>
                <a:gd name="connsiteX12" fmla="*/ 569913 w 1566863"/>
                <a:gd name="connsiteY12" fmla="*/ 449263 h 1785938"/>
                <a:gd name="connsiteX13" fmla="*/ 519113 w 1566863"/>
                <a:gd name="connsiteY13" fmla="*/ 465138 h 1785938"/>
                <a:gd name="connsiteX14" fmla="*/ 458788 w 1566863"/>
                <a:gd name="connsiteY14" fmla="*/ 488950 h 1785938"/>
                <a:gd name="connsiteX15" fmla="*/ 376238 w 1566863"/>
                <a:gd name="connsiteY15" fmla="*/ 536575 h 1785938"/>
                <a:gd name="connsiteX16" fmla="*/ 292100 w 1566863"/>
                <a:gd name="connsiteY16" fmla="*/ 595313 h 1785938"/>
                <a:gd name="connsiteX17" fmla="*/ 234950 w 1566863"/>
                <a:gd name="connsiteY17" fmla="*/ 647700 h 1785938"/>
                <a:gd name="connsiteX18" fmla="*/ 209550 w 1566863"/>
                <a:gd name="connsiteY18" fmla="*/ 666750 h 1785938"/>
                <a:gd name="connsiteX19" fmla="*/ 165100 w 1566863"/>
                <a:gd name="connsiteY19" fmla="*/ 698500 h 1785938"/>
                <a:gd name="connsiteX20" fmla="*/ 103188 w 1566863"/>
                <a:gd name="connsiteY20" fmla="*/ 769938 h 1785938"/>
                <a:gd name="connsiteX21" fmla="*/ 52388 w 1566863"/>
                <a:gd name="connsiteY21" fmla="*/ 860425 h 1785938"/>
                <a:gd name="connsiteX22" fmla="*/ 25400 w 1566863"/>
                <a:gd name="connsiteY22" fmla="*/ 960438 h 1785938"/>
                <a:gd name="connsiteX23" fmla="*/ 0 w 1566863"/>
                <a:gd name="connsiteY23" fmla="*/ 1100138 h 1785938"/>
                <a:gd name="connsiteX24" fmla="*/ 6350 w 1566863"/>
                <a:gd name="connsiteY24" fmla="*/ 1158875 h 1785938"/>
                <a:gd name="connsiteX25" fmla="*/ 0 w 1566863"/>
                <a:gd name="connsiteY25" fmla="*/ 1235075 h 1785938"/>
                <a:gd name="connsiteX26" fmla="*/ 15875 w 1566863"/>
                <a:gd name="connsiteY26" fmla="*/ 1316038 h 1785938"/>
                <a:gd name="connsiteX27" fmla="*/ 31750 w 1566863"/>
                <a:gd name="connsiteY27" fmla="*/ 1365250 h 1785938"/>
                <a:gd name="connsiteX28" fmla="*/ 50800 w 1566863"/>
                <a:gd name="connsiteY28" fmla="*/ 1414463 h 1785938"/>
                <a:gd name="connsiteX29" fmla="*/ 68263 w 1566863"/>
                <a:gd name="connsiteY29" fmla="*/ 1482725 h 1785938"/>
                <a:gd name="connsiteX30" fmla="*/ 107950 w 1566863"/>
                <a:gd name="connsiteY30" fmla="*/ 1541463 h 1785938"/>
                <a:gd name="connsiteX31" fmla="*/ 220663 w 1566863"/>
                <a:gd name="connsiteY31" fmla="*/ 1647825 h 1785938"/>
                <a:gd name="connsiteX32" fmla="*/ 327025 w 1566863"/>
                <a:gd name="connsiteY32" fmla="*/ 1719263 h 1785938"/>
                <a:gd name="connsiteX33" fmla="*/ 452438 w 1566863"/>
                <a:gd name="connsiteY33" fmla="*/ 1765300 h 1785938"/>
                <a:gd name="connsiteX34" fmla="*/ 596900 w 1566863"/>
                <a:gd name="connsiteY34" fmla="*/ 1785938 h 1785938"/>
                <a:gd name="connsiteX35" fmla="*/ 655638 w 1566863"/>
                <a:gd name="connsiteY35" fmla="*/ 1781175 h 1785938"/>
                <a:gd name="connsiteX36" fmla="*/ 863600 w 1566863"/>
                <a:gd name="connsiteY36" fmla="*/ 1709738 h 1785938"/>
                <a:gd name="connsiteX37" fmla="*/ 1076325 w 1566863"/>
                <a:gd name="connsiteY37" fmla="*/ 1597025 h 1785938"/>
                <a:gd name="connsiteX38" fmla="*/ 1189038 w 1566863"/>
                <a:gd name="connsiteY38" fmla="*/ 1484313 h 1785938"/>
                <a:gd name="connsiteX39" fmla="*/ 1282700 w 1566863"/>
                <a:gd name="connsiteY39" fmla="*/ 1395413 h 1785938"/>
                <a:gd name="connsiteX40" fmla="*/ 1354138 w 1566863"/>
                <a:gd name="connsiteY40" fmla="*/ 1282700 h 1785938"/>
                <a:gd name="connsiteX41" fmla="*/ 1395413 w 1566863"/>
                <a:gd name="connsiteY41" fmla="*/ 1173163 h 1785938"/>
                <a:gd name="connsiteX42" fmla="*/ 1400175 w 1566863"/>
                <a:gd name="connsiteY42" fmla="*/ 1001713 h 1785938"/>
                <a:gd name="connsiteX43" fmla="*/ 1362075 w 1566863"/>
                <a:gd name="connsiteY43" fmla="*/ 841375 h 1785938"/>
                <a:gd name="connsiteX44" fmla="*/ 1314450 w 1566863"/>
                <a:gd name="connsiteY44" fmla="*/ 754063 h 1785938"/>
                <a:gd name="connsiteX45" fmla="*/ 1228725 w 1566863"/>
                <a:gd name="connsiteY45" fmla="*/ 657225 h 1785938"/>
                <a:gd name="connsiteX46" fmla="*/ 1195388 w 1566863"/>
                <a:gd name="connsiteY46" fmla="*/ 581025 h 1785938"/>
                <a:gd name="connsiteX47" fmla="*/ 1196975 w 1566863"/>
                <a:gd name="connsiteY47" fmla="*/ 501650 h 1785938"/>
                <a:gd name="connsiteX48" fmla="*/ 1225550 w 1566863"/>
                <a:gd name="connsiteY48" fmla="*/ 407988 h 1785938"/>
                <a:gd name="connsiteX49" fmla="*/ 1300163 w 1566863"/>
                <a:gd name="connsiteY49" fmla="*/ 322263 h 1785938"/>
                <a:gd name="connsiteX50" fmla="*/ 1566863 w 1566863"/>
                <a:gd name="connsiteY50" fmla="*/ 93663 h 1785938"/>
                <a:gd name="connsiteX51" fmla="*/ 1533525 w 1566863"/>
                <a:gd name="connsiteY51" fmla="*/ 47625 h 1785938"/>
                <a:gd name="connsiteX52" fmla="*/ 1517650 w 1566863"/>
                <a:gd name="connsiteY52" fmla="*/ 0 h 1785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1566863" h="1785938">
                  <a:moveTo>
                    <a:pt x="1517650" y="0"/>
                  </a:moveTo>
                  <a:lnTo>
                    <a:pt x="1379538" y="115888"/>
                  </a:lnTo>
                  <a:lnTo>
                    <a:pt x="1227138" y="238125"/>
                  </a:lnTo>
                  <a:lnTo>
                    <a:pt x="1109663" y="336550"/>
                  </a:lnTo>
                  <a:lnTo>
                    <a:pt x="996950" y="414338"/>
                  </a:lnTo>
                  <a:lnTo>
                    <a:pt x="952500" y="439738"/>
                  </a:lnTo>
                  <a:lnTo>
                    <a:pt x="879475" y="444500"/>
                  </a:lnTo>
                  <a:lnTo>
                    <a:pt x="815975" y="441325"/>
                  </a:lnTo>
                  <a:lnTo>
                    <a:pt x="757238" y="436563"/>
                  </a:lnTo>
                  <a:lnTo>
                    <a:pt x="706438" y="434975"/>
                  </a:lnTo>
                  <a:lnTo>
                    <a:pt x="657225" y="434975"/>
                  </a:lnTo>
                  <a:lnTo>
                    <a:pt x="612775" y="441325"/>
                  </a:lnTo>
                  <a:lnTo>
                    <a:pt x="569913" y="449263"/>
                  </a:lnTo>
                  <a:lnTo>
                    <a:pt x="519113" y="465138"/>
                  </a:lnTo>
                  <a:lnTo>
                    <a:pt x="458788" y="488950"/>
                  </a:lnTo>
                  <a:lnTo>
                    <a:pt x="376238" y="536575"/>
                  </a:lnTo>
                  <a:lnTo>
                    <a:pt x="292100" y="595313"/>
                  </a:lnTo>
                  <a:lnTo>
                    <a:pt x="234950" y="647700"/>
                  </a:lnTo>
                  <a:lnTo>
                    <a:pt x="209550" y="666750"/>
                  </a:lnTo>
                  <a:lnTo>
                    <a:pt x="165100" y="698500"/>
                  </a:lnTo>
                  <a:lnTo>
                    <a:pt x="103188" y="769938"/>
                  </a:lnTo>
                  <a:lnTo>
                    <a:pt x="52388" y="860425"/>
                  </a:lnTo>
                  <a:lnTo>
                    <a:pt x="25400" y="960438"/>
                  </a:lnTo>
                  <a:lnTo>
                    <a:pt x="0" y="1100138"/>
                  </a:lnTo>
                  <a:lnTo>
                    <a:pt x="6350" y="1158875"/>
                  </a:lnTo>
                  <a:lnTo>
                    <a:pt x="0" y="1235075"/>
                  </a:lnTo>
                  <a:lnTo>
                    <a:pt x="15875" y="1316038"/>
                  </a:lnTo>
                  <a:lnTo>
                    <a:pt x="31750" y="1365250"/>
                  </a:lnTo>
                  <a:lnTo>
                    <a:pt x="50800" y="1414463"/>
                  </a:lnTo>
                  <a:lnTo>
                    <a:pt x="68263" y="1482725"/>
                  </a:lnTo>
                  <a:lnTo>
                    <a:pt x="107950" y="1541463"/>
                  </a:lnTo>
                  <a:lnTo>
                    <a:pt x="220663" y="1647825"/>
                  </a:lnTo>
                  <a:lnTo>
                    <a:pt x="327025" y="1719263"/>
                  </a:lnTo>
                  <a:lnTo>
                    <a:pt x="452438" y="1765300"/>
                  </a:lnTo>
                  <a:lnTo>
                    <a:pt x="596900" y="1785938"/>
                  </a:lnTo>
                  <a:lnTo>
                    <a:pt x="655638" y="1781175"/>
                  </a:lnTo>
                  <a:lnTo>
                    <a:pt x="863600" y="1709738"/>
                  </a:lnTo>
                  <a:lnTo>
                    <a:pt x="1076325" y="1597025"/>
                  </a:lnTo>
                  <a:lnTo>
                    <a:pt x="1189038" y="1484313"/>
                  </a:lnTo>
                  <a:lnTo>
                    <a:pt x="1282700" y="1395413"/>
                  </a:lnTo>
                  <a:lnTo>
                    <a:pt x="1354138" y="1282700"/>
                  </a:lnTo>
                  <a:lnTo>
                    <a:pt x="1395413" y="1173163"/>
                  </a:lnTo>
                  <a:lnTo>
                    <a:pt x="1400175" y="1001713"/>
                  </a:lnTo>
                  <a:lnTo>
                    <a:pt x="1362075" y="841375"/>
                  </a:lnTo>
                  <a:lnTo>
                    <a:pt x="1314450" y="754063"/>
                  </a:lnTo>
                  <a:lnTo>
                    <a:pt x="1228725" y="657225"/>
                  </a:lnTo>
                  <a:lnTo>
                    <a:pt x="1195388" y="581025"/>
                  </a:lnTo>
                  <a:lnTo>
                    <a:pt x="1196975" y="501650"/>
                  </a:lnTo>
                  <a:lnTo>
                    <a:pt x="1225550" y="407988"/>
                  </a:lnTo>
                  <a:lnTo>
                    <a:pt x="1300163" y="322263"/>
                  </a:lnTo>
                  <a:lnTo>
                    <a:pt x="1566863" y="93663"/>
                  </a:lnTo>
                  <a:lnTo>
                    <a:pt x="1533525" y="47625"/>
                  </a:lnTo>
                  <a:lnTo>
                    <a:pt x="1517650" y="0"/>
                  </a:lnTo>
                  <a:close/>
                </a:path>
              </a:pathLst>
            </a:custGeom>
            <a:solidFill>
              <a:srgbClr val="70AD47">
                <a:lumMod val="20000"/>
                <a:lumOff val="80000"/>
              </a:srgbClr>
            </a:solidFill>
            <a:ln w="3175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2832084185">
                    <a:custGeom>
                      <a:avLst/>
                      <a:gdLst>
                        <a:gd name="connsiteX0" fmla="*/ 1517650 w 1566863"/>
                        <a:gd name="connsiteY0" fmla="*/ 0 h 1785938"/>
                        <a:gd name="connsiteX1" fmla="*/ 1379538 w 1566863"/>
                        <a:gd name="connsiteY1" fmla="*/ 115888 h 1785938"/>
                        <a:gd name="connsiteX2" fmla="*/ 1227138 w 1566863"/>
                        <a:gd name="connsiteY2" fmla="*/ 238125 h 1785938"/>
                        <a:gd name="connsiteX3" fmla="*/ 1109663 w 1566863"/>
                        <a:gd name="connsiteY3" fmla="*/ 336550 h 1785938"/>
                        <a:gd name="connsiteX4" fmla="*/ 996950 w 1566863"/>
                        <a:gd name="connsiteY4" fmla="*/ 414338 h 1785938"/>
                        <a:gd name="connsiteX5" fmla="*/ 952500 w 1566863"/>
                        <a:gd name="connsiteY5" fmla="*/ 439738 h 1785938"/>
                        <a:gd name="connsiteX6" fmla="*/ 879475 w 1566863"/>
                        <a:gd name="connsiteY6" fmla="*/ 444500 h 1785938"/>
                        <a:gd name="connsiteX7" fmla="*/ 815975 w 1566863"/>
                        <a:gd name="connsiteY7" fmla="*/ 441325 h 1785938"/>
                        <a:gd name="connsiteX8" fmla="*/ 757238 w 1566863"/>
                        <a:gd name="connsiteY8" fmla="*/ 436563 h 1785938"/>
                        <a:gd name="connsiteX9" fmla="*/ 706438 w 1566863"/>
                        <a:gd name="connsiteY9" fmla="*/ 434975 h 1785938"/>
                        <a:gd name="connsiteX10" fmla="*/ 657225 w 1566863"/>
                        <a:gd name="connsiteY10" fmla="*/ 434975 h 1785938"/>
                        <a:gd name="connsiteX11" fmla="*/ 612775 w 1566863"/>
                        <a:gd name="connsiteY11" fmla="*/ 441325 h 1785938"/>
                        <a:gd name="connsiteX12" fmla="*/ 569913 w 1566863"/>
                        <a:gd name="connsiteY12" fmla="*/ 449263 h 1785938"/>
                        <a:gd name="connsiteX13" fmla="*/ 519113 w 1566863"/>
                        <a:gd name="connsiteY13" fmla="*/ 465138 h 1785938"/>
                        <a:gd name="connsiteX14" fmla="*/ 458788 w 1566863"/>
                        <a:gd name="connsiteY14" fmla="*/ 488950 h 1785938"/>
                        <a:gd name="connsiteX15" fmla="*/ 376238 w 1566863"/>
                        <a:gd name="connsiteY15" fmla="*/ 536575 h 1785938"/>
                        <a:gd name="connsiteX16" fmla="*/ 292100 w 1566863"/>
                        <a:gd name="connsiteY16" fmla="*/ 595313 h 1785938"/>
                        <a:gd name="connsiteX17" fmla="*/ 234950 w 1566863"/>
                        <a:gd name="connsiteY17" fmla="*/ 647700 h 1785938"/>
                        <a:gd name="connsiteX18" fmla="*/ 209550 w 1566863"/>
                        <a:gd name="connsiteY18" fmla="*/ 666750 h 1785938"/>
                        <a:gd name="connsiteX19" fmla="*/ 165100 w 1566863"/>
                        <a:gd name="connsiteY19" fmla="*/ 698500 h 1785938"/>
                        <a:gd name="connsiteX20" fmla="*/ 103188 w 1566863"/>
                        <a:gd name="connsiteY20" fmla="*/ 769938 h 1785938"/>
                        <a:gd name="connsiteX21" fmla="*/ 52388 w 1566863"/>
                        <a:gd name="connsiteY21" fmla="*/ 860425 h 1785938"/>
                        <a:gd name="connsiteX22" fmla="*/ 25400 w 1566863"/>
                        <a:gd name="connsiteY22" fmla="*/ 960438 h 1785938"/>
                        <a:gd name="connsiteX23" fmla="*/ 0 w 1566863"/>
                        <a:gd name="connsiteY23" fmla="*/ 1100138 h 1785938"/>
                        <a:gd name="connsiteX24" fmla="*/ 6350 w 1566863"/>
                        <a:gd name="connsiteY24" fmla="*/ 1158875 h 1785938"/>
                        <a:gd name="connsiteX25" fmla="*/ 0 w 1566863"/>
                        <a:gd name="connsiteY25" fmla="*/ 1235075 h 1785938"/>
                        <a:gd name="connsiteX26" fmla="*/ 15875 w 1566863"/>
                        <a:gd name="connsiteY26" fmla="*/ 1316038 h 1785938"/>
                        <a:gd name="connsiteX27" fmla="*/ 31750 w 1566863"/>
                        <a:gd name="connsiteY27" fmla="*/ 1365250 h 1785938"/>
                        <a:gd name="connsiteX28" fmla="*/ 50800 w 1566863"/>
                        <a:gd name="connsiteY28" fmla="*/ 1414463 h 1785938"/>
                        <a:gd name="connsiteX29" fmla="*/ 68263 w 1566863"/>
                        <a:gd name="connsiteY29" fmla="*/ 1482725 h 1785938"/>
                        <a:gd name="connsiteX30" fmla="*/ 107950 w 1566863"/>
                        <a:gd name="connsiteY30" fmla="*/ 1541463 h 1785938"/>
                        <a:gd name="connsiteX31" fmla="*/ 220663 w 1566863"/>
                        <a:gd name="connsiteY31" fmla="*/ 1647825 h 1785938"/>
                        <a:gd name="connsiteX32" fmla="*/ 327025 w 1566863"/>
                        <a:gd name="connsiteY32" fmla="*/ 1719263 h 1785938"/>
                        <a:gd name="connsiteX33" fmla="*/ 452438 w 1566863"/>
                        <a:gd name="connsiteY33" fmla="*/ 1765300 h 1785938"/>
                        <a:gd name="connsiteX34" fmla="*/ 596900 w 1566863"/>
                        <a:gd name="connsiteY34" fmla="*/ 1785938 h 1785938"/>
                        <a:gd name="connsiteX35" fmla="*/ 655638 w 1566863"/>
                        <a:gd name="connsiteY35" fmla="*/ 1781175 h 1785938"/>
                        <a:gd name="connsiteX36" fmla="*/ 863600 w 1566863"/>
                        <a:gd name="connsiteY36" fmla="*/ 1709738 h 1785938"/>
                        <a:gd name="connsiteX37" fmla="*/ 1076325 w 1566863"/>
                        <a:gd name="connsiteY37" fmla="*/ 1597025 h 1785938"/>
                        <a:gd name="connsiteX38" fmla="*/ 1189038 w 1566863"/>
                        <a:gd name="connsiteY38" fmla="*/ 1484313 h 1785938"/>
                        <a:gd name="connsiteX39" fmla="*/ 1282700 w 1566863"/>
                        <a:gd name="connsiteY39" fmla="*/ 1395413 h 1785938"/>
                        <a:gd name="connsiteX40" fmla="*/ 1354138 w 1566863"/>
                        <a:gd name="connsiteY40" fmla="*/ 1282700 h 1785938"/>
                        <a:gd name="connsiteX41" fmla="*/ 1395413 w 1566863"/>
                        <a:gd name="connsiteY41" fmla="*/ 1173163 h 1785938"/>
                        <a:gd name="connsiteX42" fmla="*/ 1400175 w 1566863"/>
                        <a:gd name="connsiteY42" fmla="*/ 1001713 h 1785938"/>
                        <a:gd name="connsiteX43" fmla="*/ 1362075 w 1566863"/>
                        <a:gd name="connsiteY43" fmla="*/ 841375 h 1785938"/>
                        <a:gd name="connsiteX44" fmla="*/ 1314450 w 1566863"/>
                        <a:gd name="connsiteY44" fmla="*/ 754063 h 1785938"/>
                        <a:gd name="connsiteX45" fmla="*/ 1228725 w 1566863"/>
                        <a:gd name="connsiteY45" fmla="*/ 657225 h 1785938"/>
                        <a:gd name="connsiteX46" fmla="*/ 1195388 w 1566863"/>
                        <a:gd name="connsiteY46" fmla="*/ 581025 h 1785938"/>
                        <a:gd name="connsiteX47" fmla="*/ 1196975 w 1566863"/>
                        <a:gd name="connsiteY47" fmla="*/ 501650 h 1785938"/>
                        <a:gd name="connsiteX48" fmla="*/ 1225550 w 1566863"/>
                        <a:gd name="connsiteY48" fmla="*/ 407988 h 1785938"/>
                        <a:gd name="connsiteX49" fmla="*/ 1300163 w 1566863"/>
                        <a:gd name="connsiteY49" fmla="*/ 322263 h 1785938"/>
                        <a:gd name="connsiteX50" fmla="*/ 1566863 w 1566863"/>
                        <a:gd name="connsiteY50" fmla="*/ 93663 h 1785938"/>
                        <a:gd name="connsiteX51" fmla="*/ 1533525 w 1566863"/>
                        <a:gd name="connsiteY51" fmla="*/ 47625 h 1785938"/>
                        <a:gd name="connsiteX52" fmla="*/ 1517650 w 1566863"/>
                        <a:gd name="connsiteY52" fmla="*/ 0 h 178593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</a:cxnLst>
                      <a:rect l="l" t="t" r="r" b="b"/>
                      <a:pathLst>
                        <a:path w="1566863" h="1785938" fill="none" extrusionOk="0">
                          <a:moveTo>
                            <a:pt x="1517650" y="0"/>
                          </a:moveTo>
                          <a:cubicBezTo>
                            <a:pt x="1460920" y="62299"/>
                            <a:pt x="1436542" y="48491"/>
                            <a:pt x="1379538" y="115888"/>
                          </a:cubicBezTo>
                          <a:cubicBezTo>
                            <a:pt x="1359721" y="139571"/>
                            <a:pt x="1294205" y="201097"/>
                            <a:pt x="1227138" y="238125"/>
                          </a:cubicBezTo>
                          <a:cubicBezTo>
                            <a:pt x="1207619" y="260088"/>
                            <a:pt x="1150926" y="286888"/>
                            <a:pt x="1109663" y="336550"/>
                          </a:cubicBezTo>
                          <a:cubicBezTo>
                            <a:pt x="1059498" y="380969"/>
                            <a:pt x="1022698" y="388376"/>
                            <a:pt x="996950" y="414338"/>
                          </a:cubicBezTo>
                          <a:cubicBezTo>
                            <a:pt x="974269" y="424427"/>
                            <a:pt x="967209" y="433405"/>
                            <a:pt x="952500" y="439738"/>
                          </a:cubicBezTo>
                          <a:cubicBezTo>
                            <a:pt x="936535" y="442141"/>
                            <a:pt x="899843" y="447625"/>
                            <a:pt x="879475" y="444500"/>
                          </a:cubicBezTo>
                          <a:cubicBezTo>
                            <a:pt x="852638" y="443522"/>
                            <a:pt x="831241" y="446846"/>
                            <a:pt x="815975" y="441325"/>
                          </a:cubicBezTo>
                          <a:cubicBezTo>
                            <a:pt x="796213" y="435983"/>
                            <a:pt x="763901" y="436303"/>
                            <a:pt x="757238" y="436563"/>
                          </a:cubicBezTo>
                          <a:cubicBezTo>
                            <a:pt x="742828" y="434565"/>
                            <a:pt x="712978" y="433610"/>
                            <a:pt x="706438" y="434975"/>
                          </a:cubicBezTo>
                          <a:cubicBezTo>
                            <a:pt x="688531" y="437867"/>
                            <a:pt x="679137" y="437174"/>
                            <a:pt x="657225" y="434975"/>
                          </a:cubicBezTo>
                          <a:cubicBezTo>
                            <a:pt x="638782" y="436228"/>
                            <a:pt x="619391" y="440824"/>
                            <a:pt x="612775" y="441325"/>
                          </a:cubicBezTo>
                          <a:cubicBezTo>
                            <a:pt x="603411" y="440757"/>
                            <a:pt x="580261" y="444601"/>
                            <a:pt x="569913" y="449263"/>
                          </a:cubicBezTo>
                          <a:cubicBezTo>
                            <a:pt x="556573" y="457925"/>
                            <a:pt x="528177" y="462730"/>
                            <a:pt x="519113" y="465138"/>
                          </a:cubicBezTo>
                          <a:cubicBezTo>
                            <a:pt x="502447" y="472533"/>
                            <a:pt x="468173" y="491097"/>
                            <a:pt x="458788" y="488950"/>
                          </a:cubicBezTo>
                          <a:cubicBezTo>
                            <a:pt x="444081" y="488491"/>
                            <a:pt x="390123" y="523963"/>
                            <a:pt x="376238" y="536575"/>
                          </a:cubicBezTo>
                          <a:cubicBezTo>
                            <a:pt x="345876" y="547447"/>
                            <a:pt x="321121" y="577722"/>
                            <a:pt x="292100" y="595313"/>
                          </a:cubicBezTo>
                          <a:cubicBezTo>
                            <a:pt x="263995" y="619040"/>
                            <a:pt x="254786" y="629513"/>
                            <a:pt x="234950" y="647700"/>
                          </a:cubicBezTo>
                          <a:cubicBezTo>
                            <a:pt x="231569" y="652612"/>
                            <a:pt x="217869" y="658788"/>
                            <a:pt x="209550" y="666750"/>
                          </a:cubicBezTo>
                          <a:cubicBezTo>
                            <a:pt x="204249" y="675436"/>
                            <a:pt x="182003" y="691601"/>
                            <a:pt x="165100" y="698500"/>
                          </a:cubicBezTo>
                          <a:cubicBezTo>
                            <a:pt x="137869" y="719474"/>
                            <a:pt x="110836" y="750988"/>
                            <a:pt x="103188" y="769938"/>
                          </a:cubicBezTo>
                          <a:cubicBezTo>
                            <a:pt x="85643" y="801310"/>
                            <a:pt x="78030" y="818750"/>
                            <a:pt x="52388" y="860425"/>
                          </a:cubicBezTo>
                          <a:cubicBezTo>
                            <a:pt x="47798" y="898656"/>
                            <a:pt x="30470" y="915684"/>
                            <a:pt x="25400" y="960438"/>
                          </a:cubicBezTo>
                          <a:cubicBezTo>
                            <a:pt x="27507" y="988418"/>
                            <a:pt x="2052" y="1057628"/>
                            <a:pt x="0" y="1100138"/>
                          </a:cubicBezTo>
                          <a:cubicBezTo>
                            <a:pt x="1214" y="1107890"/>
                            <a:pt x="6376" y="1140379"/>
                            <a:pt x="6350" y="1158875"/>
                          </a:cubicBezTo>
                          <a:cubicBezTo>
                            <a:pt x="10271" y="1184490"/>
                            <a:pt x="4978" y="1222830"/>
                            <a:pt x="0" y="1235075"/>
                          </a:cubicBezTo>
                          <a:cubicBezTo>
                            <a:pt x="-1631" y="1259017"/>
                            <a:pt x="10875" y="1276162"/>
                            <a:pt x="15875" y="1316038"/>
                          </a:cubicBezTo>
                          <a:cubicBezTo>
                            <a:pt x="21831" y="1322444"/>
                            <a:pt x="24234" y="1352491"/>
                            <a:pt x="31750" y="1365250"/>
                          </a:cubicBezTo>
                          <a:cubicBezTo>
                            <a:pt x="41803" y="1386695"/>
                            <a:pt x="47822" y="1397786"/>
                            <a:pt x="50800" y="1414463"/>
                          </a:cubicBezTo>
                          <a:cubicBezTo>
                            <a:pt x="59800" y="1426630"/>
                            <a:pt x="63975" y="1462039"/>
                            <a:pt x="68263" y="1482725"/>
                          </a:cubicBezTo>
                          <a:cubicBezTo>
                            <a:pt x="86397" y="1504805"/>
                            <a:pt x="91478" y="1525983"/>
                            <a:pt x="107950" y="1541463"/>
                          </a:cubicBezTo>
                          <a:cubicBezTo>
                            <a:pt x="133123" y="1546141"/>
                            <a:pt x="186793" y="1601332"/>
                            <a:pt x="220663" y="1647825"/>
                          </a:cubicBezTo>
                          <a:cubicBezTo>
                            <a:pt x="234709" y="1661295"/>
                            <a:pt x="305444" y="1700646"/>
                            <a:pt x="327025" y="1719263"/>
                          </a:cubicBezTo>
                          <a:cubicBezTo>
                            <a:pt x="355084" y="1718809"/>
                            <a:pt x="431554" y="1765225"/>
                            <a:pt x="452438" y="1765300"/>
                          </a:cubicBezTo>
                          <a:cubicBezTo>
                            <a:pt x="524820" y="1771655"/>
                            <a:pt x="554198" y="1782684"/>
                            <a:pt x="596900" y="1785938"/>
                          </a:cubicBezTo>
                          <a:cubicBezTo>
                            <a:pt x="607141" y="1780705"/>
                            <a:pt x="637913" y="1786919"/>
                            <a:pt x="655638" y="1781175"/>
                          </a:cubicBezTo>
                          <a:cubicBezTo>
                            <a:pt x="758788" y="1754833"/>
                            <a:pt x="770192" y="1727021"/>
                            <a:pt x="863600" y="1709738"/>
                          </a:cubicBezTo>
                          <a:cubicBezTo>
                            <a:pt x="904345" y="1699499"/>
                            <a:pt x="1014061" y="1618621"/>
                            <a:pt x="1076325" y="1597025"/>
                          </a:cubicBezTo>
                          <a:cubicBezTo>
                            <a:pt x="1098964" y="1588474"/>
                            <a:pt x="1159502" y="1497166"/>
                            <a:pt x="1189038" y="1484313"/>
                          </a:cubicBezTo>
                          <a:cubicBezTo>
                            <a:pt x="1198498" y="1470876"/>
                            <a:pt x="1237997" y="1423941"/>
                            <a:pt x="1282700" y="1395413"/>
                          </a:cubicBezTo>
                          <a:cubicBezTo>
                            <a:pt x="1311400" y="1344105"/>
                            <a:pt x="1333751" y="1331758"/>
                            <a:pt x="1354138" y="1282700"/>
                          </a:cubicBezTo>
                          <a:cubicBezTo>
                            <a:pt x="1375060" y="1245066"/>
                            <a:pt x="1375853" y="1222047"/>
                            <a:pt x="1395413" y="1173163"/>
                          </a:cubicBezTo>
                          <a:cubicBezTo>
                            <a:pt x="1384614" y="1100922"/>
                            <a:pt x="1408389" y="1021789"/>
                            <a:pt x="1400175" y="1001713"/>
                          </a:cubicBezTo>
                          <a:cubicBezTo>
                            <a:pt x="1398884" y="942116"/>
                            <a:pt x="1374724" y="858849"/>
                            <a:pt x="1362075" y="841375"/>
                          </a:cubicBezTo>
                          <a:cubicBezTo>
                            <a:pt x="1361134" y="821920"/>
                            <a:pt x="1332328" y="788441"/>
                            <a:pt x="1314450" y="754063"/>
                          </a:cubicBezTo>
                          <a:cubicBezTo>
                            <a:pt x="1268633" y="718073"/>
                            <a:pt x="1256786" y="704183"/>
                            <a:pt x="1228725" y="657225"/>
                          </a:cubicBezTo>
                          <a:cubicBezTo>
                            <a:pt x="1222800" y="632799"/>
                            <a:pt x="1208169" y="598192"/>
                            <a:pt x="1195388" y="581025"/>
                          </a:cubicBezTo>
                          <a:cubicBezTo>
                            <a:pt x="1202411" y="558779"/>
                            <a:pt x="1197672" y="530416"/>
                            <a:pt x="1196975" y="501650"/>
                          </a:cubicBezTo>
                          <a:cubicBezTo>
                            <a:pt x="1214216" y="465752"/>
                            <a:pt x="1210815" y="449897"/>
                            <a:pt x="1225550" y="407988"/>
                          </a:cubicBezTo>
                          <a:cubicBezTo>
                            <a:pt x="1237803" y="379475"/>
                            <a:pt x="1275863" y="360939"/>
                            <a:pt x="1300163" y="322263"/>
                          </a:cubicBezTo>
                          <a:cubicBezTo>
                            <a:pt x="1384872" y="268938"/>
                            <a:pt x="1469852" y="205759"/>
                            <a:pt x="1566863" y="93663"/>
                          </a:cubicBezTo>
                          <a:cubicBezTo>
                            <a:pt x="1550407" y="72187"/>
                            <a:pt x="1542019" y="53428"/>
                            <a:pt x="1533525" y="47625"/>
                          </a:cubicBezTo>
                          <a:cubicBezTo>
                            <a:pt x="1532074" y="35775"/>
                            <a:pt x="1525855" y="18619"/>
                            <a:pt x="1517650" y="0"/>
                          </a:cubicBezTo>
                          <a:close/>
                        </a:path>
                        <a:path w="1566863" h="1785938" stroke="0" extrusionOk="0">
                          <a:moveTo>
                            <a:pt x="1517650" y="0"/>
                          </a:moveTo>
                          <a:cubicBezTo>
                            <a:pt x="1486512" y="12033"/>
                            <a:pt x="1442839" y="61551"/>
                            <a:pt x="1379538" y="115888"/>
                          </a:cubicBezTo>
                          <a:cubicBezTo>
                            <a:pt x="1304407" y="155434"/>
                            <a:pt x="1291209" y="205866"/>
                            <a:pt x="1227138" y="238125"/>
                          </a:cubicBezTo>
                          <a:cubicBezTo>
                            <a:pt x="1192925" y="260547"/>
                            <a:pt x="1136687" y="325735"/>
                            <a:pt x="1109663" y="336550"/>
                          </a:cubicBezTo>
                          <a:cubicBezTo>
                            <a:pt x="1058151" y="371580"/>
                            <a:pt x="1033108" y="381215"/>
                            <a:pt x="996950" y="414338"/>
                          </a:cubicBezTo>
                          <a:cubicBezTo>
                            <a:pt x="980281" y="424307"/>
                            <a:pt x="972596" y="429789"/>
                            <a:pt x="952500" y="439738"/>
                          </a:cubicBezTo>
                          <a:cubicBezTo>
                            <a:pt x="916027" y="439800"/>
                            <a:pt x="914428" y="446905"/>
                            <a:pt x="879475" y="444500"/>
                          </a:cubicBezTo>
                          <a:cubicBezTo>
                            <a:pt x="863872" y="442444"/>
                            <a:pt x="822690" y="444116"/>
                            <a:pt x="815975" y="441325"/>
                          </a:cubicBezTo>
                          <a:cubicBezTo>
                            <a:pt x="796345" y="443373"/>
                            <a:pt x="774531" y="438316"/>
                            <a:pt x="757238" y="436563"/>
                          </a:cubicBezTo>
                          <a:cubicBezTo>
                            <a:pt x="739468" y="436588"/>
                            <a:pt x="727683" y="439582"/>
                            <a:pt x="706438" y="434975"/>
                          </a:cubicBezTo>
                          <a:cubicBezTo>
                            <a:pt x="694146" y="438584"/>
                            <a:pt x="670360" y="438744"/>
                            <a:pt x="657225" y="434975"/>
                          </a:cubicBezTo>
                          <a:cubicBezTo>
                            <a:pt x="651996" y="432173"/>
                            <a:pt x="629871" y="442851"/>
                            <a:pt x="612775" y="441325"/>
                          </a:cubicBezTo>
                          <a:cubicBezTo>
                            <a:pt x="602428" y="441033"/>
                            <a:pt x="581633" y="444828"/>
                            <a:pt x="569913" y="449263"/>
                          </a:cubicBezTo>
                          <a:cubicBezTo>
                            <a:pt x="557929" y="452054"/>
                            <a:pt x="526475" y="466910"/>
                            <a:pt x="519113" y="465138"/>
                          </a:cubicBezTo>
                          <a:cubicBezTo>
                            <a:pt x="495826" y="476767"/>
                            <a:pt x="481585" y="479716"/>
                            <a:pt x="458788" y="488950"/>
                          </a:cubicBezTo>
                          <a:cubicBezTo>
                            <a:pt x="433454" y="494092"/>
                            <a:pt x="398747" y="515732"/>
                            <a:pt x="376238" y="536575"/>
                          </a:cubicBezTo>
                          <a:cubicBezTo>
                            <a:pt x="354379" y="562672"/>
                            <a:pt x="302195" y="590152"/>
                            <a:pt x="292100" y="595313"/>
                          </a:cubicBezTo>
                          <a:cubicBezTo>
                            <a:pt x="277282" y="607462"/>
                            <a:pt x="237993" y="637099"/>
                            <a:pt x="234950" y="647700"/>
                          </a:cubicBezTo>
                          <a:cubicBezTo>
                            <a:pt x="228751" y="654484"/>
                            <a:pt x="222263" y="659911"/>
                            <a:pt x="209550" y="666750"/>
                          </a:cubicBezTo>
                          <a:cubicBezTo>
                            <a:pt x="191374" y="678127"/>
                            <a:pt x="180837" y="682223"/>
                            <a:pt x="165100" y="698500"/>
                          </a:cubicBezTo>
                          <a:cubicBezTo>
                            <a:pt x="141565" y="714116"/>
                            <a:pt x="116280" y="762560"/>
                            <a:pt x="103188" y="769938"/>
                          </a:cubicBezTo>
                          <a:cubicBezTo>
                            <a:pt x="94607" y="798851"/>
                            <a:pt x="63353" y="840665"/>
                            <a:pt x="52388" y="860425"/>
                          </a:cubicBezTo>
                          <a:cubicBezTo>
                            <a:pt x="40384" y="891921"/>
                            <a:pt x="35891" y="923625"/>
                            <a:pt x="25400" y="960438"/>
                          </a:cubicBezTo>
                          <a:cubicBezTo>
                            <a:pt x="6245" y="1022278"/>
                            <a:pt x="18866" y="1039646"/>
                            <a:pt x="0" y="1100138"/>
                          </a:cubicBezTo>
                          <a:cubicBezTo>
                            <a:pt x="4279" y="1109940"/>
                            <a:pt x="197" y="1131798"/>
                            <a:pt x="6350" y="1158875"/>
                          </a:cubicBezTo>
                          <a:cubicBezTo>
                            <a:pt x="5984" y="1173231"/>
                            <a:pt x="-2964" y="1223788"/>
                            <a:pt x="0" y="1235075"/>
                          </a:cubicBezTo>
                          <a:cubicBezTo>
                            <a:pt x="6485" y="1274948"/>
                            <a:pt x="7145" y="1304692"/>
                            <a:pt x="15875" y="1316038"/>
                          </a:cubicBezTo>
                          <a:cubicBezTo>
                            <a:pt x="22870" y="1332004"/>
                            <a:pt x="28777" y="1341309"/>
                            <a:pt x="31750" y="1365250"/>
                          </a:cubicBezTo>
                          <a:cubicBezTo>
                            <a:pt x="33848" y="1370500"/>
                            <a:pt x="44610" y="1410356"/>
                            <a:pt x="50800" y="1414463"/>
                          </a:cubicBezTo>
                          <a:cubicBezTo>
                            <a:pt x="55685" y="1425640"/>
                            <a:pt x="67127" y="1464379"/>
                            <a:pt x="68263" y="1482725"/>
                          </a:cubicBezTo>
                          <a:cubicBezTo>
                            <a:pt x="85852" y="1513544"/>
                            <a:pt x="95289" y="1520351"/>
                            <a:pt x="107950" y="1541463"/>
                          </a:cubicBezTo>
                          <a:cubicBezTo>
                            <a:pt x="132931" y="1576612"/>
                            <a:pt x="184418" y="1619648"/>
                            <a:pt x="220663" y="1647825"/>
                          </a:cubicBezTo>
                          <a:cubicBezTo>
                            <a:pt x="263609" y="1671483"/>
                            <a:pt x="290450" y="1683557"/>
                            <a:pt x="327025" y="1719263"/>
                          </a:cubicBezTo>
                          <a:cubicBezTo>
                            <a:pt x="376230" y="1740035"/>
                            <a:pt x="389619" y="1754669"/>
                            <a:pt x="452438" y="1765300"/>
                          </a:cubicBezTo>
                          <a:cubicBezTo>
                            <a:pt x="480241" y="1780615"/>
                            <a:pt x="550226" y="1784632"/>
                            <a:pt x="596900" y="1785938"/>
                          </a:cubicBezTo>
                          <a:cubicBezTo>
                            <a:pt x="608496" y="1784234"/>
                            <a:pt x="636109" y="1780931"/>
                            <a:pt x="655638" y="1781175"/>
                          </a:cubicBezTo>
                          <a:cubicBezTo>
                            <a:pt x="722441" y="1757720"/>
                            <a:pt x="814735" y="1737764"/>
                            <a:pt x="863600" y="1709738"/>
                          </a:cubicBezTo>
                          <a:cubicBezTo>
                            <a:pt x="934624" y="1694237"/>
                            <a:pt x="1012722" y="1645503"/>
                            <a:pt x="1076325" y="1597025"/>
                          </a:cubicBezTo>
                          <a:cubicBezTo>
                            <a:pt x="1134228" y="1555851"/>
                            <a:pt x="1128769" y="1531859"/>
                            <a:pt x="1189038" y="1484313"/>
                          </a:cubicBezTo>
                          <a:cubicBezTo>
                            <a:pt x="1207735" y="1456432"/>
                            <a:pt x="1261977" y="1407924"/>
                            <a:pt x="1282700" y="1395413"/>
                          </a:cubicBezTo>
                          <a:cubicBezTo>
                            <a:pt x="1296196" y="1374064"/>
                            <a:pt x="1344880" y="1315349"/>
                            <a:pt x="1354138" y="1282700"/>
                          </a:cubicBezTo>
                          <a:cubicBezTo>
                            <a:pt x="1367319" y="1266591"/>
                            <a:pt x="1377655" y="1209609"/>
                            <a:pt x="1395413" y="1173163"/>
                          </a:cubicBezTo>
                          <a:cubicBezTo>
                            <a:pt x="1396116" y="1150737"/>
                            <a:pt x="1393445" y="1019073"/>
                            <a:pt x="1400175" y="1001713"/>
                          </a:cubicBezTo>
                          <a:cubicBezTo>
                            <a:pt x="1376438" y="955989"/>
                            <a:pt x="1367702" y="871958"/>
                            <a:pt x="1362075" y="841375"/>
                          </a:cubicBezTo>
                          <a:cubicBezTo>
                            <a:pt x="1336498" y="804289"/>
                            <a:pt x="1322888" y="768798"/>
                            <a:pt x="1314450" y="754063"/>
                          </a:cubicBezTo>
                          <a:cubicBezTo>
                            <a:pt x="1290316" y="715043"/>
                            <a:pt x="1242006" y="678883"/>
                            <a:pt x="1228725" y="657225"/>
                          </a:cubicBezTo>
                          <a:cubicBezTo>
                            <a:pt x="1217149" y="624266"/>
                            <a:pt x="1211691" y="610728"/>
                            <a:pt x="1195388" y="581025"/>
                          </a:cubicBezTo>
                          <a:cubicBezTo>
                            <a:pt x="1201860" y="544305"/>
                            <a:pt x="1191108" y="529288"/>
                            <a:pt x="1196975" y="501650"/>
                          </a:cubicBezTo>
                          <a:cubicBezTo>
                            <a:pt x="1214606" y="463215"/>
                            <a:pt x="1219800" y="439891"/>
                            <a:pt x="1225550" y="407988"/>
                          </a:cubicBezTo>
                          <a:cubicBezTo>
                            <a:pt x="1236419" y="389709"/>
                            <a:pt x="1275437" y="337805"/>
                            <a:pt x="1300163" y="322263"/>
                          </a:cubicBezTo>
                          <a:cubicBezTo>
                            <a:pt x="1359852" y="294414"/>
                            <a:pt x="1458483" y="147874"/>
                            <a:pt x="1566863" y="93663"/>
                          </a:cubicBezTo>
                          <a:cubicBezTo>
                            <a:pt x="1560833" y="80176"/>
                            <a:pt x="1541414" y="63281"/>
                            <a:pt x="1533525" y="47625"/>
                          </a:cubicBezTo>
                          <a:cubicBezTo>
                            <a:pt x="1523494" y="28841"/>
                            <a:pt x="1519944" y="6431"/>
                            <a:pt x="151765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92" name="Freeform: Shape 377">
              <a:extLst>
                <a:ext uri="{FF2B5EF4-FFF2-40B4-BE49-F238E27FC236}">
                  <a16:creationId xmlns:a16="http://schemas.microsoft.com/office/drawing/2014/main" id="{23BF521C-983B-A7A2-57CA-0DC5C172D6BB}"/>
                </a:ext>
              </a:extLst>
            </p:cNvPr>
            <p:cNvSpPr/>
            <p:nvPr/>
          </p:nvSpPr>
          <p:spPr>
            <a:xfrm rot="3600000">
              <a:off x="2464907" y="3424154"/>
              <a:ext cx="182252" cy="125943"/>
            </a:xfrm>
            <a:custGeom>
              <a:avLst/>
              <a:gdLst>
                <a:gd name="connsiteX0" fmla="*/ 0 w 868363"/>
                <a:gd name="connsiteY0" fmla="*/ 68263 h 600075"/>
                <a:gd name="connsiteX1" fmla="*/ 238125 w 868363"/>
                <a:gd name="connsiteY1" fmla="*/ 106363 h 600075"/>
                <a:gd name="connsiteX2" fmla="*/ 349250 w 868363"/>
                <a:gd name="connsiteY2" fmla="*/ 80963 h 600075"/>
                <a:gd name="connsiteX3" fmla="*/ 392113 w 868363"/>
                <a:gd name="connsiteY3" fmla="*/ 49213 h 600075"/>
                <a:gd name="connsiteX4" fmla="*/ 476250 w 868363"/>
                <a:gd name="connsiteY4" fmla="*/ 15875 h 600075"/>
                <a:gd name="connsiteX5" fmla="*/ 515938 w 868363"/>
                <a:gd name="connsiteY5" fmla="*/ 0 h 600075"/>
                <a:gd name="connsiteX6" fmla="*/ 622300 w 868363"/>
                <a:gd name="connsiteY6" fmla="*/ 19050 h 600075"/>
                <a:gd name="connsiteX7" fmla="*/ 706438 w 868363"/>
                <a:gd name="connsiteY7" fmla="*/ 49213 h 600075"/>
                <a:gd name="connsiteX8" fmla="*/ 814388 w 868363"/>
                <a:gd name="connsiteY8" fmla="*/ 130175 h 600075"/>
                <a:gd name="connsiteX9" fmla="*/ 860425 w 868363"/>
                <a:gd name="connsiteY9" fmla="*/ 219075 h 600075"/>
                <a:gd name="connsiteX10" fmla="*/ 868363 w 868363"/>
                <a:gd name="connsiteY10" fmla="*/ 352425 h 600075"/>
                <a:gd name="connsiteX11" fmla="*/ 865188 w 868363"/>
                <a:gd name="connsiteY11" fmla="*/ 393700 h 600075"/>
                <a:gd name="connsiteX12" fmla="*/ 847725 w 868363"/>
                <a:gd name="connsiteY12" fmla="*/ 454025 h 600075"/>
                <a:gd name="connsiteX13" fmla="*/ 825500 w 868363"/>
                <a:gd name="connsiteY13" fmla="*/ 498475 h 600075"/>
                <a:gd name="connsiteX14" fmla="*/ 790575 w 868363"/>
                <a:gd name="connsiteY14" fmla="*/ 527050 h 600075"/>
                <a:gd name="connsiteX15" fmla="*/ 752475 w 868363"/>
                <a:gd name="connsiteY15" fmla="*/ 555625 h 600075"/>
                <a:gd name="connsiteX16" fmla="*/ 709613 w 868363"/>
                <a:gd name="connsiteY16" fmla="*/ 581025 h 600075"/>
                <a:gd name="connsiteX17" fmla="*/ 674688 w 868363"/>
                <a:gd name="connsiteY17" fmla="*/ 592138 h 600075"/>
                <a:gd name="connsiteX18" fmla="*/ 614363 w 868363"/>
                <a:gd name="connsiteY18" fmla="*/ 600075 h 600075"/>
                <a:gd name="connsiteX19" fmla="*/ 579438 w 868363"/>
                <a:gd name="connsiteY19" fmla="*/ 598488 h 600075"/>
                <a:gd name="connsiteX20" fmla="*/ 560388 w 868363"/>
                <a:gd name="connsiteY20" fmla="*/ 598488 h 600075"/>
                <a:gd name="connsiteX21" fmla="*/ 525463 w 868363"/>
                <a:gd name="connsiteY21" fmla="*/ 590550 h 600075"/>
                <a:gd name="connsiteX22" fmla="*/ 504825 w 868363"/>
                <a:gd name="connsiteY22" fmla="*/ 587375 h 600075"/>
                <a:gd name="connsiteX23" fmla="*/ 487363 w 868363"/>
                <a:gd name="connsiteY23" fmla="*/ 579438 h 600075"/>
                <a:gd name="connsiteX24" fmla="*/ 471488 w 868363"/>
                <a:gd name="connsiteY24" fmla="*/ 574675 h 600075"/>
                <a:gd name="connsiteX25" fmla="*/ 457200 w 868363"/>
                <a:gd name="connsiteY25" fmla="*/ 573088 h 600075"/>
                <a:gd name="connsiteX26" fmla="*/ 455613 w 868363"/>
                <a:gd name="connsiteY26" fmla="*/ 568325 h 600075"/>
                <a:gd name="connsiteX27" fmla="*/ 439738 w 868363"/>
                <a:gd name="connsiteY27" fmla="*/ 563563 h 600075"/>
                <a:gd name="connsiteX28" fmla="*/ 434975 w 868363"/>
                <a:gd name="connsiteY28" fmla="*/ 561975 h 600075"/>
                <a:gd name="connsiteX29" fmla="*/ 417513 w 868363"/>
                <a:gd name="connsiteY29" fmla="*/ 557213 h 600075"/>
                <a:gd name="connsiteX30" fmla="*/ 412750 w 868363"/>
                <a:gd name="connsiteY30" fmla="*/ 555625 h 600075"/>
                <a:gd name="connsiteX31" fmla="*/ 403225 w 868363"/>
                <a:gd name="connsiteY31" fmla="*/ 549275 h 600075"/>
                <a:gd name="connsiteX32" fmla="*/ 390525 w 868363"/>
                <a:gd name="connsiteY32" fmla="*/ 542925 h 600075"/>
                <a:gd name="connsiteX33" fmla="*/ 377825 w 868363"/>
                <a:gd name="connsiteY33" fmla="*/ 533400 h 600075"/>
                <a:gd name="connsiteX34" fmla="*/ 368300 w 868363"/>
                <a:gd name="connsiteY34" fmla="*/ 520700 h 600075"/>
                <a:gd name="connsiteX35" fmla="*/ 350838 w 868363"/>
                <a:gd name="connsiteY35" fmla="*/ 509588 h 600075"/>
                <a:gd name="connsiteX36" fmla="*/ 347663 w 868363"/>
                <a:gd name="connsiteY36" fmla="*/ 506413 h 600075"/>
                <a:gd name="connsiteX37" fmla="*/ 331788 w 868363"/>
                <a:gd name="connsiteY37" fmla="*/ 495300 h 600075"/>
                <a:gd name="connsiteX38" fmla="*/ 312738 w 868363"/>
                <a:gd name="connsiteY38" fmla="*/ 485775 h 600075"/>
                <a:gd name="connsiteX39" fmla="*/ 303213 w 868363"/>
                <a:gd name="connsiteY39" fmla="*/ 473075 h 600075"/>
                <a:gd name="connsiteX40" fmla="*/ 285750 w 868363"/>
                <a:gd name="connsiteY40" fmla="*/ 427038 h 600075"/>
                <a:gd name="connsiteX41" fmla="*/ 261938 w 868363"/>
                <a:gd name="connsiteY41" fmla="*/ 358775 h 600075"/>
                <a:gd name="connsiteX42" fmla="*/ 252413 w 868363"/>
                <a:gd name="connsiteY42" fmla="*/ 303213 h 600075"/>
                <a:gd name="connsiteX43" fmla="*/ 247650 w 868363"/>
                <a:gd name="connsiteY43" fmla="*/ 271463 h 600075"/>
                <a:gd name="connsiteX44" fmla="*/ 223838 w 868363"/>
                <a:gd name="connsiteY44" fmla="*/ 242888 h 600075"/>
                <a:gd name="connsiteX45" fmla="*/ 211138 w 868363"/>
                <a:gd name="connsiteY45" fmla="*/ 234950 h 600075"/>
                <a:gd name="connsiteX46" fmla="*/ 142875 w 868363"/>
                <a:gd name="connsiteY46" fmla="*/ 201613 h 600075"/>
                <a:gd name="connsiteX47" fmla="*/ 96838 w 868363"/>
                <a:gd name="connsiteY47" fmla="*/ 182563 h 600075"/>
                <a:gd name="connsiteX48" fmla="*/ 77788 w 868363"/>
                <a:gd name="connsiteY48" fmla="*/ 179388 h 600075"/>
                <a:gd name="connsiteX49" fmla="*/ 41275 w 868363"/>
                <a:gd name="connsiteY49" fmla="*/ 173038 h 600075"/>
                <a:gd name="connsiteX50" fmla="*/ 0 w 868363"/>
                <a:gd name="connsiteY50" fmla="*/ 68263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868363" h="600075">
                  <a:moveTo>
                    <a:pt x="0" y="68263"/>
                  </a:moveTo>
                  <a:lnTo>
                    <a:pt x="238125" y="106363"/>
                  </a:lnTo>
                  <a:lnTo>
                    <a:pt x="349250" y="80963"/>
                  </a:lnTo>
                  <a:lnTo>
                    <a:pt x="392113" y="49213"/>
                  </a:lnTo>
                  <a:lnTo>
                    <a:pt x="476250" y="15875"/>
                  </a:lnTo>
                  <a:lnTo>
                    <a:pt x="515938" y="0"/>
                  </a:lnTo>
                  <a:lnTo>
                    <a:pt x="622300" y="19050"/>
                  </a:lnTo>
                  <a:lnTo>
                    <a:pt x="706438" y="49213"/>
                  </a:lnTo>
                  <a:lnTo>
                    <a:pt x="814388" y="130175"/>
                  </a:lnTo>
                  <a:lnTo>
                    <a:pt x="860425" y="219075"/>
                  </a:lnTo>
                  <a:lnTo>
                    <a:pt x="868363" y="352425"/>
                  </a:lnTo>
                  <a:lnTo>
                    <a:pt x="865188" y="393700"/>
                  </a:lnTo>
                  <a:lnTo>
                    <a:pt x="847725" y="454025"/>
                  </a:lnTo>
                  <a:lnTo>
                    <a:pt x="825500" y="498475"/>
                  </a:lnTo>
                  <a:lnTo>
                    <a:pt x="790575" y="527050"/>
                  </a:lnTo>
                  <a:lnTo>
                    <a:pt x="752475" y="555625"/>
                  </a:lnTo>
                  <a:lnTo>
                    <a:pt x="709613" y="581025"/>
                  </a:lnTo>
                  <a:lnTo>
                    <a:pt x="674688" y="592138"/>
                  </a:lnTo>
                  <a:lnTo>
                    <a:pt x="614363" y="600075"/>
                  </a:lnTo>
                  <a:lnTo>
                    <a:pt x="579438" y="598488"/>
                  </a:lnTo>
                  <a:lnTo>
                    <a:pt x="560388" y="598488"/>
                  </a:lnTo>
                  <a:lnTo>
                    <a:pt x="525463" y="590550"/>
                  </a:lnTo>
                  <a:lnTo>
                    <a:pt x="504825" y="587375"/>
                  </a:lnTo>
                  <a:lnTo>
                    <a:pt x="487363" y="579438"/>
                  </a:lnTo>
                  <a:lnTo>
                    <a:pt x="471488" y="574675"/>
                  </a:lnTo>
                  <a:lnTo>
                    <a:pt x="457200" y="573088"/>
                  </a:lnTo>
                  <a:lnTo>
                    <a:pt x="455613" y="568325"/>
                  </a:lnTo>
                  <a:lnTo>
                    <a:pt x="439738" y="563563"/>
                  </a:lnTo>
                  <a:lnTo>
                    <a:pt x="434975" y="561975"/>
                  </a:lnTo>
                  <a:lnTo>
                    <a:pt x="417513" y="557213"/>
                  </a:lnTo>
                  <a:lnTo>
                    <a:pt x="412750" y="555625"/>
                  </a:lnTo>
                  <a:lnTo>
                    <a:pt x="403225" y="549275"/>
                  </a:lnTo>
                  <a:lnTo>
                    <a:pt x="390525" y="542925"/>
                  </a:lnTo>
                  <a:lnTo>
                    <a:pt x="377825" y="533400"/>
                  </a:lnTo>
                  <a:lnTo>
                    <a:pt x="368300" y="520700"/>
                  </a:lnTo>
                  <a:cubicBezTo>
                    <a:pt x="353178" y="508938"/>
                    <a:pt x="360046" y="509588"/>
                    <a:pt x="350838" y="509588"/>
                  </a:cubicBezTo>
                  <a:lnTo>
                    <a:pt x="347663" y="506413"/>
                  </a:lnTo>
                  <a:lnTo>
                    <a:pt x="331788" y="495300"/>
                  </a:lnTo>
                  <a:lnTo>
                    <a:pt x="312738" y="485775"/>
                  </a:lnTo>
                  <a:lnTo>
                    <a:pt x="303213" y="473075"/>
                  </a:lnTo>
                  <a:lnTo>
                    <a:pt x="285750" y="427038"/>
                  </a:lnTo>
                  <a:lnTo>
                    <a:pt x="261938" y="358775"/>
                  </a:lnTo>
                  <a:lnTo>
                    <a:pt x="252413" y="303213"/>
                  </a:lnTo>
                  <a:lnTo>
                    <a:pt x="247650" y="271463"/>
                  </a:lnTo>
                  <a:lnTo>
                    <a:pt x="223838" y="242888"/>
                  </a:lnTo>
                  <a:lnTo>
                    <a:pt x="211138" y="234950"/>
                  </a:lnTo>
                  <a:lnTo>
                    <a:pt x="142875" y="201613"/>
                  </a:lnTo>
                  <a:lnTo>
                    <a:pt x="96838" y="182563"/>
                  </a:lnTo>
                  <a:cubicBezTo>
                    <a:pt x="78855" y="179293"/>
                    <a:pt x="85291" y="179388"/>
                    <a:pt x="77788" y="179388"/>
                  </a:cubicBezTo>
                  <a:lnTo>
                    <a:pt x="41275" y="173038"/>
                  </a:lnTo>
                  <a:lnTo>
                    <a:pt x="0" y="68263"/>
                  </a:lnTo>
                  <a:close/>
                </a:path>
              </a:pathLst>
            </a:custGeom>
            <a:solidFill>
              <a:srgbClr val="70AD47">
                <a:lumMod val="20000"/>
                <a:lumOff val="80000"/>
              </a:srgbClr>
            </a:solidFill>
            <a:ln w="3175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2951639473">
                    <a:custGeom>
                      <a:avLst/>
                      <a:gdLst>
                        <a:gd name="connsiteX0" fmla="*/ 0 w 868363"/>
                        <a:gd name="connsiteY0" fmla="*/ 68263 h 600075"/>
                        <a:gd name="connsiteX1" fmla="*/ 238125 w 868363"/>
                        <a:gd name="connsiteY1" fmla="*/ 106363 h 600075"/>
                        <a:gd name="connsiteX2" fmla="*/ 349250 w 868363"/>
                        <a:gd name="connsiteY2" fmla="*/ 80963 h 600075"/>
                        <a:gd name="connsiteX3" fmla="*/ 392113 w 868363"/>
                        <a:gd name="connsiteY3" fmla="*/ 49213 h 600075"/>
                        <a:gd name="connsiteX4" fmla="*/ 476250 w 868363"/>
                        <a:gd name="connsiteY4" fmla="*/ 15875 h 600075"/>
                        <a:gd name="connsiteX5" fmla="*/ 515938 w 868363"/>
                        <a:gd name="connsiteY5" fmla="*/ 0 h 600075"/>
                        <a:gd name="connsiteX6" fmla="*/ 622300 w 868363"/>
                        <a:gd name="connsiteY6" fmla="*/ 19050 h 600075"/>
                        <a:gd name="connsiteX7" fmla="*/ 706438 w 868363"/>
                        <a:gd name="connsiteY7" fmla="*/ 49213 h 600075"/>
                        <a:gd name="connsiteX8" fmla="*/ 814388 w 868363"/>
                        <a:gd name="connsiteY8" fmla="*/ 130175 h 600075"/>
                        <a:gd name="connsiteX9" fmla="*/ 860425 w 868363"/>
                        <a:gd name="connsiteY9" fmla="*/ 219075 h 600075"/>
                        <a:gd name="connsiteX10" fmla="*/ 868363 w 868363"/>
                        <a:gd name="connsiteY10" fmla="*/ 352425 h 600075"/>
                        <a:gd name="connsiteX11" fmla="*/ 865188 w 868363"/>
                        <a:gd name="connsiteY11" fmla="*/ 393700 h 600075"/>
                        <a:gd name="connsiteX12" fmla="*/ 847725 w 868363"/>
                        <a:gd name="connsiteY12" fmla="*/ 454025 h 600075"/>
                        <a:gd name="connsiteX13" fmla="*/ 825500 w 868363"/>
                        <a:gd name="connsiteY13" fmla="*/ 498475 h 600075"/>
                        <a:gd name="connsiteX14" fmla="*/ 790575 w 868363"/>
                        <a:gd name="connsiteY14" fmla="*/ 527050 h 600075"/>
                        <a:gd name="connsiteX15" fmla="*/ 752475 w 868363"/>
                        <a:gd name="connsiteY15" fmla="*/ 555625 h 600075"/>
                        <a:gd name="connsiteX16" fmla="*/ 709613 w 868363"/>
                        <a:gd name="connsiteY16" fmla="*/ 581025 h 600075"/>
                        <a:gd name="connsiteX17" fmla="*/ 674688 w 868363"/>
                        <a:gd name="connsiteY17" fmla="*/ 592138 h 600075"/>
                        <a:gd name="connsiteX18" fmla="*/ 614363 w 868363"/>
                        <a:gd name="connsiteY18" fmla="*/ 600075 h 600075"/>
                        <a:gd name="connsiteX19" fmla="*/ 579438 w 868363"/>
                        <a:gd name="connsiteY19" fmla="*/ 598488 h 600075"/>
                        <a:gd name="connsiteX20" fmla="*/ 560388 w 868363"/>
                        <a:gd name="connsiteY20" fmla="*/ 598488 h 600075"/>
                        <a:gd name="connsiteX21" fmla="*/ 525463 w 868363"/>
                        <a:gd name="connsiteY21" fmla="*/ 590550 h 600075"/>
                        <a:gd name="connsiteX22" fmla="*/ 504825 w 868363"/>
                        <a:gd name="connsiteY22" fmla="*/ 587375 h 600075"/>
                        <a:gd name="connsiteX23" fmla="*/ 487363 w 868363"/>
                        <a:gd name="connsiteY23" fmla="*/ 579438 h 600075"/>
                        <a:gd name="connsiteX24" fmla="*/ 471488 w 868363"/>
                        <a:gd name="connsiteY24" fmla="*/ 574675 h 600075"/>
                        <a:gd name="connsiteX25" fmla="*/ 457200 w 868363"/>
                        <a:gd name="connsiteY25" fmla="*/ 573088 h 600075"/>
                        <a:gd name="connsiteX26" fmla="*/ 455613 w 868363"/>
                        <a:gd name="connsiteY26" fmla="*/ 568325 h 600075"/>
                        <a:gd name="connsiteX27" fmla="*/ 439738 w 868363"/>
                        <a:gd name="connsiteY27" fmla="*/ 563563 h 600075"/>
                        <a:gd name="connsiteX28" fmla="*/ 434975 w 868363"/>
                        <a:gd name="connsiteY28" fmla="*/ 561975 h 600075"/>
                        <a:gd name="connsiteX29" fmla="*/ 417513 w 868363"/>
                        <a:gd name="connsiteY29" fmla="*/ 557213 h 600075"/>
                        <a:gd name="connsiteX30" fmla="*/ 412750 w 868363"/>
                        <a:gd name="connsiteY30" fmla="*/ 555625 h 600075"/>
                        <a:gd name="connsiteX31" fmla="*/ 403225 w 868363"/>
                        <a:gd name="connsiteY31" fmla="*/ 549275 h 600075"/>
                        <a:gd name="connsiteX32" fmla="*/ 390525 w 868363"/>
                        <a:gd name="connsiteY32" fmla="*/ 542925 h 600075"/>
                        <a:gd name="connsiteX33" fmla="*/ 377825 w 868363"/>
                        <a:gd name="connsiteY33" fmla="*/ 533400 h 600075"/>
                        <a:gd name="connsiteX34" fmla="*/ 368300 w 868363"/>
                        <a:gd name="connsiteY34" fmla="*/ 520700 h 600075"/>
                        <a:gd name="connsiteX35" fmla="*/ 350838 w 868363"/>
                        <a:gd name="connsiteY35" fmla="*/ 509588 h 600075"/>
                        <a:gd name="connsiteX36" fmla="*/ 347663 w 868363"/>
                        <a:gd name="connsiteY36" fmla="*/ 506413 h 600075"/>
                        <a:gd name="connsiteX37" fmla="*/ 331788 w 868363"/>
                        <a:gd name="connsiteY37" fmla="*/ 495300 h 600075"/>
                        <a:gd name="connsiteX38" fmla="*/ 312738 w 868363"/>
                        <a:gd name="connsiteY38" fmla="*/ 485775 h 600075"/>
                        <a:gd name="connsiteX39" fmla="*/ 303213 w 868363"/>
                        <a:gd name="connsiteY39" fmla="*/ 473075 h 600075"/>
                        <a:gd name="connsiteX40" fmla="*/ 285750 w 868363"/>
                        <a:gd name="connsiteY40" fmla="*/ 427038 h 600075"/>
                        <a:gd name="connsiteX41" fmla="*/ 261938 w 868363"/>
                        <a:gd name="connsiteY41" fmla="*/ 358775 h 600075"/>
                        <a:gd name="connsiteX42" fmla="*/ 252413 w 868363"/>
                        <a:gd name="connsiteY42" fmla="*/ 303213 h 600075"/>
                        <a:gd name="connsiteX43" fmla="*/ 247650 w 868363"/>
                        <a:gd name="connsiteY43" fmla="*/ 271463 h 600075"/>
                        <a:gd name="connsiteX44" fmla="*/ 223838 w 868363"/>
                        <a:gd name="connsiteY44" fmla="*/ 242888 h 600075"/>
                        <a:gd name="connsiteX45" fmla="*/ 211138 w 868363"/>
                        <a:gd name="connsiteY45" fmla="*/ 234950 h 600075"/>
                        <a:gd name="connsiteX46" fmla="*/ 142875 w 868363"/>
                        <a:gd name="connsiteY46" fmla="*/ 201613 h 600075"/>
                        <a:gd name="connsiteX47" fmla="*/ 96838 w 868363"/>
                        <a:gd name="connsiteY47" fmla="*/ 182563 h 600075"/>
                        <a:gd name="connsiteX48" fmla="*/ 77788 w 868363"/>
                        <a:gd name="connsiteY48" fmla="*/ 179388 h 600075"/>
                        <a:gd name="connsiteX49" fmla="*/ 41275 w 868363"/>
                        <a:gd name="connsiteY49" fmla="*/ 173038 h 600075"/>
                        <a:gd name="connsiteX50" fmla="*/ 0 w 868363"/>
                        <a:gd name="connsiteY50" fmla="*/ 68263 h 6000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</a:cxnLst>
                      <a:rect l="l" t="t" r="r" b="b"/>
                      <a:pathLst>
                        <a:path w="868363" h="600075" fill="none" extrusionOk="0">
                          <a:moveTo>
                            <a:pt x="0" y="68263"/>
                          </a:moveTo>
                          <a:cubicBezTo>
                            <a:pt x="119429" y="67821"/>
                            <a:pt x="136290" y="80116"/>
                            <a:pt x="238125" y="106363"/>
                          </a:cubicBezTo>
                          <a:cubicBezTo>
                            <a:pt x="276284" y="104385"/>
                            <a:pt x="312340" y="89780"/>
                            <a:pt x="349250" y="80963"/>
                          </a:cubicBezTo>
                          <a:cubicBezTo>
                            <a:pt x="366741" y="73910"/>
                            <a:pt x="378038" y="60545"/>
                            <a:pt x="392113" y="49213"/>
                          </a:cubicBezTo>
                          <a:cubicBezTo>
                            <a:pt x="428057" y="38752"/>
                            <a:pt x="444628" y="20758"/>
                            <a:pt x="476250" y="15875"/>
                          </a:cubicBezTo>
                          <a:cubicBezTo>
                            <a:pt x="495100" y="7433"/>
                            <a:pt x="504392" y="7843"/>
                            <a:pt x="515938" y="0"/>
                          </a:cubicBezTo>
                          <a:cubicBezTo>
                            <a:pt x="556177" y="8690"/>
                            <a:pt x="584131" y="10098"/>
                            <a:pt x="622300" y="19050"/>
                          </a:cubicBezTo>
                          <a:cubicBezTo>
                            <a:pt x="648590" y="36769"/>
                            <a:pt x="674149" y="45912"/>
                            <a:pt x="706438" y="49213"/>
                          </a:cubicBezTo>
                          <a:cubicBezTo>
                            <a:pt x="744200" y="89219"/>
                            <a:pt x="797222" y="113114"/>
                            <a:pt x="814388" y="130175"/>
                          </a:cubicBezTo>
                          <a:cubicBezTo>
                            <a:pt x="817089" y="149398"/>
                            <a:pt x="846871" y="178647"/>
                            <a:pt x="860425" y="219075"/>
                          </a:cubicBezTo>
                          <a:cubicBezTo>
                            <a:pt x="863791" y="238635"/>
                            <a:pt x="859594" y="329990"/>
                            <a:pt x="868363" y="352425"/>
                          </a:cubicBezTo>
                          <a:cubicBezTo>
                            <a:pt x="866069" y="371880"/>
                            <a:pt x="862514" y="387588"/>
                            <a:pt x="865188" y="393700"/>
                          </a:cubicBezTo>
                          <a:cubicBezTo>
                            <a:pt x="865426" y="401889"/>
                            <a:pt x="851225" y="448292"/>
                            <a:pt x="847725" y="454025"/>
                          </a:cubicBezTo>
                          <a:cubicBezTo>
                            <a:pt x="839284" y="463270"/>
                            <a:pt x="839684" y="478338"/>
                            <a:pt x="825500" y="498475"/>
                          </a:cubicBezTo>
                          <a:cubicBezTo>
                            <a:pt x="817229" y="503617"/>
                            <a:pt x="803906" y="520738"/>
                            <a:pt x="790575" y="527050"/>
                          </a:cubicBezTo>
                          <a:cubicBezTo>
                            <a:pt x="782387" y="530829"/>
                            <a:pt x="766999" y="549648"/>
                            <a:pt x="752475" y="555625"/>
                          </a:cubicBezTo>
                          <a:cubicBezTo>
                            <a:pt x="737516" y="568948"/>
                            <a:pt x="730546" y="567498"/>
                            <a:pt x="709613" y="581025"/>
                          </a:cubicBezTo>
                          <a:cubicBezTo>
                            <a:pt x="699782" y="582775"/>
                            <a:pt x="681036" y="593451"/>
                            <a:pt x="674688" y="592138"/>
                          </a:cubicBezTo>
                          <a:cubicBezTo>
                            <a:pt x="664881" y="596933"/>
                            <a:pt x="620717" y="595490"/>
                            <a:pt x="614363" y="600075"/>
                          </a:cubicBezTo>
                          <a:cubicBezTo>
                            <a:pt x="606197" y="602635"/>
                            <a:pt x="589016" y="601101"/>
                            <a:pt x="579438" y="598488"/>
                          </a:cubicBezTo>
                          <a:cubicBezTo>
                            <a:pt x="575310" y="598888"/>
                            <a:pt x="567303" y="598069"/>
                            <a:pt x="560388" y="598488"/>
                          </a:cubicBezTo>
                          <a:cubicBezTo>
                            <a:pt x="557191" y="595865"/>
                            <a:pt x="538329" y="594678"/>
                            <a:pt x="525463" y="590550"/>
                          </a:cubicBezTo>
                          <a:cubicBezTo>
                            <a:pt x="515531" y="590303"/>
                            <a:pt x="508520" y="588303"/>
                            <a:pt x="504825" y="587375"/>
                          </a:cubicBezTo>
                          <a:cubicBezTo>
                            <a:pt x="500865" y="586216"/>
                            <a:pt x="491113" y="581270"/>
                            <a:pt x="487363" y="579438"/>
                          </a:cubicBezTo>
                          <a:cubicBezTo>
                            <a:pt x="481953" y="579166"/>
                            <a:pt x="478287" y="575792"/>
                            <a:pt x="471488" y="574675"/>
                          </a:cubicBezTo>
                          <a:cubicBezTo>
                            <a:pt x="469792" y="574193"/>
                            <a:pt x="459614" y="572675"/>
                            <a:pt x="457200" y="573088"/>
                          </a:cubicBezTo>
                          <a:cubicBezTo>
                            <a:pt x="456886" y="570944"/>
                            <a:pt x="455710" y="569812"/>
                            <a:pt x="455613" y="568325"/>
                          </a:cubicBezTo>
                          <a:cubicBezTo>
                            <a:pt x="449799" y="567538"/>
                            <a:pt x="445051" y="564702"/>
                            <a:pt x="439738" y="563563"/>
                          </a:cubicBezTo>
                          <a:cubicBezTo>
                            <a:pt x="438793" y="562923"/>
                            <a:pt x="435458" y="562547"/>
                            <a:pt x="434975" y="561975"/>
                          </a:cubicBezTo>
                          <a:cubicBezTo>
                            <a:pt x="431604" y="560718"/>
                            <a:pt x="426044" y="560032"/>
                            <a:pt x="417513" y="557213"/>
                          </a:cubicBezTo>
                          <a:cubicBezTo>
                            <a:pt x="416308" y="557015"/>
                            <a:pt x="414264" y="555985"/>
                            <a:pt x="412750" y="555625"/>
                          </a:cubicBezTo>
                          <a:cubicBezTo>
                            <a:pt x="408699" y="553678"/>
                            <a:pt x="405848" y="549860"/>
                            <a:pt x="403225" y="549275"/>
                          </a:cubicBezTo>
                          <a:cubicBezTo>
                            <a:pt x="401278" y="546915"/>
                            <a:pt x="393637" y="545765"/>
                            <a:pt x="390525" y="542925"/>
                          </a:cubicBezTo>
                          <a:cubicBezTo>
                            <a:pt x="386889" y="538570"/>
                            <a:pt x="381939" y="534833"/>
                            <a:pt x="377825" y="533400"/>
                          </a:cubicBezTo>
                          <a:cubicBezTo>
                            <a:pt x="373196" y="527854"/>
                            <a:pt x="371658" y="525125"/>
                            <a:pt x="368300" y="520700"/>
                          </a:cubicBezTo>
                          <a:cubicBezTo>
                            <a:pt x="352275" y="508087"/>
                            <a:pt x="360476" y="510780"/>
                            <a:pt x="350838" y="509588"/>
                          </a:cubicBezTo>
                          <a:cubicBezTo>
                            <a:pt x="349966" y="509094"/>
                            <a:pt x="348868" y="507497"/>
                            <a:pt x="347663" y="506413"/>
                          </a:cubicBezTo>
                          <a:cubicBezTo>
                            <a:pt x="344932" y="504768"/>
                            <a:pt x="335046" y="499632"/>
                            <a:pt x="331788" y="495300"/>
                          </a:cubicBezTo>
                          <a:cubicBezTo>
                            <a:pt x="326155" y="492569"/>
                            <a:pt x="316449" y="487045"/>
                            <a:pt x="312738" y="485775"/>
                          </a:cubicBezTo>
                          <a:cubicBezTo>
                            <a:pt x="309082" y="479739"/>
                            <a:pt x="308584" y="478055"/>
                            <a:pt x="303213" y="473075"/>
                          </a:cubicBezTo>
                          <a:cubicBezTo>
                            <a:pt x="296467" y="467100"/>
                            <a:pt x="289419" y="441756"/>
                            <a:pt x="285750" y="427038"/>
                          </a:cubicBezTo>
                          <a:cubicBezTo>
                            <a:pt x="276223" y="416015"/>
                            <a:pt x="273170" y="376106"/>
                            <a:pt x="261938" y="358775"/>
                          </a:cubicBezTo>
                          <a:cubicBezTo>
                            <a:pt x="262254" y="333979"/>
                            <a:pt x="256032" y="313294"/>
                            <a:pt x="252413" y="303213"/>
                          </a:cubicBezTo>
                          <a:cubicBezTo>
                            <a:pt x="249803" y="289611"/>
                            <a:pt x="247443" y="276633"/>
                            <a:pt x="247650" y="271463"/>
                          </a:cubicBezTo>
                          <a:cubicBezTo>
                            <a:pt x="242251" y="267366"/>
                            <a:pt x="231402" y="248393"/>
                            <a:pt x="223838" y="242888"/>
                          </a:cubicBezTo>
                          <a:cubicBezTo>
                            <a:pt x="218472" y="240111"/>
                            <a:pt x="215181" y="238739"/>
                            <a:pt x="211138" y="234950"/>
                          </a:cubicBezTo>
                          <a:cubicBezTo>
                            <a:pt x="182301" y="227176"/>
                            <a:pt x="167959" y="207855"/>
                            <a:pt x="142875" y="201613"/>
                          </a:cubicBezTo>
                          <a:cubicBezTo>
                            <a:pt x="120187" y="193841"/>
                            <a:pt x="104678" y="184002"/>
                            <a:pt x="96838" y="182563"/>
                          </a:cubicBezTo>
                          <a:cubicBezTo>
                            <a:pt x="79064" y="179909"/>
                            <a:pt x="85384" y="179341"/>
                            <a:pt x="77788" y="179388"/>
                          </a:cubicBezTo>
                          <a:cubicBezTo>
                            <a:pt x="67811" y="176413"/>
                            <a:pt x="53926" y="172959"/>
                            <a:pt x="41275" y="173038"/>
                          </a:cubicBezTo>
                          <a:cubicBezTo>
                            <a:pt x="28711" y="139848"/>
                            <a:pt x="153" y="84683"/>
                            <a:pt x="0" y="68263"/>
                          </a:cubicBezTo>
                          <a:close/>
                        </a:path>
                        <a:path w="868363" h="600075" stroke="0" extrusionOk="0">
                          <a:moveTo>
                            <a:pt x="0" y="68263"/>
                          </a:moveTo>
                          <a:cubicBezTo>
                            <a:pt x="109273" y="64964"/>
                            <a:pt x="120088" y="97544"/>
                            <a:pt x="238125" y="106363"/>
                          </a:cubicBezTo>
                          <a:cubicBezTo>
                            <a:pt x="259202" y="98021"/>
                            <a:pt x="328381" y="94462"/>
                            <a:pt x="349250" y="80963"/>
                          </a:cubicBezTo>
                          <a:cubicBezTo>
                            <a:pt x="361016" y="67980"/>
                            <a:pt x="377580" y="61431"/>
                            <a:pt x="392113" y="49213"/>
                          </a:cubicBezTo>
                          <a:cubicBezTo>
                            <a:pt x="420738" y="42441"/>
                            <a:pt x="446721" y="25331"/>
                            <a:pt x="476250" y="15875"/>
                          </a:cubicBezTo>
                          <a:cubicBezTo>
                            <a:pt x="487132" y="13423"/>
                            <a:pt x="512175" y="2642"/>
                            <a:pt x="515938" y="0"/>
                          </a:cubicBezTo>
                          <a:cubicBezTo>
                            <a:pt x="544555" y="1719"/>
                            <a:pt x="573982" y="1601"/>
                            <a:pt x="622300" y="19050"/>
                          </a:cubicBezTo>
                          <a:cubicBezTo>
                            <a:pt x="642440" y="22828"/>
                            <a:pt x="668138" y="28943"/>
                            <a:pt x="706438" y="49213"/>
                          </a:cubicBezTo>
                          <a:cubicBezTo>
                            <a:pt x="747047" y="76355"/>
                            <a:pt x="801540" y="115084"/>
                            <a:pt x="814388" y="130175"/>
                          </a:cubicBezTo>
                          <a:cubicBezTo>
                            <a:pt x="825222" y="170286"/>
                            <a:pt x="852261" y="210593"/>
                            <a:pt x="860425" y="219075"/>
                          </a:cubicBezTo>
                          <a:cubicBezTo>
                            <a:pt x="871757" y="259507"/>
                            <a:pt x="861685" y="332326"/>
                            <a:pt x="868363" y="352425"/>
                          </a:cubicBezTo>
                          <a:cubicBezTo>
                            <a:pt x="864746" y="370073"/>
                            <a:pt x="868206" y="378133"/>
                            <a:pt x="865188" y="393700"/>
                          </a:cubicBezTo>
                          <a:cubicBezTo>
                            <a:pt x="862556" y="412445"/>
                            <a:pt x="852690" y="431194"/>
                            <a:pt x="847725" y="454025"/>
                          </a:cubicBezTo>
                          <a:cubicBezTo>
                            <a:pt x="847991" y="460697"/>
                            <a:pt x="826932" y="491445"/>
                            <a:pt x="825500" y="498475"/>
                          </a:cubicBezTo>
                          <a:cubicBezTo>
                            <a:pt x="820931" y="501937"/>
                            <a:pt x="793710" y="519607"/>
                            <a:pt x="790575" y="527050"/>
                          </a:cubicBezTo>
                          <a:cubicBezTo>
                            <a:pt x="780947" y="531829"/>
                            <a:pt x="761582" y="554060"/>
                            <a:pt x="752475" y="555625"/>
                          </a:cubicBezTo>
                          <a:cubicBezTo>
                            <a:pt x="731971" y="566269"/>
                            <a:pt x="727446" y="570767"/>
                            <a:pt x="709613" y="581025"/>
                          </a:cubicBezTo>
                          <a:cubicBezTo>
                            <a:pt x="704006" y="584420"/>
                            <a:pt x="690437" y="586759"/>
                            <a:pt x="674688" y="592138"/>
                          </a:cubicBezTo>
                          <a:cubicBezTo>
                            <a:pt x="645503" y="594960"/>
                            <a:pt x="624590" y="598622"/>
                            <a:pt x="614363" y="600075"/>
                          </a:cubicBezTo>
                          <a:cubicBezTo>
                            <a:pt x="600877" y="599554"/>
                            <a:pt x="585530" y="599323"/>
                            <a:pt x="579438" y="598488"/>
                          </a:cubicBezTo>
                          <a:cubicBezTo>
                            <a:pt x="570215" y="597055"/>
                            <a:pt x="568273" y="597265"/>
                            <a:pt x="560388" y="598488"/>
                          </a:cubicBezTo>
                          <a:cubicBezTo>
                            <a:pt x="546357" y="597331"/>
                            <a:pt x="533953" y="595618"/>
                            <a:pt x="525463" y="590550"/>
                          </a:cubicBezTo>
                          <a:cubicBezTo>
                            <a:pt x="515184" y="590447"/>
                            <a:pt x="508813" y="587874"/>
                            <a:pt x="504825" y="587375"/>
                          </a:cubicBezTo>
                          <a:cubicBezTo>
                            <a:pt x="502982" y="586258"/>
                            <a:pt x="491657" y="580662"/>
                            <a:pt x="487363" y="579438"/>
                          </a:cubicBezTo>
                          <a:cubicBezTo>
                            <a:pt x="484566" y="577274"/>
                            <a:pt x="476780" y="576653"/>
                            <a:pt x="471488" y="574675"/>
                          </a:cubicBezTo>
                          <a:cubicBezTo>
                            <a:pt x="467974" y="574882"/>
                            <a:pt x="459061" y="573739"/>
                            <a:pt x="457200" y="573088"/>
                          </a:cubicBezTo>
                          <a:cubicBezTo>
                            <a:pt x="456239" y="570951"/>
                            <a:pt x="455781" y="569553"/>
                            <a:pt x="455613" y="568325"/>
                          </a:cubicBezTo>
                          <a:cubicBezTo>
                            <a:pt x="452772" y="567237"/>
                            <a:pt x="447443" y="565881"/>
                            <a:pt x="439738" y="563563"/>
                          </a:cubicBezTo>
                          <a:cubicBezTo>
                            <a:pt x="437778" y="562800"/>
                            <a:pt x="435773" y="562494"/>
                            <a:pt x="434975" y="561975"/>
                          </a:cubicBezTo>
                          <a:cubicBezTo>
                            <a:pt x="432019" y="561309"/>
                            <a:pt x="423236" y="558559"/>
                            <a:pt x="417513" y="557213"/>
                          </a:cubicBezTo>
                          <a:cubicBezTo>
                            <a:pt x="416525" y="556510"/>
                            <a:pt x="414929" y="556017"/>
                            <a:pt x="412750" y="555625"/>
                          </a:cubicBezTo>
                          <a:cubicBezTo>
                            <a:pt x="411772" y="554668"/>
                            <a:pt x="407443" y="551495"/>
                            <a:pt x="403225" y="549275"/>
                          </a:cubicBezTo>
                          <a:cubicBezTo>
                            <a:pt x="400295" y="547079"/>
                            <a:pt x="393672" y="543621"/>
                            <a:pt x="390525" y="542925"/>
                          </a:cubicBezTo>
                          <a:cubicBezTo>
                            <a:pt x="386880" y="541707"/>
                            <a:pt x="382327" y="536703"/>
                            <a:pt x="377825" y="533400"/>
                          </a:cubicBezTo>
                          <a:cubicBezTo>
                            <a:pt x="373125" y="528888"/>
                            <a:pt x="371567" y="527153"/>
                            <a:pt x="368300" y="520700"/>
                          </a:cubicBezTo>
                          <a:cubicBezTo>
                            <a:pt x="352715" y="508614"/>
                            <a:pt x="360904" y="510172"/>
                            <a:pt x="350838" y="509588"/>
                          </a:cubicBezTo>
                          <a:cubicBezTo>
                            <a:pt x="350570" y="509136"/>
                            <a:pt x="347956" y="507100"/>
                            <a:pt x="347663" y="506413"/>
                          </a:cubicBezTo>
                          <a:cubicBezTo>
                            <a:pt x="340326" y="500070"/>
                            <a:pt x="336603" y="497955"/>
                            <a:pt x="331788" y="495300"/>
                          </a:cubicBezTo>
                          <a:cubicBezTo>
                            <a:pt x="324857" y="491663"/>
                            <a:pt x="321623" y="491259"/>
                            <a:pt x="312738" y="485775"/>
                          </a:cubicBezTo>
                          <a:cubicBezTo>
                            <a:pt x="310893" y="482133"/>
                            <a:pt x="307298" y="478944"/>
                            <a:pt x="303213" y="473075"/>
                          </a:cubicBezTo>
                          <a:cubicBezTo>
                            <a:pt x="297291" y="456438"/>
                            <a:pt x="290737" y="449473"/>
                            <a:pt x="285750" y="427038"/>
                          </a:cubicBezTo>
                          <a:cubicBezTo>
                            <a:pt x="271102" y="404675"/>
                            <a:pt x="267502" y="373202"/>
                            <a:pt x="261938" y="358775"/>
                          </a:cubicBezTo>
                          <a:cubicBezTo>
                            <a:pt x="253321" y="338248"/>
                            <a:pt x="257719" y="314800"/>
                            <a:pt x="252413" y="303213"/>
                          </a:cubicBezTo>
                          <a:cubicBezTo>
                            <a:pt x="250137" y="291062"/>
                            <a:pt x="251487" y="285739"/>
                            <a:pt x="247650" y="271463"/>
                          </a:cubicBezTo>
                          <a:cubicBezTo>
                            <a:pt x="241703" y="263304"/>
                            <a:pt x="229954" y="252432"/>
                            <a:pt x="223838" y="242888"/>
                          </a:cubicBezTo>
                          <a:cubicBezTo>
                            <a:pt x="222258" y="240947"/>
                            <a:pt x="214174" y="237934"/>
                            <a:pt x="211138" y="234950"/>
                          </a:cubicBezTo>
                          <a:cubicBezTo>
                            <a:pt x="182056" y="226194"/>
                            <a:pt x="148380" y="208613"/>
                            <a:pt x="142875" y="201613"/>
                          </a:cubicBezTo>
                          <a:cubicBezTo>
                            <a:pt x="137684" y="200061"/>
                            <a:pt x="102710" y="187259"/>
                            <a:pt x="96838" y="182563"/>
                          </a:cubicBezTo>
                          <a:cubicBezTo>
                            <a:pt x="78076" y="179536"/>
                            <a:pt x="84737" y="180022"/>
                            <a:pt x="77788" y="179388"/>
                          </a:cubicBezTo>
                          <a:cubicBezTo>
                            <a:pt x="64100" y="179812"/>
                            <a:pt x="55961" y="176410"/>
                            <a:pt x="41275" y="173038"/>
                          </a:cubicBezTo>
                          <a:cubicBezTo>
                            <a:pt x="18788" y="130403"/>
                            <a:pt x="20443" y="96896"/>
                            <a:pt x="0" y="68263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93" name="Freeform: Shape 378">
              <a:extLst>
                <a:ext uri="{FF2B5EF4-FFF2-40B4-BE49-F238E27FC236}">
                  <a16:creationId xmlns:a16="http://schemas.microsoft.com/office/drawing/2014/main" id="{E9E03D36-FED1-DC6D-95D8-0F898710AB7C}"/>
                </a:ext>
              </a:extLst>
            </p:cNvPr>
            <p:cNvSpPr/>
            <p:nvPr/>
          </p:nvSpPr>
          <p:spPr>
            <a:xfrm rot="3600000">
              <a:off x="2506338" y="3241473"/>
              <a:ext cx="64638" cy="81631"/>
            </a:xfrm>
            <a:custGeom>
              <a:avLst/>
              <a:gdLst>
                <a:gd name="connsiteX0" fmla="*/ 39688 w 307975"/>
                <a:gd name="connsiteY0" fmla="*/ 15875 h 388937"/>
                <a:gd name="connsiteX1" fmla="*/ 133350 w 307975"/>
                <a:gd name="connsiteY1" fmla="*/ 0 h 388937"/>
                <a:gd name="connsiteX2" fmla="*/ 204788 w 307975"/>
                <a:gd name="connsiteY2" fmla="*/ 3175 h 388937"/>
                <a:gd name="connsiteX3" fmla="*/ 276225 w 307975"/>
                <a:gd name="connsiteY3" fmla="*/ 47625 h 388937"/>
                <a:gd name="connsiteX4" fmla="*/ 303213 w 307975"/>
                <a:gd name="connsiteY4" fmla="*/ 133350 h 388937"/>
                <a:gd name="connsiteX5" fmla="*/ 301625 w 307975"/>
                <a:gd name="connsiteY5" fmla="*/ 203200 h 388937"/>
                <a:gd name="connsiteX6" fmla="*/ 307975 w 307975"/>
                <a:gd name="connsiteY6" fmla="*/ 249237 h 388937"/>
                <a:gd name="connsiteX7" fmla="*/ 293688 w 307975"/>
                <a:gd name="connsiteY7" fmla="*/ 301625 h 388937"/>
                <a:gd name="connsiteX8" fmla="*/ 263525 w 307975"/>
                <a:gd name="connsiteY8" fmla="*/ 330200 h 388937"/>
                <a:gd name="connsiteX9" fmla="*/ 227013 w 307975"/>
                <a:gd name="connsiteY9" fmla="*/ 354012 h 388937"/>
                <a:gd name="connsiteX10" fmla="*/ 193675 w 307975"/>
                <a:gd name="connsiteY10" fmla="*/ 373062 h 388937"/>
                <a:gd name="connsiteX11" fmla="*/ 161925 w 307975"/>
                <a:gd name="connsiteY11" fmla="*/ 388937 h 388937"/>
                <a:gd name="connsiteX12" fmla="*/ 142875 w 307975"/>
                <a:gd name="connsiteY12" fmla="*/ 369887 h 388937"/>
                <a:gd name="connsiteX13" fmla="*/ 131763 w 307975"/>
                <a:gd name="connsiteY13" fmla="*/ 322262 h 388937"/>
                <a:gd name="connsiteX14" fmla="*/ 109538 w 307975"/>
                <a:gd name="connsiteY14" fmla="*/ 287337 h 388937"/>
                <a:gd name="connsiteX15" fmla="*/ 73025 w 307975"/>
                <a:gd name="connsiteY15" fmla="*/ 265112 h 388937"/>
                <a:gd name="connsiteX16" fmla="*/ 60325 w 307975"/>
                <a:gd name="connsiteY16" fmla="*/ 252412 h 388937"/>
                <a:gd name="connsiteX17" fmla="*/ 39688 w 307975"/>
                <a:gd name="connsiteY17" fmla="*/ 222250 h 388937"/>
                <a:gd name="connsiteX18" fmla="*/ 30163 w 307975"/>
                <a:gd name="connsiteY18" fmla="*/ 201612 h 388937"/>
                <a:gd name="connsiteX19" fmla="*/ 19050 w 307975"/>
                <a:gd name="connsiteY19" fmla="*/ 179387 h 388937"/>
                <a:gd name="connsiteX20" fmla="*/ 9525 w 307975"/>
                <a:gd name="connsiteY20" fmla="*/ 158750 h 388937"/>
                <a:gd name="connsiteX21" fmla="*/ 3175 w 307975"/>
                <a:gd name="connsiteY21" fmla="*/ 146050 h 388937"/>
                <a:gd name="connsiteX22" fmla="*/ 0 w 307975"/>
                <a:gd name="connsiteY22" fmla="*/ 127000 h 388937"/>
                <a:gd name="connsiteX23" fmla="*/ 0 w 307975"/>
                <a:gd name="connsiteY23" fmla="*/ 101600 h 388937"/>
                <a:gd name="connsiteX24" fmla="*/ 0 w 307975"/>
                <a:gd name="connsiteY24" fmla="*/ 79375 h 388937"/>
                <a:gd name="connsiteX25" fmla="*/ 39688 w 307975"/>
                <a:gd name="connsiteY25" fmla="*/ 15875 h 388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07975" h="388937">
                  <a:moveTo>
                    <a:pt x="39688" y="15875"/>
                  </a:moveTo>
                  <a:lnTo>
                    <a:pt x="133350" y="0"/>
                  </a:lnTo>
                  <a:lnTo>
                    <a:pt x="204788" y="3175"/>
                  </a:lnTo>
                  <a:lnTo>
                    <a:pt x="276225" y="47625"/>
                  </a:lnTo>
                  <a:lnTo>
                    <a:pt x="303213" y="133350"/>
                  </a:lnTo>
                  <a:cubicBezTo>
                    <a:pt x="302684" y="156633"/>
                    <a:pt x="302154" y="179917"/>
                    <a:pt x="301625" y="203200"/>
                  </a:cubicBezTo>
                  <a:lnTo>
                    <a:pt x="307975" y="249237"/>
                  </a:lnTo>
                  <a:lnTo>
                    <a:pt x="293688" y="301625"/>
                  </a:lnTo>
                  <a:lnTo>
                    <a:pt x="263525" y="330200"/>
                  </a:lnTo>
                  <a:lnTo>
                    <a:pt x="227013" y="354012"/>
                  </a:lnTo>
                  <a:lnTo>
                    <a:pt x="193675" y="373062"/>
                  </a:lnTo>
                  <a:lnTo>
                    <a:pt x="161925" y="388937"/>
                  </a:lnTo>
                  <a:lnTo>
                    <a:pt x="142875" y="369887"/>
                  </a:lnTo>
                  <a:lnTo>
                    <a:pt x="131763" y="322262"/>
                  </a:lnTo>
                  <a:lnTo>
                    <a:pt x="109538" y="287337"/>
                  </a:lnTo>
                  <a:lnTo>
                    <a:pt x="73025" y="265112"/>
                  </a:lnTo>
                  <a:lnTo>
                    <a:pt x="60325" y="252412"/>
                  </a:lnTo>
                  <a:lnTo>
                    <a:pt x="39688" y="222250"/>
                  </a:lnTo>
                  <a:lnTo>
                    <a:pt x="30163" y="201612"/>
                  </a:lnTo>
                  <a:lnTo>
                    <a:pt x="19050" y="179387"/>
                  </a:lnTo>
                  <a:lnTo>
                    <a:pt x="9525" y="158750"/>
                  </a:lnTo>
                  <a:lnTo>
                    <a:pt x="3175" y="146050"/>
                  </a:lnTo>
                  <a:lnTo>
                    <a:pt x="0" y="127000"/>
                  </a:lnTo>
                  <a:lnTo>
                    <a:pt x="0" y="101600"/>
                  </a:lnTo>
                  <a:lnTo>
                    <a:pt x="0" y="79375"/>
                  </a:lnTo>
                  <a:lnTo>
                    <a:pt x="39688" y="15875"/>
                  </a:lnTo>
                  <a:close/>
                </a:path>
              </a:pathLst>
            </a:custGeom>
            <a:solidFill>
              <a:srgbClr val="70AD47">
                <a:lumMod val="20000"/>
                <a:lumOff val="80000"/>
              </a:srgbClr>
            </a:solidFill>
            <a:ln w="3175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2985829943">
                    <a:custGeom>
                      <a:avLst/>
                      <a:gdLst>
                        <a:gd name="connsiteX0" fmla="*/ 39688 w 307975"/>
                        <a:gd name="connsiteY0" fmla="*/ 15875 h 388937"/>
                        <a:gd name="connsiteX1" fmla="*/ 133350 w 307975"/>
                        <a:gd name="connsiteY1" fmla="*/ 0 h 388937"/>
                        <a:gd name="connsiteX2" fmla="*/ 204788 w 307975"/>
                        <a:gd name="connsiteY2" fmla="*/ 3175 h 388937"/>
                        <a:gd name="connsiteX3" fmla="*/ 276225 w 307975"/>
                        <a:gd name="connsiteY3" fmla="*/ 47625 h 388937"/>
                        <a:gd name="connsiteX4" fmla="*/ 303213 w 307975"/>
                        <a:gd name="connsiteY4" fmla="*/ 133350 h 388937"/>
                        <a:gd name="connsiteX5" fmla="*/ 301625 w 307975"/>
                        <a:gd name="connsiteY5" fmla="*/ 203200 h 388937"/>
                        <a:gd name="connsiteX6" fmla="*/ 307975 w 307975"/>
                        <a:gd name="connsiteY6" fmla="*/ 249237 h 388937"/>
                        <a:gd name="connsiteX7" fmla="*/ 293688 w 307975"/>
                        <a:gd name="connsiteY7" fmla="*/ 301625 h 388937"/>
                        <a:gd name="connsiteX8" fmla="*/ 263525 w 307975"/>
                        <a:gd name="connsiteY8" fmla="*/ 330200 h 388937"/>
                        <a:gd name="connsiteX9" fmla="*/ 227013 w 307975"/>
                        <a:gd name="connsiteY9" fmla="*/ 354012 h 388937"/>
                        <a:gd name="connsiteX10" fmla="*/ 193675 w 307975"/>
                        <a:gd name="connsiteY10" fmla="*/ 373062 h 388937"/>
                        <a:gd name="connsiteX11" fmla="*/ 161925 w 307975"/>
                        <a:gd name="connsiteY11" fmla="*/ 388937 h 388937"/>
                        <a:gd name="connsiteX12" fmla="*/ 142875 w 307975"/>
                        <a:gd name="connsiteY12" fmla="*/ 369887 h 388937"/>
                        <a:gd name="connsiteX13" fmla="*/ 131763 w 307975"/>
                        <a:gd name="connsiteY13" fmla="*/ 322262 h 388937"/>
                        <a:gd name="connsiteX14" fmla="*/ 109538 w 307975"/>
                        <a:gd name="connsiteY14" fmla="*/ 287337 h 388937"/>
                        <a:gd name="connsiteX15" fmla="*/ 73025 w 307975"/>
                        <a:gd name="connsiteY15" fmla="*/ 265112 h 388937"/>
                        <a:gd name="connsiteX16" fmla="*/ 60325 w 307975"/>
                        <a:gd name="connsiteY16" fmla="*/ 252412 h 388937"/>
                        <a:gd name="connsiteX17" fmla="*/ 39688 w 307975"/>
                        <a:gd name="connsiteY17" fmla="*/ 222250 h 388937"/>
                        <a:gd name="connsiteX18" fmla="*/ 30163 w 307975"/>
                        <a:gd name="connsiteY18" fmla="*/ 201612 h 388937"/>
                        <a:gd name="connsiteX19" fmla="*/ 19050 w 307975"/>
                        <a:gd name="connsiteY19" fmla="*/ 179387 h 388937"/>
                        <a:gd name="connsiteX20" fmla="*/ 9525 w 307975"/>
                        <a:gd name="connsiteY20" fmla="*/ 158750 h 388937"/>
                        <a:gd name="connsiteX21" fmla="*/ 3175 w 307975"/>
                        <a:gd name="connsiteY21" fmla="*/ 146050 h 388937"/>
                        <a:gd name="connsiteX22" fmla="*/ 0 w 307975"/>
                        <a:gd name="connsiteY22" fmla="*/ 127000 h 388937"/>
                        <a:gd name="connsiteX23" fmla="*/ 0 w 307975"/>
                        <a:gd name="connsiteY23" fmla="*/ 101600 h 388937"/>
                        <a:gd name="connsiteX24" fmla="*/ 0 w 307975"/>
                        <a:gd name="connsiteY24" fmla="*/ 79375 h 388937"/>
                        <a:gd name="connsiteX25" fmla="*/ 39688 w 307975"/>
                        <a:gd name="connsiteY25" fmla="*/ 15875 h 3889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</a:cxnLst>
                      <a:rect l="l" t="t" r="r" b="b"/>
                      <a:pathLst>
                        <a:path w="307975" h="388937" fill="none" extrusionOk="0">
                          <a:moveTo>
                            <a:pt x="39688" y="15875"/>
                          </a:moveTo>
                          <a:cubicBezTo>
                            <a:pt x="68711" y="16462"/>
                            <a:pt x="101248" y="4119"/>
                            <a:pt x="133350" y="0"/>
                          </a:cubicBezTo>
                          <a:cubicBezTo>
                            <a:pt x="151700" y="2226"/>
                            <a:pt x="171373" y="-792"/>
                            <a:pt x="204788" y="3175"/>
                          </a:cubicBezTo>
                          <a:cubicBezTo>
                            <a:pt x="226354" y="14193"/>
                            <a:pt x="249695" y="40008"/>
                            <a:pt x="276225" y="47625"/>
                          </a:cubicBezTo>
                          <a:cubicBezTo>
                            <a:pt x="277559" y="68445"/>
                            <a:pt x="296465" y="95003"/>
                            <a:pt x="303213" y="133350"/>
                          </a:cubicBezTo>
                          <a:cubicBezTo>
                            <a:pt x="300986" y="159064"/>
                            <a:pt x="299640" y="182963"/>
                            <a:pt x="301625" y="203200"/>
                          </a:cubicBezTo>
                          <a:cubicBezTo>
                            <a:pt x="300942" y="223510"/>
                            <a:pt x="306946" y="233182"/>
                            <a:pt x="307975" y="249237"/>
                          </a:cubicBezTo>
                          <a:cubicBezTo>
                            <a:pt x="302604" y="273243"/>
                            <a:pt x="296723" y="291789"/>
                            <a:pt x="293688" y="301625"/>
                          </a:cubicBezTo>
                          <a:cubicBezTo>
                            <a:pt x="283504" y="313327"/>
                            <a:pt x="273852" y="325526"/>
                            <a:pt x="263525" y="330200"/>
                          </a:cubicBezTo>
                          <a:cubicBezTo>
                            <a:pt x="260341" y="335742"/>
                            <a:pt x="244103" y="343498"/>
                            <a:pt x="227013" y="354012"/>
                          </a:cubicBezTo>
                          <a:cubicBezTo>
                            <a:pt x="212703" y="365020"/>
                            <a:pt x="208954" y="361482"/>
                            <a:pt x="193675" y="373062"/>
                          </a:cubicBezTo>
                          <a:cubicBezTo>
                            <a:pt x="189607" y="376105"/>
                            <a:pt x="172933" y="381723"/>
                            <a:pt x="161925" y="388937"/>
                          </a:cubicBezTo>
                          <a:cubicBezTo>
                            <a:pt x="157369" y="382401"/>
                            <a:pt x="152715" y="378014"/>
                            <a:pt x="142875" y="369887"/>
                          </a:cubicBezTo>
                          <a:cubicBezTo>
                            <a:pt x="142858" y="353808"/>
                            <a:pt x="134579" y="340666"/>
                            <a:pt x="131763" y="322262"/>
                          </a:cubicBezTo>
                          <a:cubicBezTo>
                            <a:pt x="121430" y="312279"/>
                            <a:pt x="112379" y="292649"/>
                            <a:pt x="109538" y="287337"/>
                          </a:cubicBezTo>
                          <a:cubicBezTo>
                            <a:pt x="96209" y="280896"/>
                            <a:pt x="87128" y="277402"/>
                            <a:pt x="73025" y="265112"/>
                          </a:cubicBezTo>
                          <a:cubicBezTo>
                            <a:pt x="71067" y="262349"/>
                            <a:pt x="63592" y="255137"/>
                            <a:pt x="60325" y="252412"/>
                          </a:cubicBezTo>
                          <a:cubicBezTo>
                            <a:pt x="56573" y="241874"/>
                            <a:pt x="43660" y="227905"/>
                            <a:pt x="39688" y="222250"/>
                          </a:cubicBezTo>
                          <a:cubicBezTo>
                            <a:pt x="36594" y="218638"/>
                            <a:pt x="33194" y="203558"/>
                            <a:pt x="30163" y="201612"/>
                          </a:cubicBezTo>
                          <a:cubicBezTo>
                            <a:pt x="26125" y="190801"/>
                            <a:pt x="23195" y="190122"/>
                            <a:pt x="19050" y="179387"/>
                          </a:cubicBezTo>
                          <a:cubicBezTo>
                            <a:pt x="17435" y="174467"/>
                            <a:pt x="13828" y="166066"/>
                            <a:pt x="9525" y="158750"/>
                          </a:cubicBezTo>
                          <a:cubicBezTo>
                            <a:pt x="8238" y="156127"/>
                            <a:pt x="2835" y="148170"/>
                            <a:pt x="3175" y="146050"/>
                          </a:cubicBezTo>
                          <a:cubicBezTo>
                            <a:pt x="1895" y="143203"/>
                            <a:pt x="1980" y="132975"/>
                            <a:pt x="0" y="127000"/>
                          </a:cubicBezTo>
                          <a:cubicBezTo>
                            <a:pt x="-1377" y="115028"/>
                            <a:pt x="2088" y="113928"/>
                            <a:pt x="0" y="101600"/>
                          </a:cubicBezTo>
                          <a:cubicBezTo>
                            <a:pt x="1365" y="97673"/>
                            <a:pt x="-450" y="85645"/>
                            <a:pt x="0" y="79375"/>
                          </a:cubicBezTo>
                          <a:cubicBezTo>
                            <a:pt x="15226" y="49394"/>
                            <a:pt x="32115" y="34935"/>
                            <a:pt x="39688" y="15875"/>
                          </a:cubicBezTo>
                          <a:close/>
                        </a:path>
                        <a:path w="307975" h="388937" stroke="0" extrusionOk="0">
                          <a:moveTo>
                            <a:pt x="39688" y="15875"/>
                          </a:moveTo>
                          <a:cubicBezTo>
                            <a:pt x="62756" y="6368"/>
                            <a:pt x="100605" y="13604"/>
                            <a:pt x="133350" y="0"/>
                          </a:cubicBezTo>
                          <a:cubicBezTo>
                            <a:pt x="166129" y="6566"/>
                            <a:pt x="179342" y="5129"/>
                            <a:pt x="204788" y="3175"/>
                          </a:cubicBezTo>
                          <a:cubicBezTo>
                            <a:pt x="239193" y="18002"/>
                            <a:pt x="259094" y="39812"/>
                            <a:pt x="276225" y="47625"/>
                          </a:cubicBezTo>
                          <a:cubicBezTo>
                            <a:pt x="275061" y="59065"/>
                            <a:pt x="303068" y="108427"/>
                            <a:pt x="303213" y="133350"/>
                          </a:cubicBezTo>
                          <a:cubicBezTo>
                            <a:pt x="305353" y="156948"/>
                            <a:pt x="300277" y="178685"/>
                            <a:pt x="301625" y="203200"/>
                          </a:cubicBezTo>
                          <a:cubicBezTo>
                            <a:pt x="305652" y="211054"/>
                            <a:pt x="302779" y="232826"/>
                            <a:pt x="307975" y="249237"/>
                          </a:cubicBezTo>
                          <a:cubicBezTo>
                            <a:pt x="308004" y="267312"/>
                            <a:pt x="301890" y="289085"/>
                            <a:pt x="293688" y="301625"/>
                          </a:cubicBezTo>
                          <a:cubicBezTo>
                            <a:pt x="282424" y="315283"/>
                            <a:pt x="274725" y="315361"/>
                            <a:pt x="263525" y="330200"/>
                          </a:cubicBezTo>
                          <a:cubicBezTo>
                            <a:pt x="257253" y="338036"/>
                            <a:pt x="231704" y="350131"/>
                            <a:pt x="227013" y="354012"/>
                          </a:cubicBezTo>
                          <a:cubicBezTo>
                            <a:pt x="213178" y="364430"/>
                            <a:pt x="207664" y="361465"/>
                            <a:pt x="193675" y="373062"/>
                          </a:cubicBezTo>
                          <a:cubicBezTo>
                            <a:pt x="186659" y="378274"/>
                            <a:pt x="168624" y="384902"/>
                            <a:pt x="161925" y="388937"/>
                          </a:cubicBezTo>
                          <a:cubicBezTo>
                            <a:pt x="153272" y="382853"/>
                            <a:pt x="150111" y="378465"/>
                            <a:pt x="142875" y="369887"/>
                          </a:cubicBezTo>
                          <a:cubicBezTo>
                            <a:pt x="143002" y="358853"/>
                            <a:pt x="134598" y="346681"/>
                            <a:pt x="131763" y="322262"/>
                          </a:cubicBezTo>
                          <a:cubicBezTo>
                            <a:pt x="126028" y="312733"/>
                            <a:pt x="111286" y="293414"/>
                            <a:pt x="109538" y="287337"/>
                          </a:cubicBezTo>
                          <a:cubicBezTo>
                            <a:pt x="102839" y="287137"/>
                            <a:pt x="87974" y="273012"/>
                            <a:pt x="73025" y="265112"/>
                          </a:cubicBezTo>
                          <a:cubicBezTo>
                            <a:pt x="67853" y="259577"/>
                            <a:pt x="65624" y="258081"/>
                            <a:pt x="60325" y="252412"/>
                          </a:cubicBezTo>
                          <a:cubicBezTo>
                            <a:pt x="49527" y="240453"/>
                            <a:pt x="43764" y="227590"/>
                            <a:pt x="39688" y="222250"/>
                          </a:cubicBezTo>
                          <a:cubicBezTo>
                            <a:pt x="35331" y="215480"/>
                            <a:pt x="33339" y="204590"/>
                            <a:pt x="30163" y="201612"/>
                          </a:cubicBezTo>
                          <a:cubicBezTo>
                            <a:pt x="29241" y="196927"/>
                            <a:pt x="24283" y="189913"/>
                            <a:pt x="19050" y="179387"/>
                          </a:cubicBezTo>
                          <a:cubicBezTo>
                            <a:pt x="17758" y="177373"/>
                            <a:pt x="11091" y="161840"/>
                            <a:pt x="9525" y="158750"/>
                          </a:cubicBezTo>
                          <a:cubicBezTo>
                            <a:pt x="9450" y="156417"/>
                            <a:pt x="5500" y="152620"/>
                            <a:pt x="3175" y="146050"/>
                          </a:cubicBezTo>
                          <a:cubicBezTo>
                            <a:pt x="2733" y="142779"/>
                            <a:pt x="-95" y="130722"/>
                            <a:pt x="0" y="127000"/>
                          </a:cubicBezTo>
                          <a:cubicBezTo>
                            <a:pt x="1733" y="120128"/>
                            <a:pt x="-2246" y="107114"/>
                            <a:pt x="0" y="101600"/>
                          </a:cubicBezTo>
                          <a:cubicBezTo>
                            <a:pt x="1273" y="98951"/>
                            <a:pt x="1222" y="82186"/>
                            <a:pt x="0" y="79375"/>
                          </a:cubicBezTo>
                          <a:cubicBezTo>
                            <a:pt x="3020" y="62445"/>
                            <a:pt x="26902" y="23937"/>
                            <a:pt x="39688" y="1587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96" name="Freeform: Shape 384">
              <a:extLst>
                <a:ext uri="{FF2B5EF4-FFF2-40B4-BE49-F238E27FC236}">
                  <a16:creationId xmlns:a16="http://schemas.microsoft.com/office/drawing/2014/main" id="{749B4FDC-5FB0-EA51-57BF-CD6170DF4BF6}"/>
                </a:ext>
              </a:extLst>
            </p:cNvPr>
            <p:cNvSpPr/>
            <p:nvPr/>
          </p:nvSpPr>
          <p:spPr>
            <a:xfrm rot="3600000">
              <a:off x="2441175" y="3304224"/>
              <a:ext cx="120280" cy="114281"/>
            </a:xfrm>
            <a:custGeom>
              <a:avLst/>
              <a:gdLst>
                <a:gd name="connsiteX0" fmla="*/ 511175 w 573088"/>
                <a:gd name="connsiteY0" fmla="*/ 514351 h 544513"/>
                <a:gd name="connsiteX1" fmla="*/ 565150 w 573088"/>
                <a:gd name="connsiteY1" fmla="*/ 428626 h 544513"/>
                <a:gd name="connsiteX2" fmla="*/ 566738 w 573088"/>
                <a:gd name="connsiteY2" fmla="*/ 382588 h 544513"/>
                <a:gd name="connsiteX3" fmla="*/ 573088 w 573088"/>
                <a:gd name="connsiteY3" fmla="*/ 354013 h 544513"/>
                <a:gd name="connsiteX4" fmla="*/ 573088 w 573088"/>
                <a:gd name="connsiteY4" fmla="*/ 327026 h 544513"/>
                <a:gd name="connsiteX5" fmla="*/ 560388 w 573088"/>
                <a:gd name="connsiteY5" fmla="*/ 298451 h 544513"/>
                <a:gd name="connsiteX6" fmla="*/ 546100 w 573088"/>
                <a:gd name="connsiteY6" fmla="*/ 273051 h 544513"/>
                <a:gd name="connsiteX7" fmla="*/ 539750 w 573088"/>
                <a:gd name="connsiteY7" fmla="*/ 249238 h 544513"/>
                <a:gd name="connsiteX8" fmla="*/ 528638 w 573088"/>
                <a:gd name="connsiteY8" fmla="*/ 217488 h 544513"/>
                <a:gd name="connsiteX9" fmla="*/ 504825 w 573088"/>
                <a:gd name="connsiteY9" fmla="*/ 115888 h 544513"/>
                <a:gd name="connsiteX10" fmla="*/ 479425 w 573088"/>
                <a:gd name="connsiteY10" fmla="*/ 82551 h 544513"/>
                <a:gd name="connsiteX11" fmla="*/ 457200 w 573088"/>
                <a:gd name="connsiteY11" fmla="*/ 57151 h 544513"/>
                <a:gd name="connsiteX12" fmla="*/ 434975 w 573088"/>
                <a:gd name="connsiteY12" fmla="*/ 39688 h 544513"/>
                <a:gd name="connsiteX13" fmla="*/ 414338 w 573088"/>
                <a:gd name="connsiteY13" fmla="*/ 20638 h 544513"/>
                <a:gd name="connsiteX14" fmla="*/ 396875 w 573088"/>
                <a:gd name="connsiteY14" fmla="*/ 4763 h 544513"/>
                <a:gd name="connsiteX15" fmla="*/ 363538 w 573088"/>
                <a:gd name="connsiteY15" fmla="*/ 1588 h 544513"/>
                <a:gd name="connsiteX16" fmla="*/ 346075 w 573088"/>
                <a:gd name="connsiteY16" fmla="*/ 1 h 544513"/>
                <a:gd name="connsiteX17" fmla="*/ 325438 w 573088"/>
                <a:gd name="connsiteY17" fmla="*/ 1 h 544513"/>
                <a:gd name="connsiteX18" fmla="*/ 311150 w 573088"/>
                <a:gd name="connsiteY18" fmla="*/ 1 h 544513"/>
                <a:gd name="connsiteX19" fmla="*/ 285750 w 573088"/>
                <a:gd name="connsiteY19" fmla="*/ 1 h 544513"/>
                <a:gd name="connsiteX20" fmla="*/ 266700 w 573088"/>
                <a:gd name="connsiteY20" fmla="*/ 1 h 544513"/>
                <a:gd name="connsiteX21" fmla="*/ 239713 w 573088"/>
                <a:gd name="connsiteY21" fmla="*/ 1 h 544513"/>
                <a:gd name="connsiteX22" fmla="*/ 225425 w 573088"/>
                <a:gd name="connsiteY22" fmla="*/ 1588 h 544513"/>
                <a:gd name="connsiteX23" fmla="*/ 203200 w 573088"/>
                <a:gd name="connsiteY23" fmla="*/ 12701 h 544513"/>
                <a:gd name="connsiteX24" fmla="*/ 188913 w 573088"/>
                <a:gd name="connsiteY24" fmla="*/ 36513 h 544513"/>
                <a:gd name="connsiteX25" fmla="*/ 177800 w 573088"/>
                <a:gd name="connsiteY25" fmla="*/ 53976 h 544513"/>
                <a:gd name="connsiteX26" fmla="*/ 125413 w 573088"/>
                <a:gd name="connsiteY26" fmla="*/ 96838 h 544513"/>
                <a:gd name="connsiteX27" fmla="*/ 53975 w 573088"/>
                <a:gd name="connsiteY27" fmla="*/ 125413 h 544513"/>
                <a:gd name="connsiteX28" fmla="*/ 28575 w 573088"/>
                <a:gd name="connsiteY28" fmla="*/ 174626 h 544513"/>
                <a:gd name="connsiteX29" fmla="*/ 7938 w 573088"/>
                <a:gd name="connsiteY29" fmla="*/ 198438 h 544513"/>
                <a:gd name="connsiteX30" fmla="*/ 0 w 573088"/>
                <a:gd name="connsiteY30" fmla="*/ 231776 h 544513"/>
                <a:gd name="connsiteX31" fmla="*/ 22225 w 573088"/>
                <a:gd name="connsiteY31" fmla="*/ 284163 h 544513"/>
                <a:gd name="connsiteX32" fmla="*/ 46038 w 573088"/>
                <a:gd name="connsiteY32" fmla="*/ 319088 h 544513"/>
                <a:gd name="connsiteX33" fmla="*/ 58738 w 573088"/>
                <a:gd name="connsiteY33" fmla="*/ 344488 h 544513"/>
                <a:gd name="connsiteX34" fmla="*/ 68263 w 573088"/>
                <a:gd name="connsiteY34" fmla="*/ 355601 h 544513"/>
                <a:gd name="connsiteX35" fmla="*/ 82550 w 573088"/>
                <a:gd name="connsiteY35" fmla="*/ 365126 h 544513"/>
                <a:gd name="connsiteX36" fmla="*/ 120650 w 573088"/>
                <a:gd name="connsiteY36" fmla="*/ 392113 h 544513"/>
                <a:gd name="connsiteX37" fmla="*/ 133350 w 573088"/>
                <a:gd name="connsiteY37" fmla="*/ 396876 h 544513"/>
                <a:gd name="connsiteX38" fmla="*/ 153988 w 573088"/>
                <a:gd name="connsiteY38" fmla="*/ 406401 h 544513"/>
                <a:gd name="connsiteX39" fmla="*/ 166688 w 573088"/>
                <a:gd name="connsiteY39" fmla="*/ 411163 h 544513"/>
                <a:gd name="connsiteX40" fmla="*/ 179388 w 573088"/>
                <a:gd name="connsiteY40" fmla="*/ 415926 h 544513"/>
                <a:gd name="connsiteX41" fmla="*/ 193675 w 573088"/>
                <a:gd name="connsiteY41" fmla="*/ 425451 h 544513"/>
                <a:gd name="connsiteX42" fmla="*/ 203200 w 573088"/>
                <a:gd name="connsiteY42" fmla="*/ 433388 h 544513"/>
                <a:gd name="connsiteX43" fmla="*/ 222250 w 573088"/>
                <a:gd name="connsiteY43" fmla="*/ 447676 h 544513"/>
                <a:gd name="connsiteX44" fmla="*/ 234950 w 573088"/>
                <a:gd name="connsiteY44" fmla="*/ 460376 h 544513"/>
                <a:gd name="connsiteX45" fmla="*/ 244475 w 573088"/>
                <a:gd name="connsiteY45" fmla="*/ 473076 h 544513"/>
                <a:gd name="connsiteX46" fmla="*/ 268288 w 573088"/>
                <a:gd name="connsiteY46" fmla="*/ 487363 h 544513"/>
                <a:gd name="connsiteX47" fmla="*/ 285750 w 573088"/>
                <a:gd name="connsiteY47" fmla="*/ 493713 h 544513"/>
                <a:gd name="connsiteX48" fmla="*/ 290513 w 573088"/>
                <a:gd name="connsiteY48" fmla="*/ 498476 h 544513"/>
                <a:gd name="connsiteX49" fmla="*/ 306388 w 573088"/>
                <a:gd name="connsiteY49" fmla="*/ 503238 h 544513"/>
                <a:gd name="connsiteX50" fmla="*/ 320675 w 573088"/>
                <a:gd name="connsiteY50" fmla="*/ 511176 h 544513"/>
                <a:gd name="connsiteX51" fmla="*/ 328613 w 573088"/>
                <a:gd name="connsiteY51" fmla="*/ 517526 h 544513"/>
                <a:gd name="connsiteX52" fmla="*/ 347663 w 573088"/>
                <a:gd name="connsiteY52" fmla="*/ 523876 h 544513"/>
                <a:gd name="connsiteX53" fmla="*/ 357188 w 573088"/>
                <a:gd name="connsiteY53" fmla="*/ 527051 h 544513"/>
                <a:gd name="connsiteX54" fmla="*/ 376238 w 573088"/>
                <a:gd name="connsiteY54" fmla="*/ 538163 h 544513"/>
                <a:gd name="connsiteX55" fmla="*/ 398463 w 573088"/>
                <a:gd name="connsiteY55" fmla="*/ 542926 h 544513"/>
                <a:gd name="connsiteX56" fmla="*/ 414338 w 573088"/>
                <a:gd name="connsiteY56" fmla="*/ 544513 h 544513"/>
                <a:gd name="connsiteX57" fmla="*/ 422275 w 573088"/>
                <a:gd name="connsiteY57" fmla="*/ 544513 h 544513"/>
                <a:gd name="connsiteX58" fmla="*/ 449263 w 573088"/>
                <a:gd name="connsiteY58" fmla="*/ 544513 h 544513"/>
                <a:gd name="connsiteX59" fmla="*/ 463550 w 573088"/>
                <a:gd name="connsiteY59" fmla="*/ 544513 h 544513"/>
                <a:gd name="connsiteX60" fmla="*/ 511175 w 573088"/>
                <a:gd name="connsiteY60" fmla="*/ 514351 h 544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73088" h="544513">
                  <a:moveTo>
                    <a:pt x="511175" y="514351"/>
                  </a:moveTo>
                  <a:lnTo>
                    <a:pt x="565150" y="428626"/>
                  </a:lnTo>
                  <a:cubicBezTo>
                    <a:pt x="565679" y="413280"/>
                    <a:pt x="566209" y="397934"/>
                    <a:pt x="566738" y="382588"/>
                  </a:cubicBezTo>
                  <a:lnTo>
                    <a:pt x="573088" y="354013"/>
                  </a:lnTo>
                  <a:lnTo>
                    <a:pt x="573088" y="327026"/>
                  </a:lnTo>
                  <a:lnTo>
                    <a:pt x="560388" y="298451"/>
                  </a:lnTo>
                  <a:lnTo>
                    <a:pt x="546100" y="273051"/>
                  </a:lnTo>
                  <a:lnTo>
                    <a:pt x="539750" y="249238"/>
                  </a:lnTo>
                  <a:lnTo>
                    <a:pt x="528638" y="217488"/>
                  </a:lnTo>
                  <a:lnTo>
                    <a:pt x="504825" y="115888"/>
                  </a:lnTo>
                  <a:lnTo>
                    <a:pt x="479425" y="82551"/>
                  </a:lnTo>
                  <a:lnTo>
                    <a:pt x="457200" y="57151"/>
                  </a:lnTo>
                  <a:lnTo>
                    <a:pt x="434975" y="39688"/>
                  </a:lnTo>
                  <a:lnTo>
                    <a:pt x="414338" y="20638"/>
                  </a:lnTo>
                  <a:lnTo>
                    <a:pt x="396875" y="4763"/>
                  </a:lnTo>
                  <a:lnTo>
                    <a:pt x="363538" y="1588"/>
                  </a:lnTo>
                  <a:cubicBezTo>
                    <a:pt x="348198" y="-116"/>
                    <a:pt x="354042" y="1"/>
                    <a:pt x="346075" y="1"/>
                  </a:cubicBezTo>
                  <a:lnTo>
                    <a:pt x="325438" y="1"/>
                  </a:lnTo>
                  <a:lnTo>
                    <a:pt x="311150" y="1"/>
                  </a:lnTo>
                  <a:lnTo>
                    <a:pt x="285750" y="1"/>
                  </a:lnTo>
                  <a:lnTo>
                    <a:pt x="266700" y="1"/>
                  </a:lnTo>
                  <a:lnTo>
                    <a:pt x="239713" y="1"/>
                  </a:lnTo>
                  <a:lnTo>
                    <a:pt x="225425" y="1588"/>
                  </a:lnTo>
                  <a:lnTo>
                    <a:pt x="203200" y="12701"/>
                  </a:lnTo>
                  <a:lnTo>
                    <a:pt x="188913" y="36513"/>
                  </a:lnTo>
                  <a:lnTo>
                    <a:pt x="177800" y="53976"/>
                  </a:lnTo>
                  <a:lnTo>
                    <a:pt x="125413" y="96838"/>
                  </a:lnTo>
                  <a:lnTo>
                    <a:pt x="53975" y="125413"/>
                  </a:lnTo>
                  <a:lnTo>
                    <a:pt x="28575" y="174626"/>
                  </a:lnTo>
                  <a:lnTo>
                    <a:pt x="7938" y="198438"/>
                  </a:lnTo>
                  <a:lnTo>
                    <a:pt x="0" y="231776"/>
                  </a:lnTo>
                  <a:lnTo>
                    <a:pt x="22225" y="284163"/>
                  </a:lnTo>
                  <a:lnTo>
                    <a:pt x="46038" y="319088"/>
                  </a:lnTo>
                  <a:lnTo>
                    <a:pt x="58738" y="344488"/>
                  </a:lnTo>
                  <a:lnTo>
                    <a:pt x="68263" y="355601"/>
                  </a:lnTo>
                  <a:lnTo>
                    <a:pt x="82550" y="365126"/>
                  </a:lnTo>
                  <a:lnTo>
                    <a:pt x="120650" y="392113"/>
                  </a:lnTo>
                  <a:lnTo>
                    <a:pt x="133350" y="396876"/>
                  </a:lnTo>
                  <a:lnTo>
                    <a:pt x="153988" y="406401"/>
                  </a:lnTo>
                  <a:lnTo>
                    <a:pt x="166688" y="411163"/>
                  </a:lnTo>
                  <a:lnTo>
                    <a:pt x="179388" y="415926"/>
                  </a:lnTo>
                  <a:cubicBezTo>
                    <a:pt x="192511" y="425768"/>
                    <a:pt x="186796" y="425451"/>
                    <a:pt x="193675" y="425451"/>
                  </a:cubicBezTo>
                  <a:lnTo>
                    <a:pt x="203200" y="433388"/>
                  </a:lnTo>
                  <a:lnTo>
                    <a:pt x="222250" y="447676"/>
                  </a:lnTo>
                  <a:lnTo>
                    <a:pt x="234950" y="460376"/>
                  </a:lnTo>
                  <a:lnTo>
                    <a:pt x="244475" y="473076"/>
                  </a:lnTo>
                  <a:lnTo>
                    <a:pt x="268288" y="487363"/>
                  </a:lnTo>
                  <a:cubicBezTo>
                    <a:pt x="283542" y="494143"/>
                    <a:pt x="277363" y="493713"/>
                    <a:pt x="285750" y="493713"/>
                  </a:cubicBezTo>
                  <a:lnTo>
                    <a:pt x="290513" y="498476"/>
                  </a:lnTo>
                  <a:lnTo>
                    <a:pt x="306388" y="503238"/>
                  </a:lnTo>
                  <a:cubicBezTo>
                    <a:pt x="318361" y="511791"/>
                    <a:pt x="312948" y="511176"/>
                    <a:pt x="320675" y="511176"/>
                  </a:cubicBezTo>
                  <a:lnTo>
                    <a:pt x="328613" y="517526"/>
                  </a:lnTo>
                  <a:cubicBezTo>
                    <a:pt x="345956" y="520995"/>
                    <a:pt x="340672" y="516885"/>
                    <a:pt x="347663" y="523876"/>
                  </a:cubicBezTo>
                  <a:lnTo>
                    <a:pt x="357188" y="527051"/>
                  </a:lnTo>
                  <a:lnTo>
                    <a:pt x="376238" y="538163"/>
                  </a:lnTo>
                  <a:lnTo>
                    <a:pt x="398463" y="542926"/>
                  </a:lnTo>
                  <a:lnTo>
                    <a:pt x="414338" y="544513"/>
                  </a:lnTo>
                  <a:lnTo>
                    <a:pt x="422275" y="544513"/>
                  </a:lnTo>
                  <a:lnTo>
                    <a:pt x="449263" y="544513"/>
                  </a:lnTo>
                  <a:lnTo>
                    <a:pt x="463550" y="544513"/>
                  </a:lnTo>
                  <a:lnTo>
                    <a:pt x="511175" y="514351"/>
                  </a:lnTo>
                  <a:close/>
                </a:path>
              </a:pathLst>
            </a:custGeom>
            <a:solidFill>
              <a:srgbClr val="70AD47">
                <a:lumMod val="20000"/>
                <a:lumOff val="80000"/>
              </a:srgbClr>
            </a:solidFill>
            <a:ln w="3175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1885886439">
                    <a:custGeom>
                      <a:avLst/>
                      <a:gdLst>
                        <a:gd name="connsiteX0" fmla="*/ 511175 w 573088"/>
                        <a:gd name="connsiteY0" fmla="*/ 514351 h 544513"/>
                        <a:gd name="connsiteX1" fmla="*/ 565150 w 573088"/>
                        <a:gd name="connsiteY1" fmla="*/ 428626 h 544513"/>
                        <a:gd name="connsiteX2" fmla="*/ 566738 w 573088"/>
                        <a:gd name="connsiteY2" fmla="*/ 382588 h 544513"/>
                        <a:gd name="connsiteX3" fmla="*/ 573088 w 573088"/>
                        <a:gd name="connsiteY3" fmla="*/ 354013 h 544513"/>
                        <a:gd name="connsiteX4" fmla="*/ 573088 w 573088"/>
                        <a:gd name="connsiteY4" fmla="*/ 327026 h 544513"/>
                        <a:gd name="connsiteX5" fmla="*/ 560388 w 573088"/>
                        <a:gd name="connsiteY5" fmla="*/ 298451 h 544513"/>
                        <a:gd name="connsiteX6" fmla="*/ 546100 w 573088"/>
                        <a:gd name="connsiteY6" fmla="*/ 273051 h 544513"/>
                        <a:gd name="connsiteX7" fmla="*/ 539750 w 573088"/>
                        <a:gd name="connsiteY7" fmla="*/ 249238 h 544513"/>
                        <a:gd name="connsiteX8" fmla="*/ 528638 w 573088"/>
                        <a:gd name="connsiteY8" fmla="*/ 217488 h 544513"/>
                        <a:gd name="connsiteX9" fmla="*/ 504825 w 573088"/>
                        <a:gd name="connsiteY9" fmla="*/ 115888 h 544513"/>
                        <a:gd name="connsiteX10" fmla="*/ 479425 w 573088"/>
                        <a:gd name="connsiteY10" fmla="*/ 82551 h 544513"/>
                        <a:gd name="connsiteX11" fmla="*/ 457200 w 573088"/>
                        <a:gd name="connsiteY11" fmla="*/ 57151 h 544513"/>
                        <a:gd name="connsiteX12" fmla="*/ 434975 w 573088"/>
                        <a:gd name="connsiteY12" fmla="*/ 39688 h 544513"/>
                        <a:gd name="connsiteX13" fmla="*/ 414338 w 573088"/>
                        <a:gd name="connsiteY13" fmla="*/ 20638 h 544513"/>
                        <a:gd name="connsiteX14" fmla="*/ 396875 w 573088"/>
                        <a:gd name="connsiteY14" fmla="*/ 4763 h 544513"/>
                        <a:gd name="connsiteX15" fmla="*/ 363538 w 573088"/>
                        <a:gd name="connsiteY15" fmla="*/ 1588 h 544513"/>
                        <a:gd name="connsiteX16" fmla="*/ 346075 w 573088"/>
                        <a:gd name="connsiteY16" fmla="*/ 1 h 544513"/>
                        <a:gd name="connsiteX17" fmla="*/ 325438 w 573088"/>
                        <a:gd name="connsiteY17" fmla="*/ 1 h 544513"/>
                        <a:gd name="connsiteX18" fmla="*/ 311150 w 573088"/>
                        <a:gd name="connsiteY18" fmla="*/ 1 h 544513"/>
                        <a:gd name="connsiteX19" fmla="*/ 285750 w 573088"/>
                        <a:gd name="connsiteY19" fmla="*/ 1 h 544513"/>
                        <a:gd name="connsiteX20" fmla="*/ 266700 w 573088"/>
                        <a:gd name="connsiteY20" fmla="*/ 1 h 544513"/>
                        <a:gd name="connsiteX21" fmla="*/ 239713 w 573088"/>
                        <a:gd name="connsiteY21" fmla="*/ 1 h 544513"/>
                        <a:gd name="connsiteX22" fmla="*/ 225425 w 573088"/>
                        <a:gd name="connsiteY22" fmla="*/ 1588 h 544513"/>
                        <a:gd name="connsiteX23" fmla="*/ 203200 w 573088"/>
                        <a:gd name="connsiteY23" fmla="*/ 12701 h 544513"/>
                        <a:gd name="connsiteX24" fmla="*/ 188913 w 573088"/>
                        <a:gd name="connsiteY24" fmla="*/ 36513 h 544513"/>
                        <a:gd name="connsiteX25" fmla="*/ 177800 w 573088"/>
                        <a:gd name="connsiteY25" fmla="*/ 53976 h 544513"/>
                        <a:gd name="connsiteX26" fmla="*/ 125413 w 573088"/>
                        <a:gd name="connsiteY26" fmla="*/ 96838 h 544513"/>
                        <a:gd name="connsiteX27" fmla="*/ 53975 w 573088"/>
                        <a:gd name="connsiteY27" fmla="*/ 125413 h 544513"/>
                        <a:gd name="connsiteX28" fmla="*/ 28575 w 573088"/>
                        <a:gd name="connsiteY28" fmla="*/ 174626 h 544513"/>
                        <a:gd name="connsiteX29" fmla="*/ 7938 w 573088"/>
                        <a:gd name="connsiteY29" fmla="*/ 198438 h 544513"/>
                        <a:gd name="connsiteX30" fmla="*/ 0 w 573088"/>
                        <a:gd name="connsiteY30" fmla="*/ 231776 h 544513"/>
                        <a:gd name="connsiteX31" fmla="*/ 22225 w 573088"/>
                        <a:gd name="connsiteY31" fmla="*/ 284163 h 544513"/>
                        <a:gd name="connsiteX32" fmla="*/ 46038 w 573088"/>
                        <a:gd name="connsiteY32" fmla="*/ 319088 h 544513"/>
                        <a:gd name="connsiteX33" fmla="*/ 58738 w 573088"/>
                        <a:gd name="connsiteY33" fmla="*/ 344488 h 544513"/>
                        <a:gd name="connsiteX34" fmla="*/ 68263 w 573088"/>
                        <a:gd name="connsiteY34" fmla="*/ 355601 h 544513"/>
                        <a:gd name="connsiteX35" fmla="*/ 82550 w 573088"/>
                        <a:gd name="connsiteY35" fmla="*/ 365126 h 544513"/>
                        <a:gd name="connsiteX36" fmla="*/ 120650 w 573088"/>
                        <a:gd name="connsiteY36" fmla="*/ 392113 h 544513"/>
                        <a:gd name="connsiteX37" fmla="*/ 133350 w 573088"/>
                        <a:gd name="connsiteY37" fmla="*/ 396876 h 544513"/>
                        <a:gd name="connsiteX38" fmla="*/ 153988 w 573088"/>
                        <a:gd name="connsiteY38" fmla="*/ 406401 h 544513"/>
                        <a:gd name="connsiteX39" fmla="*/ 166688 w 573088"/>
                        <a:gd name="connsiteY39" fmla="*/ 411163 h 544513"/>
                        <a:gd name="connsiteX40" fmla="*/ 179388 w 573088"/>
                        <a:gd name="connsiteY40" fmla="*/ 415926 h 544513"/>
                        <a:gd name="connsiteX41" fmla="*/ 193675 w 573088"/>
                        <a:gd name="connsiteY41" fmla="*/ 425451 h 544513"/>
                        <a:gd name="connsiteX42" fmla="*/ 203200 w 573088"/>
                        <a:gd name="connsiteY42" fmla="*/ 433388 h 544513"/>
                        <a:gd name="connsiteX43" fmla="*/ 222250 w 573088"/>
                        <a:gd name="connsiteY43" fmla="*/ 447676 h 544513"/>
                        <a:gd name="connsiteX44" fmla="*/ 234950 w 573088"/>
                        <a:gd name="connsiteY44" fmla="*/ 460376 h 544513"/>
                        <a:gd name="connsiteX45" fmla="*/ 244475 w 573088"/>
                        <a:gd name="connsiteY45" fmla="*/ 473076 h 544513"/>
                        <a:gd name="connsiteX46" fmla="*/ 268288 w 573088"/>
                        <a:gd name="connsiteY46" fmla="*/ 487363 h 544513"/>
                        <a:gd name="connsiteX47" fmla="*/ 285750 w 573088"/>
                        <a:gd name="connsiteY47" fmla="*/ 493713 h 544513"/>
                        <a:gd name="connsiteX48" fmla="*/ 290513 w 573088"/>
                        <a:gd name="connsiteY48" fmla="*/ 498476 h 544513"/>
                        <a:gd name="connsiteX49" fmla="*/ 306388 w 573088"/>
                        <a:gd name="connsiteY49" fmla="*/ 503238 h 544513"/>
                        <a:gd name="connsiteX50" fmla="*/ 320675 w 573088"/>
                        <a:gd name="connsiteY50" fmla="*/ 511176 h 544513"/>
                        <a:gd name="connsiteX51" fmla="*/ 328613 w 573088"/>
                        <a:gd name="connsiteY51" fmla="*/ 517526 h 544513"/>
                        <a:gd name="connsiteX52" fmla="*/ 347663 w 573088"/>
                        <a:gd name="connsiteY52" fmla="*/ 523876 h 544513"/>
                        <a:gd name="connsiteX53" fmla="*/ 357188 w 573088"/>
                        <a:gd name="connsiteY53" fmla="*/ 527051 h 544513"/>
                        <a:gd name="connsiteX54" fmla="*/ 376238 w 573088"/>
                        <a:gd name="connsiteY54" fmla="*/ 538163 h 544513"/>
                        <a:gd name="connsiteX55" fmla="*/ 398463 w 573088"/>
                        <a:gd name="connsiteY55" fmla="*/ 542926 h 544513"/>
                        <a:gd name="connsiteX56" fmla="*/ 414338 w 573088"/>
                        <a:gd name="connsiteY56" fmla="*/ 544513 h 544513"/>
                        <a:gd name="connsiteX57" fmla="*/ 422275 w 573088"/>
                        <a:gd name="connsiteY57" fmla="*/ 544513 h 544513"/>
                        <a:gd name="connsiteX58" fmla="*/ 449263 w 573088"/>
                        <a:gd name="connsiteY58" fmla="*/ 544513 h 544513"/>
                        <a:gd name="connsiteX59" fmla="*/ 463550 w 573088"/>
                        <a:gd name="connsiteY59" fmla="*/ 544513 h 544513"/>
                        <a:gd name="connsiteX60" fmla="*/ 511175 w 573088"/>
                        <a:gd name="connsiteY60" fmla="*/ 514351 h 54451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</a:cxnLst>
                      <a:rect l="l" t="t" r="r" b="b"/>
                      <a:pathLst>
                        <a:path w="573088" h="544513" fill="none" extrusionOk="0">
                          <a:moveTo>
                            <a:pt x="511175" y="514351"/>
                          </a:moveTo>
                          <a:cubicBezTo>
                            <a:pt x="518241" y="496970"/>
                            <a:pt x="547390" y="472650"/>
                            <a:pt x="565150" y="428626"/>
                          </a:cubicBezTo>
                          <a:cubicBezTo>
                            <a:pt x="567011" y="413346"/>
                            <a:pt x="568788" y="397685"/>
                            <a:pt x="566738" y="382588"/>
                          </a:cubicBezTo>
                          <a:cubicBezTo>
                            <a:pt x="566512" y="378889"/>
                            <a:pt x="573580" y="363304"/>
                            <a:pt x="573088" y="354013"/>
                          </a:cubicBezTo>
                          <a:cubicBezTo>
                            <a:pt x="573056" y="344963"/>
                            <a:pt x="571914" y="333555"/>
                            <a:pt x="573088" y="327026"/>
                          </a:cubicBezTo>
                          <a:cubicBezTo>
                            <a:pt x="573417" y="321101"/>
                            <a:pt x="567945" y="309285"/>
                            <a:pt x="560388" y="298451"/>
                          </a:cubicBezTo>
                          <a:cubicBezTo>
                            <a:pt x="556533" y="292651"/>
                            <a:pt x="552514" y="280421"/>
                            <a:pt x="546100" y="273051"/>
                          </a:cubicBezTo>
                          <a:cubicBezTo>
                            <a:pt x="543628" y="263220"/>
                            <a:pt x="542618" y="257819"/>
                            <a:pt x="539750" y="249238"/>
                          </a:cubicBezTo>
                          <a:cubicBezTo>
                            <a:pt x="537591" y="240923"/>
                            <a:pt x="531033" y="229496"/>
                            <a:pt x="528638" y="217488"/>
                          </a:cubicBezTo>
                          <a:cubicBezTo>
                            <a:pt x="520212" y="190351"/>
                            <a:pt x="524241" y="163833"/>
                            <a:pt x="504825" y="115888"/>
                          </a:cubicBezTo>
                          <a:cubicBezTo>
                            <a:pt x="494661" y="99970"/>
                            <a:pt x="485743" y="90840"/>
                            <a:pt x="479425" y="82551"/>
                          </a:cubicBezTo>
                          <a:cubicBezTo>
                            <a:pt x="472048" y="78065"/>
                            <a:pt x="467543" y="68982"/>
                            <a:pt x="457200" y="57151"/>
                          </a:cubicBezTo>
                          <a:cubicBezTo>
                            <a:pt x="447729" y="49375"/>
                            <a:pt x="443509" y="44888"/>
                            <a:pt x="434975" y="39688"/>
                          </a:cubicBezTo>
                          <a:cubicBezTo>
                            <a:pt x="429227" y="32911"/>
                            <a:pt x="421692" y="30860"/>
                            <a:pt x="414338" y="20638"/>
                          </a:cubicBezTo>
                          <a:cubicBezTo>
                            <a:pt x="408720" y="17214"/>
                            <a:pt x="401963" y="7751"/>
                            <a:pt x="396875" y="4763"/>
                          </a:cubicBezTo>
                          <a:cubicBezTo>
                            <a:pt x="388574" y="6974"/>
                            <a:pt x="378218" y="3745"/>
                            <a:pt x="363538" y="1588"/>
                          </a:cubicBezTo>
                          <a:cubicBezTo>
                            <a:pt x="347697" y="404"/>
                            <a:pt x="354429" y="-329"/>
                            <a:pt x="346075" y="1"/>
                          </a:cubicBezTo>
                          <a:cubicBezTo>
                            <a:pt x="339197" y="-47"/>
                            <a:pt x="329818" y="-336"/>
                            <a:pt x="325438" y="1"/>
                          </a:cubicBezTo>
                          <a:cubicBezTo>
                            <a:pt x="322751" y="221"/>
                            <a:pt x="316965" y="-496"/>
                            <a:pt x="311150" y="1"/>
                          </a:cubicBezTo>
                          <a:cubicBezTo>
                            <a:pt x="302171" y="-1155"/>
                            <a:pt x="294053" y="1761"/>
                            <a:pt x="285750" y="1"/>
                          </a:cubicBezTo>
                          <a:cubicBezTo>
                            <a:pt x="282089" y="1474"/>
                            <a:pt x="273679" y="-1200"/>
                            <a:pt x="266700" y="1"/>
                          </a:cubicBezTo>
                          <a:cubicBezTo>
                            <a:pt x="254022" y="477"/>
                            <a:pt x="247865" y="-1877"/>
                            <a:pt x="239713" y="1"/>
                          </a:cubicBezTo>
                          <a:cubicBezTo>
                            <a:pt x="235813" y="195"/>
                            <a:pt x="232423" y="-427"/>
                            <a:pt x="225425" y="1588"/>
                          </a:cubicBezTo>
                          <a:cubicBezTo>
                            <a:pt x="214625" y="7184"/>
                            <a:pt x="211788" y="8647"/>
                            <a:pt x="203200" y="12701"/>
                          </a:cubicBezTo>
                          <a:cubicBezTo>
                            <a:pt x="198965" y="19259"/>
                            <a:pt x="192687" y="32892"/>
                            <a:pt x="188913" y="36513"/>
                          </a:cubicBezTo>
                          <a:cubicBezTo>
                            <a:pt x="185726" y="44496"/>
                            <a:pt x="179839" y="51331"/>
                            <a:pt x="177800" y="53976"/>
                          </a:cubicBezTo>
                          <a:cubicBezTo>
                            <a:pt x="157856" y="71714"/>
                            <a:pt x="148264" y="79230"/>
                            <a:pt x="125413" y="96838"/>
                          </a:cubicBezTo>
                          <a:cubicBezTo>
                            <a:pt x="107139" y="111492"/>
                            <a:pt x="67698" y="121219"/>
                            <a:pt x="53975" y="125413"/>
                          </a:cubicBezTo>
                          <a:cubicBezTo>
                            <a:pt x="43711" y="145061"/>
                            <a:pt x="40776" y="150245"/>
                            <a:pt x="28575" y="174626"/>
                          </a:cubicBezTo>
                          <a:cubicBezTo>
                            <a:pt x="22373" y="184908"/>
                            <a:pt x="10559" y="194826"/>
                            <a:pt x="7938" y="198438"/>
                          </a:cubicBezTo>
                          <a:cubicBezTo>
                            <a:pt x="5879" y="213834"/>
                            <a:pt x="324" y="218658"/>
                            <a:pt x="0" y="231776"/>
                          </a:cubicBezTo>
                          <a:cubicBezTo>
                            <a:pt x="3276" y="247624"/>
                            <a:pt x="14654" y="262396"/>
                            <a:pt x="22225" y="284163"/>
                          </a:cubicBezTo>
                          <a:cubicBezTo>
                            <a:pt x="26782" y="291451"/>
                            <a:pt x="40219" y="306386"/>
                            <a:pt x="46038" y="319088"/>
                          </a:cubicBezTo>
                          <a:cubicBezTo>
                            <a:pt x="45843" y="322672"/>
                            <a:pt x="57646" y="340121"/>
                            <a:pt x="58738" y="344488"/>
                          </a:cubicBezTo>
                          <a:cubicBezTo>
                            <a:pt x="61215" y="347928"/>
                            <a:pt x="65281" y="353788"/>
                            <a:pt x="68263" y="355601"/>
                          </a:cubicBezTo>
                          <a:cubicBezTo>
                            <a:pt x="72929" y="357383"/>
                            <a:pt x="76875" y="362084"/>
                            <a:pt x="82550" y="365126"/>
                          </a:cubicBezTo>
                          <a:cubicBezTo>
                            <a:pt x="90304" y="373635"/>
                            <a:pt x="114965" y="390989"/>
                            <a:pt x="120650" y="392113"/>
                          </a:cubicBezTo>
                          <a:cubicBezTo>
                            <a:pt x="126072" y="394303"/>
                            <a:pt x="131507" y="396886"/>
                            <a:pt x="133350" y="396876"/>
                          </a:cubicBezTo>
                          <a:cubicBezTo>
                            <a:pt x="135612" y="399179"/>
                            <a:pt x="149399" y="404452"/>
                            <a:pt x="153988" y="406401"/>
                          </a:cubicBezTo>
                          <a:cubicBezTo>
                            <a:pt x="157167" y="406399"/>
                            <a:pt x="162430" y="409141"/>
                            <a:pt x="166688" y="411163"/>
                          </a:cubicBezTo>
                          <a:cubicBezTo>
                            <a:pt x="169841" y="411214"/>
                            <a:pt x="173680" y="413226"/>
                            <a:pt x="179388" y="415926"/>
                          </a:cubicBezTo>
                          <a:cubicBezTo>
                            <a:pt x="192466" y="426739"/>
                            <a:pt x="186892" y="425756"/>
                            <a:pt x="193675" y="425451"/>
                          </a:cubicBezTo>
                          <a:cubicBezTo>
                            <a:pt x="196003" y="427603"/>
                            <a:pt x="199811" y="429823"/>
                            <a:pt x="203200" y="433388"/>
                          </a:cubicBezTo>
                          <a:cubicBezTo>
                            <a:pt x="206210" y="437149"/>
                            <a:pt x="213083" y="443402"/>
                            <a:pt x="222250" y="447676"/>
                          </a:cubicBezTo>
                          <a:cubicBezTo>
                            <a:pt x="225645" y="450006"/>
                            <a:pt x="229491" y="455639"/>
                            <a:pt x="234950" y="460376"/>
                          </a:cubicBezTo>
                          <a:cubicBezTo>
                            <a:pt x="238004" y="464360"/>
                            <a:pt x="241799" y="471804"/>
                            <a:pt x="244475" y="473076"/>
                          </a:cubicBezTo>
                          <a:cubicBezTo>
                            <a:pt x="248949" y="477013"/>
                            <a:pt x="262179" y="485758"/>
                            <a:pt x="268288" y="487363"/>
                          </a:cubicBezTo>
                          <a:cubicBezTo>
                            <a:pt x="282633" y="494809"/>
                            <a:pt x="277320" y="493131"/>
                            <a:pt x="285750" y="493713"/>
                          </a:cubicBezTo>
                          <a:cubicBezTo>
                            <a:pt x="286952" y="495715"/>
                            <a:pt x="290175" y="497667"/>
                            <a:pt x="290513" y="498476"/>
                          </a:cubicBezTo>
                          <a:cubicBezTo>
                            <a:pt x="297312" y="502058"/>
                            <a:pt x="300800" y="502744"/>
                            <a:pt x="306388" y="503238"/>
                          </a:cubicBezTo>
                          <a:cubicBezTo>
                            <a:pt x="318591" y="510804"/>
                            <a:pt x="312557" y="510940"/>
                            <a:pt x="320675" y="511176"/>
                          </a:cubicBezTo>
                          <a:cubicBezTo>
                            <a:pt x="321935" y="512383"/>
                            <a:pt x="325324" y="514716"/>
                            <a:pt x="328613" y="517526"/>
                          </a:cubicBezTo>
                          <a:cubicBezTo>
                            <a:pt x="346094" y="521111"/>
                            <a:pt x="340787" y="518027"/>
                            <a:pt x="347663" y="523876"/>
                          </a:cubicBezTo>
                          <a:cubicBezTo>
                            <a:pt x="350859" y="524226"/>
                            <a:pt x="353594" y="525906"/>
                            <a:pt x="357188" y="527051"/>
                          </a:cubicBezTo>
                          <a:cubicBezTo>
                            <a:pt x="360919" y="527245"/>
                            <a:pt x="373140" y="534123"/>
                            <a:pt x="376238" y="538163"/>
                          </a:cubicBezTo>
                          <a:cubicBezTo>
                            <a:pt x="378790" y="537661"/>
                            <a:pt x="391219" y="542860"/>
                            <a:pt x="398463" y="542926"/>
                          </a:cubicBezTo>
                          <a:cubicBezTo>
                            <a:pt x="405443" y="542487"/>
                            <a:pt x="410607" y="543523"/>
                            <a:pt x="414338" y="544513"/>
                          </a:cubicBezTo>
                          <a:cubicBezTo>
                            <a:pt x="415733" y="545185"/>
                            <a:pt x="419237" y="544910"/>
                            <a:pt x="422275" y="544513"/>
                          </a:cubicBezTo>
                          <a:cubicBezTo>
                            <a:pt x="431425" y="545518"/>
                            <a:pt x="438466" y="542773"/>
                            <a:pt x="449263" y="544513"/>
                          </a:cubicBezTo>
                          <a:cubicBezTo>
                            <a:pt x="453547" y="545275"/>
                            <a:pt x="457999" y="545396"/>
                            <a:pt x="463550" y="544513"/>
                          </a:cubicBezTo>
                          <a:cubicBezTo>
                            <a:pt x="479767" y="536667"/>
                            <a:pt x="495592" y="521941"/>
                            <a:pt x="511175" y="514351"/>
                          </a:cubicBezTo>
                          <a:close/>
                        </a:path>
                        <a:path w="573088" h="544513" stroke="0" extrusionOk="0">
                          <a:moveTo>
                            <a:pt x="511175" y="514351"/>
                          </a:moveTo>
                          <a:cubicBezTo>
                            <a:pt x="530263" y="483357"/>
                            <a:pt x="536310" y="463596"/>
                            <a:pt x="565150" y="428626"/>
                          </a:cubicBezTo>
                          <a:cubicBezTo>
                            <a:pt x="565055" y="413297"/>
                            <a:pt x="566476" y="397368"/>
                            <a:pt x="566738" y="382588"/>
                          </a:cubicBezTo>
                          <a:cubicBezTo>
                            <a:pt x="568580" y="374070"/>
                            <a:pt x="571638" y="363127"/>
                            <a:pt x="573088" y="354013"/>
                          </a:cubicBezTo>
                          <a:cubicBezTo>
                            <a:pt x="571811" y="350265"/>
                            <a:pt x="574161" y="329861"/>
                            <a:pt x="573088" y="327026"/>
                          </a:cubicBezTo>
                          <a:cubicBezTo>
                            <a:pt x="568826" y="312443"/>
                            <a:pt x="568053" y="311131"/>
                            <a:pt x="560388" y="298451"/>
                          </a:cubicBezTo>
                          <a:cubicBezTo>
                            <a:pt x="558626" y="290192"/>
                            <a:pt x="551771" y="279304"/>
                            <a:pt x="546100" y="273051"/>
                          </a:cubicBezTo>
                          <a:cubicBezTo>
                            <a:pt x="542278" y="264985"/>
                            <a:pt x="539267" y="256019"/>
                            <a:pt x="539750" y="249238"/>
                          </a:cubicBezTo>
                          <a:cubicBezTo>
                            <a:pt x="535558" y="240654"/>
                            <a:pt x="529677" y="228203"/>
                            <a:pt x="528638" y="217488"/>
                          </a:cubicBezTo>
                          <a:cubicBezTo>
                            <a:pt x="523207" y="182137"/>
                            <a:pt x="514408" y="153899"/>
                            <a:pt x="504825" y="115888"/>
                          </a:cubicBezTo>
                          <a:cubicBezTo>
                            <a:pt x="501836" y="106743"/>
                            <a:pt x="483268" y="86059"/>
                            <a:pt x="479425" y="82551"/>
                          </a:cubicBezTo>
                          <a:cubicBezTo>
                            <a:pt x="474819" y="72859"/>
                            <a:pt x="463492" y="68499"/>
                            <a:pt x="457200" y="57151"/>
                          </a:cubicBezTo>
                          <a:cubicBezTo>
                            <a:pt x="448418" y="50443"/>
                            <a:pt x="442411" y="47473"/>
                            <a:pt x="434975" y="39688"/>
                          </a:cubicBezTo>
                          <a:cubicBezTo>
                            <a:pt x="427429" y="32853"/>
                            <a:pt x="417599" y="22205"/>
                            <a:pt x="414338" y="20638"/>
                          </a:cubicBezTo>
                          <a:cubicBezTo>
                            <a:pt x="405844" y="15534"/>
                            <a:pt x="404242" y="14147"/>
                            <a:pt x="396875" y="4763"/>
                          </a:cubicBezTo>
                          <a:cubicBezTo>
                            <a:pt x="388035" y="1591"/>
                            <a:pt x="372670" y="1488"/>
                            <a:pt x="363538" y="1588"/>
                          </a:cubicBezTo>
                          <a:cubicBezTo>
                            <a:pt x="348686" y="-340"/>
                            <a:pt x="354232" y="-1029"/>
                            <a:pt x="346075" y="1"/>
                          </a:cubicBezTo>
                          <a:cubicBezTo>
                            <a:pt x="337018" y="-430"/>
                            <a:pt x="334117" y="-202"/>
                            <a:pt x="325438" y="1"/>
                          </a:cubicBezTo>
                          <a:cubicBezTo>
                            <a:pt x="323901" y="-987"/>
                            <a:pt x="313233" y="388"/>
                            <a:pt x="311150" y="1"/>
                          </a:cubicBezTo>
                          <a:cubicBezTo>
                            <a:pt x="307433" y="174"/>
                            <a:pt x="297166" y="-885"/>
                            <a:pt x="285750" y="1"/>
                          </a:cubicBezTo>
                          <a:cubicBezTo>
                            <a:pt x="282482" y="-1381"/>
                            <a:pt x="274441" y="844"/>
                            <a:pt x="266700" y="1"/>
                          </a:cubicBezTo>
                          <a:cubicBezTo>
                            <a:pt x="257647" y="2279"/>
                            <a:pt x="251695" y="804"/>
                            <a:pt x="239713" y="1"/>
                          </a:cubicBezTo>
                          <a:cubicBezTo>
                            <a:pt x="236841" y="-802"/>
                            <a:pt x="230899" y="746"/>
                            <a:pt x="225425" y="1588"/>
                          </a:cubicBezTo>
                          <a:cubicBezTo>
                            <a:pt x="221421" y="3842"/>
                            <a:pt x="212762" y="7138"/>
                            <a:pt x="203200" y="12701"/>
                          </a:cubicBezTo>
                          <a:cubicBezTo>
                            <a:pt x="197359" y="24808"/>
                            <a:pt x="194040" y="30071"/>
                            <a:pt x="188913" y="36513"/>
                          </a:cubicBezTo>
                          <a:cubicBezTo>
                            <a:pt x="188536" y="40530"/>
                            <a:pt x="180729" y="51017"/>
                            <a:pt x="177800" y="53976"/>
                          </a:cubicBezTo>
                          <a:cubicBezTo>
                            <a:pt x="168468" y="60906"/>
                            <a:pt x="144701" y="87109"/>
                            <a:pt x="125413" y="96838"/>
                          </a:cubicBezTo>
                          <a:cubicBezTo>
                            <a:pt x="88520" y="107144"/>
                            <a:pt x="86699" y="107127"/>
                            <a:pt x="53975" y="125413"/>
                          </a:cubicBezTo>
                          <a:cubicBezTo>
                            <a:pt x="50004" y="134416"/>
                            <a:pt x="43462" y="153375"/>
                            <a:pt x="28575" y="174626"/>
                          </a:cubicBezTo>
                          <a:cubicBezTo>
                            <a:pt x="18519" y="185001"/>
                            <a:pt x="12486" y="197477"/>
                            <a:pt x="7938" y="198438"/>
                          </a:cubicBezTo>
                          <a:cubicBezTo>
                            <a:pt x="3048" y="210694"/>
                            <a:pt x="4764" y="218709"/>
                            <a:pt x="0" y="231776"/>
                          </a:cubicBezTo>
                          <a:cubicBezTo>
                            <a:pt x="10935" y="257642"/>
                            <a:pt x="18756" y="266455"/>
                            <a:pt x="22225" y="284163"/>
                          </a:cubicBezTo>
                          <a:cubicBezTo>
                            <a:pt x="26452" y="292563"/>
                            <a:pt x="42336" y="314393"/>
                            <a:pt x="46038" y="319088"/>
                          </a:cubicBezTo>
                          <a:cubicBezTo>
                            <a:pt x="51205" y="327895"/>
                            <a:pt x="53545" y="337644"/>
                            <a:pt x="58738" y="344488"/>
                          </a:cubicBezTo>
                          <a:cubicBezTo>
                            <a:pt x="60697" y="344802"/>
                            <a:pt x="67682" y="353692"/>
                            <a:pt x="68263" y="355601"/>
                          </a:cubicBezTo>
                          <a:cubicBezTo>
                            <a:pt x="71457" y="357364"/>
                            <a:pt x="77074" y="360324"/>
                            <a:pt x="82550" y="365126"/>
                          </a:cubicBezTo>
                          <a:cubicBezTo>
                            <a:pt x="90531" y="373859"/>
                            <a:pt x="101895" y="379487"/>
                            <a:pt x="120650" y="392113"/>
                          </a:cubicBezTo>
                          <a:cubicBezTo>
                            <a:pt x="126155" y="393546"/>
                            <a:pt x="127567" y="393604"/>
                            <a:pt x="133350" y="396876"/>
                          </a:cubicBezTo>
                          <a:cubicBezTo>
                            <a:pt x="138138" y="400152"/>
                            <a:pt x="143996" y="404026"/>
                            <a:pt x="153988" y="406401"/>
                          </a:cubicBezTo>
                          <a:cubicBezTo>
                            <a:pt x="155072" y="407924"/>
                            <a:pt x="161023" y="409066"/>
                            <a:pt x="166688" y="411163"/>
                          </a:cubicBezTo>
                          <a:cubicBezTo>
                            <a:pt x="168804" y="412624"/>
                            <a:pt x="176335" y="415720"/>
                            <a:pt x="179388" y="415926"/>
                          </a:cubicBezTo>
                          <a:cubicBezTo>
                            <a:pt x="193299" y="425701"/>
                            <a:pt x="186500" y="425682"/>
                            <a:pt x="193675" y="425451"/>
                          </a:cubicBezTo>
                          <a:cubicBezTo>
                            <a:pt x="195201" y="427583"/>
                            <a:pt x="199722" y="429064"/>
                            <a:pt x="203200" y="433388"/>
                          </a:cubicBezTo>
                          <a:cubicBezTo>
                            <a:pt x="206435" y="433280"/>
                            <a:pt x="212020" y="442568"/>
                            <a:pt x="222250" y="447676"/>
                          </a:cubicBezTo>
                          <a:cubicBezTo>
                            <a:pt x="225129" y="450465"/>
                            <a:pt x="227991" y="455595"/>
                            <a:pt x="234950" y="460376"/>
                          </a:cubicBezTo>
                          <a:cubicBezTo>
                            <a:pt x="239238" y="464093"/>
                            <a:pt x="242812" y="470659"/>
                            <a:pt x="244475" y="473076"/>
                          </a:cubicBezTo>
                          <a:cubicBezTo>
                            <a:pt x="249450" y="475157"/>
                            <a:pt x="256086" y="482643"/>
                            <a:pt x="268288" y="487363"/>
                          </a:cubicBezTo>
                          <a:cubicBezTo>
                            <a:pt x="283955" y="494268"/>
                            <a:pt x="277241" y="493537"/>
                            <a:pt x="285750" y="493713"/>
                          </a:cubicBezTo>
                          <a:cubicBezTo>
                            <a:pt x="286934" y="494061"/>
                            <a:pt x="289972" y="497930"/>
                            <a:pt x="290513" y="498476"/>
                          </a:cubicBezTo>
                          <a:cubicBezTo>
                            <a:pt x="293480" y="498470"/>
                            <a:pt x="303187" y="501885"/>
                            <a:pt x="306388" y="503238"/>
                          </a:cubicBezTo>
                          <a:cubicBezTo>
                            <a:pt x="317885" y="512166"/>
                            <a:pt x="312988" y="510928"/>
                            <a:pt x="320675" y="511176"/>
                          </a:cubicBezTo>
                          <a:cubicBezTo>
                            <a:pt x="324407" y="513533"/>
                            <a:pt x="327548" y="516674"/>
                            <a:pt x="328613" y="517526"/>
                          </a:cubicBezTo>
                          <a:cubicBezTo>
                            <a:pt x="346832" y="521032"/>
                            <a:pt x="340990" y="515952"/>
                            <a:pt x="347663" y="523876"/>
                          </a:cubicBezTo>
                          <a:cubicBezTo>
                            <a:pt x="350955" y="525799"/>
                            <a:pt x="354842" y="525540"/>
                            <a:pt x="357188" y="527051"/>
                          </a:cubicBezTo>
                          <a:cubicBezTo>
                            <a:pt x="359862" y="528513"/>
                            <a:pt x="374255" y="537178"/>
                            <a:pt x="376238" y="538163"/>
                          </a:cubicBezTo>
                          <a:cubicBezTo>
                            <a:pt x="378351" y="539237"/>
                            <a:pt x="393224" y="540966"/>
                            <a:pt x="398463" y="542926"/>
                          </a:cubicBezTo>
                          <a:cubicBezTo>
                            <a:pt x="400595" y="542998"/>
                            <a:pt x="408695" y="543180"/>
                            <a:pt x="414338" y="544513"/>
                          </a:cubicBezTo>
                          <a:cubicBezTo>
                            <a:pt x="416452" y="544055"/>
                            <a:pt x="419259" y="544821"/>
                            <a:pt x="422275" y="544513"/>
                          </a:cubicBezTo>
                          <a:cubicBezTo>
                            <a:pt x="428580" y="546753"/>
                            <a:pt x="446230" y="542678"/>
                            <a:pt x="449263" y="544513"/>
                          </a:cubicBezTo>
                          <a:cubicBezTo>
                            <a:pt x="451168" y="545720"/>
                            <a:pt x="461006" y="544990"/>
                            <a:pt x="463550" y="544513"/>
                          </a:cubicBezTo>
                          <a:cubicBezTo>
                            <a:pt x="487151" y="531902"/>
                            <a:pt x="501913" y="518134"/>
                            <a:pt x="511175" y="51435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48" name="Group 222">
            <a:extLst>
              <a:ext uri="{FF2B5EF4-FFF2-40B4-BE49-F238E27FC236}">
                <a16:creationId xmlns:a16="http://schemas.microsoft.com/office/drawing/2014/main" id="{817E7E84-7EF8-9995-10DF-BB608817A86D}"/>
              </a:ext>
            </a:extLst>
          </p:cNvPr>
          <p:cNvGrpSpPr/>
          <p:nvPr/>
        </p:nvGrpSpPr>
        <p:grpSpPr>
          <a:xfrm>
            <a:off x="8017233" y="1326504"/>
            <a:ext cx="233650" cy="434950"/>
            <a:chOff x="4253132" y="2562093"/>
            <a:chExt cx="269213" cy="501153"/>
          </a:xfrm>
        </p:grpSpPr>
        <p:grpSp>
          <p:nvGrpSpPr>
            <p:cNvPr id="449" name="Group 226">
              <a:extLst>
                <a:ext uri="{FF2B5EF4-FFF2-40B4-BE49-F238E27FC236}">
                  <a16:creationId xmlns:a16="http://schemas.microsoft.com/office/drawing/2014/main" id="{73AB2679-CA4F-9AA6-8A3D-148A3941EB36}"/>
                </a:ext>
              </a:extLst>
            </p:cNvPr>
            <p:cNvGrpSpPr/>
            <p:nvPr/>
          </p:nvGrpSpPr>
          <p:grpSpPr>
            <a:xfrm>
              <a:off x="4253132" y="2562093"/>
              <a:ext cx="197161" cy="321777"/>
              <a:chOff x="6621653" y="1784030"/>
              <a:chExt cx="2530550" cy="4130005"/>
            </a:xfrm>
          </p:grpSpPr>
          <p:sp>
            <p:nvSpPr>
              <p:cNvPr id="476" name="Freeform 373">
                <a:extLst>
                  <a:ext uri="{FF2B5EF4-FFF2-40B4-BE49-F238E27FC236}">
                    <a16:creationId xmlns:a16="http://schemas.microsoft.com/office/drawing/2014/main" id="{DFC12112-E020-CD02-49C9-3ED438AA901F}"/>
                  </a:ext>
                </a:extLst>
              </p:cNvPr>
              <p:cNvSpPr/>
              <p:nvPr/>
            </p:nvSpPr>
            <p:spPr>
              <a:xfrm>
                <a:off x="8117322" y="2669781"/>
                <a:ext cx="973937" cy="3244254"/>
              </a:xfrm>
              <a:custGeom>
                <a:avLst/>
                <a:gdLst>
                  <a:gd name="connsiteX0" fmla="*/ 0 w 973937"/>
                  <a:gd name="connsiteY0" fmla="*/ 0 h 3244254"/>
                  <a:gd name="connsiteX1" fmla="*/ 973937 w 973937"/>
                  <a:gd name="connsiteY1" fmla="*/ 0 h 3244254"/>
                  <a:gd name="connsiteX2" fmla="*/ 973937 w 973937"/>
                  <a:gd name="connsiteY2" fmla="*/ 1516289 h 3244254"/>
                  <a:gd name="connsiteX3" fmla="*/ 973937 w 973937"/>
                  <a:gd name="connsiteY3" fmla="*/ 1516290 h 3244254"/>
                  <a:gd name="connsiteX4" fmla="*/ 973937 w 973937"/>
                  <a:gd name="connsiteY4" fmla="*/ 1516290 h 3244254"/>
                  <a:gd name="connsiteX5" fmla="*/ 973698 w 973937"/>
                  <a:gd name="connsiteY5" fmla="*/ 1522323 h 3244254"/>
                  <a:gd name="connsiteX6" fmla="*/ 953949 w 973937"/>
                  <a:gd name="connsiteY6" fmla="*/ 1674116 h 3244254"/>
                  <a:gd name="connsiteX7" fmla="*/ 685992 w 973937"/>
                  <a:gd name="connsiteY7" fmla="*/ 2968401 h 3244254"/>
                  <a:gd name="connsiteX8" fmla="*/ 347253 w 973937"/>
                  <a:gd name="connsiteY8" fmla="*/ 3130187 h 3244254"/>
                  <a:gd name="connsiteX9" fmla="*/ 16365 w 973937"/>
                  <a:gd name="connsiteY9" fmla="*/ 1641949 h 3244254"/>
                  <a:gd name="connsiteX10" fmla="*/ 0 w 973937"/>
                  <a:gd name="connsiteY10" fmla="*/ 1516290 h 3244254"/>
                  <a:gd name="connsiteX11" fmla="*/ 0 w 973937"/>
                  <a:gd name="connsiteY11" fmla="*/ 1516290 h 3244254"/>
                  <a:gd name="connsiteX12" fmla="*/ 0 w 973937"/>
                  <a:gd name="connsiteY12" fmla="*/ 1516289 h 3244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73937" h="3244254">
                    <a:moveTo>
                      <a:pt x="0" y="0"/>
                    </a:moveTo>
                    <a:lnTo>
                      <a:pt x="973937" y="0"/>
                    </a:lnTo>
                    <a:lnTo>
                      <a:pt x="973937" y="1516289"/>
                    </a:lnTo>
                    <a:lnTo>
                      <a:pt x="973937" y="1516290"/>
                    </a:lnTo>
                    <a:lnTo>
                      <a:pt x="973937" y="1516290"/>
                    </a:lnTo>
                    <a:lnTo>
                      <a:pt x="973698" y="1522323"/>
                    </a:lnTo>
                    <a:cubicBezTo>
                      <a:pt x="971223" y="1552461"/>
                      <a:pt x="965324" y="1598068"/>
                      <a:pt x="953949" y="1674116"/>
                    </a:cubicBezTo>
                    <a:cubicBezTo>
                      <a:pt x="908446" y="1978307"/>
                      <a:pt x="746663" y="2781337"/>
                      <a:pt x="685992" y="2968401"/>
                    </a:cubicBezTo>
                    <a:cubicBezTo>
                      <a:pt x="625321" y="3155466"/>
                      <a:pt x="463536" y="3387190"/>
                      <a:pt x="347253" y="3130187"/>
                    </a:cubicBezTo>
                    <a:cubicBezTo>
                      <a:pt x="245504" y="2905309"/>
                      <a:pt x="93436" y="2177220"/>
                      <a:pt x="16365" y="1641949"/>
                    </a:cubicBezTo>
                    <a:lnTo>
                      <a:pt x="0" y="1516290"/>
                    </a:lnTo>
                    <a:lnTo>
                      <a:pt x="0" y="1516290"/>
                    </a:lnTo>
                    <a:lnTo>
                      <a:pt x="0" y="1516289"/>
                    </a:lnTo>
                    <a:close/>
                  </a:path>
                </a:pathLst>
              </a:custGeom>
              <a:solidFill>
                <a:srgbClr val="5B9BD5"/>
              </a:solidFill>
              <a:ln w="1905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477" name="Group 356">
                <a:extLst>
                  <a:ext uri="{FF2B5EF4-FFF2-40B4-BE49-F238E27FC236}">
                    <a16:creationId xmlns:a16="http://schemas.microsoft.com/office/drawing/2014/main" id="{6EBAEC2E-DC81-94B4-4686-BEA9AE5C39F7}"/>
                  </a:ext>
                </a:extLst>
              </p:cNvPr>
              <p:cNvGrpSpPr/>
              <p:nvPr/>
            </p:nvGrpSpPr>
            <p:grpSpPr>
              <a:xfrm>
                <a:off x="6621653" y="1784030"/>
                <a:ext cx="2530550" cy="880988"/>
                <a:chOff x="5345302" y="1788793"/>
                <a:chExt cx="2530550" cy="880988"/>
              </a:xfrm>
            </p:grpSpPr>
            <p:sp>
              <p:nvSpPr>
                <p:cNvPr id="481" name="Freeform 378">
                  <a:extLst>
                    <a:ext uri="{FF2B5EF4-FFF2-40B4-BE49-F238E27FC236}">
                      <a16:creationId xmlns:a16="http://schemas.microsoft.com/office/drawing/2014/main" id="{BED68721-8360-B422-818E-B3DAF0080B21}"/>
                    </a:ext>
                  </a:extLst>
                </p:cNvPr>
                <p:cNvSpPr/>
                <p:nvPr/>
              </p:nvSpPr>
              <p:spPr>
                <a:xfrm>
                  <a:off x="6308729" y="2406890"/>
                  <a:ext cx="487235" cy="142639"/>
                </a:xfrm>
                <a:custGeom>
                  <a:avLst/>
                  <a:gdLst>
                    <a:gd name="connsiteX0" fmla="*/ 0 w 487235"/>
                    <a:gd name="connsiteY0" fmla="*/ 0 h 142639"/>
                    <a:gd name="connsiteX1" fmla="*/ 206908 w 487235"/>
                    <a:gd name="connsiteY1" fmla="*/ 133489 h 142639"/>
                    <a:gd name="connsiteX2" fmla="*/ 487235 w 487235"/>
                    <a:gd name="connsiteY2" fmla="*/ 120140 h 142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87235" h="142639">
                      <a:moveTo>
                        <a:pt x="0" y="0"/>
                      </a:moveTo>
                      <a:cubicBezTo>
                        <a:pt x="62851" y="56733"/>
                        <a:pt x="125702" y="113466"/>
                        <a:pt x="206908" y="133489"/>
                      </a:cubicBezTo>
                      <a:cubicBezTo>
                        <a:pt x="288114" y="153512"/>
                        <a:pt x="387674" y="136826"/>
                        <a:pt x="487235" y="120140"/>
                      </a:cubicBezTo>
                    </a:path>
                  </a:pathLst>
                </a:custGeom>
                <a:noFill/>
                <a:ln w="28575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82" name="Rectangle 362">
                  <a:extLst>
                    <a:ext uri="{FF2B5EF4-FFF2-40B4-BE49-F238E27FC236}">
                      <a16:creationId xmlns:a16="http://schemas.microsoft.com/office/drawing/2014/main" id="{72D26737-04C2-6220-6917-D71FFD788005}"/>
                    </a:ext>
                  </a:extLst>
                </p:cNvPr>
                <p:cNvSpPr/>
                <p:nvPr/>
              </p:nvSpPr>
              <p:spPr>
                <a:xfrm>
                  <a:off x="6767328" y="2486179"/>
                  <a:ext cx="1108524" cy="183602"/>
                </a:xfrm>
                <a:prstGeom prst="rect">
                  <a:avLst/>
                </a:prstGeom>
                <a:solidFill>
                  <a:srgbClr val="5B9BD5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483" name="Group 363">
                  <a:extLst>
                    <a:ext uri="{FF2B5EF4-FFF2-40B4-BE49-F238E27FC236}">
                      <a16:creationId xmlns:a16="http://schemas.microsoft.com/office/drawing/2014/main" id="{01303978-A27F-3DFA-62ED-79C77C1E8FF1}"/>
                    </a:ext>
                  </a:extLst>
                </p:cNvPr>
                <p:cNvGrpSpPr/>
                <p:nvPr/>
              </p:nvGrpSpPr>
              <p:grpSpPr>
                <a:xfrm rot="1980000">
                  <a:off x="5345302" y="1788793"/>
                  <a:ext cx="1108524" cy="466514"/>
                  <a:chOff x="9008832" y="1859860"/>
                  <a:chExt cx="1108524" cy="466514"/>
                </a:xfrm>
              </p:grpSpPr>
              <p:sp>
                <p:nvSpPr>
                  <p:cNvPr id="485" name="Rectangle 365">
                    <a:extLst>
                      <a:ext uri="{FF2B5EF4-FFF2-40B4-BE49-F238E27FC236}">
                        <a16:creationId xmlns:a16="http://schemas.microsoft.com/office/drawing/2014/main" id="{4DF1412B-2838-23A0-8A2E-722CABE7CB82}"/>
                      </a:ext>
                    </a:extLst>
                  </p:cNvPr>
                  <p:cNvSpPr/>
                  <p:nvPr/>
                </p:nvSpPr>
                <p:spPr>
                  <a:xfrm>
                    <a:off x="9116100" y="1859860"/>
                    <a:ext cx="893989" cy="282912"/>
                  </a:xfrm>
                  <a:prstGeom prst="rect">
                    <a:avLst/>
                  </a:prstGeom>
                  <a:solidFill>
                    <a:srgbClr val="5B9BD5"/>
                  </a:solidFill>
                  <a:ln w="12700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5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86" name="Rectangle 372">
                    <a:extLst>
                      <a:ext uri="{FF2B5EF4-FFF2-40B4-BE49-F238E27FC236}">
                        <a16:creationId xmlns:a16="http://schemas.microsoft.com/office/drawing/2014/main" id="{702396E3-BBDF-C837-D27C-8FFA8E499F5A}"/>
                      </a:ext>
                    </a:extLst>
                  </p:cNvPr>
                  <p:cNvSpPr/>
                  <p:nvPr/>
                </p:nvSpPr>
                <p:spPr>
                  <a:xfrm>
                    <a:off x="9008832" y="2142772"/>
                    <a:ext cx="1108524" cy="183602"/>
                  </a:xfrm>
                  <a:prstGeom prst="rect">
                    <a:avLst/>
                  </a:prstGeom>
                  <a:solidFill>
                    <a:srgbClr val="5B9BD5"/>
                  </a:solidFill>
                  <a:ln w="12700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5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484" name="Freeform 381">
                  <a:extLst>
                    <a:ext uri="{FF2B5EF4-FFF2-40B4-BE49-F238E27FC236}">
                      <a16:creationId xmlns:a16="http://schemas.microsoft.com/office/drawing/2014/main" id="{85D5DCB9-10B4-D15C-4A2D-B3AD27833C5F}"/>
                    </a:ext>
                  </a:extLst>
                </p:cNvPr>
                <p:cNvSpPr/>
                <p:nvPr/>
              </p:nvSpPr>
              <p:spPr>
                <a:xfrm>
                  <a:off x="6280660" y="2462873"/>
                  <a:ext cx="487235" cy="142639"/>
                </a:xfrm>
                <a:custGeom>
                  <a:avLst/>
                  <a:gdLst>
                    <a:gd name="connsiteX0" fmla="*/ 0 w 487235"/>
                    <a:gd name="connsiteY0" fmla="*/ 0 h 142639"/>
                    <a:gd name="connsiteX1" fmla="*/ 206908 w 487235"/>
                    <a:gd name="connsiteY1" fmla="*/ 133489 h 142639"/>
                    <a:gd name="connsiteX2" fmla="*/ 487235 w 487235"/>
                    <a:gd name="connsiteY2" fmla="*/ 120140 h 142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87235" h="142639">
                      <a:moveTo>
                        <a:pt x="0" y="0"/>
                      </a:moveTo>
                      <a:cubicBezTo>
                        <a:pt x="62851" y="56733"/>
                        <a:pt x="125702" y="113466"/>
                        <a:pt x="206908" y="133489"/>
                      </a:cubicBezTo>
                      <a:cubicBezTo>
                        <a:pt x="288114" y="153512"/>
                        <a:pt x="387674" y="136826"/>
                        <a:pt x="487235" y="120140"/>
                      </a:cubicBezTo>
                    </a:path>
                  </a:pathLst>
                </a:custGeom>
                <a:noFill/>
                <a:ln w="28575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478" name="Straight Connector 357">
                <a:extLst>
                  <a:ext uri="{FF2B5EF4-FFF2-40B4-BE49-F238E27FC236}">
                    <a16:creationId xmlns:a16="http://schemas.microsoft.com/office/drawing/2014/main" id="{C077D807-7F4F-0542-CF09-09B0B5248E11}"/>
                  </a:ext>
                </a:extLst>
              </p:cNvPr>
              <p:cNvCxnSpPr/>
              <p:nvPr/>
            </p:nvCxnSpPr>
            <p:spPr>
              <a:xfrm>
                <a:off x="8139958" y="2936759"/>
                <a:ext cx="500584" cy="0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79" name="Straight Connector 358">
                <a:extLst>
                  <a:ext uri="{FF2B5EF4-FFF2-40B4-BE49-F238E27FC236}">
                    <a16:creationId xmlns:a16="http://schemas.microsoft.com/office/drawing/2014/main" id="{89DD0595-3D07-607F-65F7-F85771FFE805}"/>
                  </a:ext>
                </a:extLst>
              </p:cNvPr>
              <p:cNvCxnSpPr/>
              <p:nvPr/>
            </p:nvCxnSpPr>
            <p:spPr>
              <a:xfrm>
                <a:off x="8139958" y="3736582"/>
                <a:ext cx="500584" cy="0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480" name="Freeform 377">
                <a:extLst>
                  <a:ext uri="{FF2B5EF4-FFF2-40B4-BE49-F238E27FC236}">
                    <a16:creationId xmlns:a16="http://schemas.microsoft.com/office/drawing/2014/main" id="{16E63FB3-2938-12AB-0594-BADA52D68477}"/>
                  </a:ext>
                </a:extLst>
              </p:cNvPr>
              <p:cNvSpPr/>
              <p:nvPr/>
            </p:nvSpPr>
            <p:spPr>
              <a:xfrm>
                <a:off x="8138205" y="4248147"/>
                <a:ext cx="930894" cy="1651597"/>
              </a:xfrm>
              <a:custGeom>
                <a:avLst/>
                <a:gdLst>
                  <a:gd name="connsiteX0" fmla="*/ 0 w 1285750"/>
                  <a:gd name="connsiteY0" fmla="*/ 0 h 2281185"/>
                  <a:gd name="connsiteX1" fmla="*/ 1285750 w 1285750"/>
                  <a:gd name="connsiteY1" fmla="*/ 0 h 2281185"/>
                  <a:gd name="connsiteX2" fmla="*/ 1285435 w 1285750"/>
                  <a:gd name="connsiteY2" fmla="*/ 7966 h 2281185"/>
                  <a:gd name="connsiteX3" fmla="*/ 1259362 w 1285750"/>
                  <a:gd name="connsiteY3" fmla="*/ 208356 h 2281185"/>
                  <a:gd name="connsiteX4" fmla="*/ 905617 w 1285750"/>
                  <a:gd name="connsiteY4" fmla="*/ 1917016 h 2281185"/>
                  <a:gd name="connsiteX5" fmla="*/ 458428 w 1285750"/>
                  <a:gd name="connsiteY5" fmla="*/ 2130598 h 2281185"/>
                  <a:gd name="connsiteX6" fmla="*/ 21604 w 1285750"/>
                  <a:gd name="connsiteY6" fmla="*/ 165891 h 2281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5750" h="2281185">
                    <a:moveTo>
                      <a:pt x="0" y="0"/>
                    </a:moveTo>
                    <a:lnTo>
                      <a:pt x="1285750" y="0"/>
                    </a:lnTo>
                    <a:lnTo>
                      <a:pt x="1285435" y="7966"/>
                    </a:lnTo>
                    <a:cubicBezTo>
                      <a:pt x="1282167" y="47752"/>
                      <a:pt x="1274380" y="107961"/>
                      <a:pt x="1259362" y="208356"/>
                    </a:cubicBezTo>
                    <a:cubicBezTo>
                      <a:pt x="1199292" y="609936"/>
                      <a:pt x="985712" y="1670061"/>
                      <a:pt x="905617" y="1917016"/>
                    </a:cubicBezTo>
                    <a:cubicBezTo>
                      <a:pt x="825522" y="2163971"/>
                      <a:pt x="611941" y="2469883"/>
                      <a:pt x="458428" y="2130598"/>
                    </a:cubicBezTo>
                    <a:cubicBezTo>
                      <a:pt x="324104" y="1833724"/>
                      <a:pt x="123350" y="872533"/>
                      <a:pt x="21604" y="165891"/>
                    </a:cubicBezTo>
                    <a:close/>
                  </a:path>
                </a:pathLst>
              </a:custGeom>
              <a:solidFill>
                <a:srgbClr val="70AD47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450" name="Group 228">
              <a:extLst>
                <a:ext uri="{FF2B5EF4-FFF2-40B4-BE49-F238E27FC236}">
                  <a16:creationId xmlns:a16="http://schemas.microsoft.com/office/drawing/2014/main" id="{64A0369C-FEED-BD46-8080-BB298B16A5D4}"/>
                </a:ext>
              </a:extLst>
            </p:cNvPr>
            <p:cNvGrpSpPr/>
            <p:nvPr/>
          </p:nvGrpSpPr>
          <p:grpSpPr>
            <a:xfrm>
              <a:off x="4325184" y="2659134"/>
              <a:ext cx="197161" cy="321777"/>
              <a:chOff x="6621653" y="1784030"/>
              <a:chExt cx="2530550" cy="4130005"/>
            </a:xfrm>
          </p:grpSpPr>
          <p:sp>
            <p:nvSpPr>
              <p:cNvPr id="463" name="Freeform 362">
                <a:extLst>
                  <a:ext uri="{FF2B5EF4-FFF2-40B4-BE49-F238E27FC236}">
                    <a16:creationId xmlns:a16="http://schemas.microsoft.com/office/drawing/2014/main" id="{BD359A89-C1BF-CEB2-3C6A-16ED735EF6AA}"/>
                  </a:ext>
                </a:extLst>
              </p:cNvPr>
              <p:cNvSpPr/>
              <p:nvPr/>
            </p:nvSpPr>
            <p:spPr>
              <a:xfrm>
                <a:off x="8117322" y="2669781"/>
                <a:ext cx="973937" cy="3244254"/>
              </a:xfrm>
              <a:custGeom>
                <a:avLst/>
                <a:gdLst>
                  <a:gd name="connsiteX0" fmla="*/ 0 w 973937"/>
                  <a:gd name="connsiteY0" fmla="*/ 0 h 3244254"/>
                  <a:gd name="connsiteX1" fmla="*/ 973937 w 973937"/>
                  <a:gd name="connsiteY1" fmla="*/ 0 h 3244254"/>
                  <a:gd name="connsiteX2" fmla="*/ 973937 w 973937"/>
                  <a:gd name="connsiteY2" fmla="*/ 1516289 h 3244254"/>
                  <a:gd name="connsiteX3" fmla="*/ 973937 w 973937"/>
                  <a:gd name="connsiteY3" fmla="*/ 1516290 h 3244254"/>
                  <a:gd name="connsiteX4" fmla="*/ 973937 w 973937"/>
                  <a:gd name="connsiteY4" fmla="*/ 1516290 h 3244254"/>
                  <a:gd name="connsiteX5" fmla="*/ 973698 w 973937"/>
                  <a:gd name="connsiteY5" fmla="*/ 1522323 h 3244254"/>
                  <a:gd name="connsiteX6" fmla="*/ 953949 w 973937"/>
                  <a:gd name="connsiteY6" fmla="*/ 1674116 h 3244254"/>
                  <a:gd name="connsiteX7" fmla="*/ 685992 w 973937"/>
                  <a:gd name="connsiteY7" fmla="*/ 2968401 h 3244254"/>
                  <a:gd name="connsiteX8" fmla="*/ 347253 w 973937"/>
                  <a:gd name="connsiteY8" fmla="*/ 3130187 h 3244254"/>
                  <a:gd name="connsiteX9" fmla="*/ 16365 w 973937"/>
                  <a:gd name="connsiteY9" fmla="*/ 1641949 h 3244254"/>
                  <a:gd name="connsiteX10" fmla="*/ 0 w 973937"/>
                  <a:gd name="connsiteY10" fmla="*/ 1516290 h 3244254"/>
                  <a:gd name="connsiteX11" fmla="*/ 0 w 973937"/>
                  <a:gd name="connsiteY11" fmla="*/ 1516290 h 3244254"/>
                  <a:gd name="connsiteX12" fmla="*/ 0 w 973937"/>
                  <a:gd name="connsiteY12" fmla="*/ 1516289 h 3244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73937" h="3244254">
                    <a:moveTo>
                      <a:pt x="0" y="0"/>
                    </a:moveTo>
                    <a:lnTo>
                      <a:pt x="973937" y="0"/>
                    </a:lnTo>
                    <a:lnTo>
                      <a:pt x="973937" y="1516289"/>
                    </a:lnTo>
                    <a:lnTo>
                      <a:pt x="973937" y="1516290"/>
                    </a:lnTo>
                    <a:lnTo>
                      <a:pt x="973937" y="1516290"/>
                    </a:lnTo>
                    <a:lnTo>
                      <a:pt x="973698" y="1522323"/>
                    </a:lnTo>
                    <a:cubicBezTo>
                      <a:pt x="971223" y="1552461"/>
                      <a:pt x="965324" y="1598068"/>
                      <a:pt x="953949" y="1674116"/>
                    </a:cubicBezTo>
                    <a:cubicBezTo>
                      <a:pt x="908446" y="1978307"/>
                      <a:pt x="746663" y="2781337"/>
                      <a:pt x="685992" y="2968401"/>
                    </a:cubicBezTo>
                    <a:cubicBezTo>
                      <a:pt x="625321" y="3155466"/>
                      <a:pt x="463536" y="3387190"/>
                      <a:pt x="347253" y="3130187"/>
                    </a:cubicBezTo>
                    <a:cubicBezTo>
                      <a:pt x="245504" y="2905309"/>
                      <a:pt x="93436" y="2177220"/>
                      <a:pt x="16365" y="1641949"/>
                    </a:cubicBezTo>
                    <a:lnTo>
                      <a:pt x="0" y="1516290"/>
                    </a:lnTo>
                    <a:lnTo>
                      <a:pt x="0" y="1516290"/>
                    </a:lnTo>
                    <a:lnTo>
                      <a:pt x="0" y="1516289"/>
                    </a:lnTo>
                    <a:close/>
                  </a:path>
                </a:pathLst>
              </a:custGeom>
              <a:solidFill>
                <a:srgbClr val="5B9BD5"/>
              </a:solidFill>
              <a:ln w="1905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464" name="Group 338">
                <a:extLst>
                  <a:ext uri="{FF2B5EF4-FFF2-40B4-BE49-F238E27FC236}">
                    <a16:creationId xmlns:a16="http://schemas.microsoft.com/office/drawing/2014/main" id="{1F3C753D-C5D2-4D04-9FF2-A008132E8E6F}"/>
                  </a:ext>
                </a:extLst>
              </p:cNvPr>
              <p:cNvGrpSpPr/>
              <p:nvPr/>
            </p:nvGrpSpPr>
            <p:grpSpPr>
              <a:xfrm>
                <a:off x="6621653" y="1784030"/>
                <a:ext cx="2530550" cy="880988"/>
                <a:chOff x="5345302" y="1788793"/>
                <a:chExt cx="2530550" cy="880988"/>
              </a:xfrm>
            </p:grpSpPr>
            <p:sp>
              <p:nvSpPr>
                <p:cNvPr id="470" name="Freeform 367">
                  <a:extLst>
                    <a:ext uri="{FF2B5EF4-FFF2-40B4-BE49-F238E27FC236}">
                      <a16:creationId xmlns:a16="http://schemas.microsoft.com/office/drawing/2014/main" id="{74EE0438-AF64-A738-C2DC-425026A63EAF}"/>
                    </a:ext>
                  </a:extLst>
                </p:cNvPr>
                <p:cNvSpPr/>
                <p:nvPr/>
              </p:nvSpPr>
              <p:spPr>
                <a:xfrm>
                  <a:off x="6308729" y="2406890"/>
                  <a:ext cx="487235" cy="142639"/>
                </a:xfrm>
                <a:custGeom>
                  <a:avLst/>
                  <a:gdLst>
                    <a:gd name="connsiteX0" fmla="*/ 0 w 487235"/>
                    <a:gd name="connsiteY0" fmla="*/ 0 h 142639"/>
                    <a:gd name="connsiteX1" fmla="*/ 206908 w 487235"/>
                    <a:gd name="connsiteY1" fmla="*/ 133489 h 142639"/>
                    <a:gd name="connsiteX2" fmla="*/ 487235 w 487235"/>
                    <a:gd name="connsiteY2" fmla="*/ 120140 h 142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87235" h="142639">
                      <a:moveTo>
                        <a:pt x="0" y="0"/>
                      </a:moveTo>
                      <a:cubicBezTo>
                        <a:pt x="62851" y="56733"/>
                        <a:pt x="125702" y="113466"/>
                        <a:pt x="206908" y="133489"/>
                      </a:cubicBezTo>
                      <a:cubicBezTo>
                        <a:pt x="288114" y="153512"/>
                        <a:pt x="387674" y="136826"/>
                        <a:pt x="487235" y="120140"/>
                      </a:cubicBezTo>
                    </a:path>
                  </a:pathLst>
                </a:custGeom>
                <a:noFill/>
                <a:ln w="28575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71" name="Rectangle 350">
                  <a:extLst>
                    <a:ext uri="{FF2B5EF4-FFF2-40B4-BE49-F238E27FC236}">
                      <a16:creationId xmlns:a16="http://schemas.microsoft.com/office/drawing/2014/main" id="{E20EC80F-704B-119B-96E4-92217D4CB2FD}"/>
                    </a:ext>
                  </a:extLst>
                </p:cNvPr>
                <p:cNvSpPr/>
                <p:nvPr/>
              </p:nvSpPr>
              <p:spPr>
                <a:xfrm>
                  <a:off x="6767328" y="2486179"/>
                  <a:ext cx="1108524" cy="183602"/>
                </a:xfrm>
                <a:prstGeom prst="rect">
                  <a:avLst/>
                </a:prstGeom>
                <a:solidFill>
                  <a:srgbClr val="5B9BD5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472" name="Group 351">
                  <a:extLst>
                    <a:ext uri="{FF2B5EF4-FFF2-40B4-BE49-F238E27FC236}">
                      <a16:creationId xmlns:a16="http://schemas.microsoft.com/office/drawing/2014/main" id="{1A8BB4F9-BD30-8E16-9325-39CB0F88A505}"/>
                    </a:ext>
                  </a:extLst>
                </p:cNvPr>
                <p:cNvGrpSpPr/>
                <p:nvPr/>
              </p:nvGrpSpPr>
              <p:grpSpPr>
                <a:xfrm rot="1980000">
                  <a:off x="5345302" y="1788793"/>
                  <a:ext cx="1108524" cy="466514"/>
                  <a:chOff x="9008832" y="1859860"/>
                  <a:chExt cx="1108524" cy="466514"/>
                </a:xfrm>
              </p:grpSpPr>
              <p:sp>
                <p:nvSpPr>
                  <p:cNvPr id="474" name="Rectangle 353">
                    <a:extLst>
                      <a:ext uri="{FF2B5EF4-FFF2-40B4-BE49-F238E27FC236}">
                        <a16:creationId xmlns:a16="http://schemas.microsoft.com/office/drawing/2014/main" id="{0A7CB0F0-9B53-BE80-E965-BDF2BDF3C08A}"/>
                      </a:ext>
                    </a:extLst>
                  </p:cNvPr>
                  <p:cNvSpPr/>
                  <p:nvPr/>
                </p:nvSpPr>
                <p:spPr>
                  <a:xfrm>
                    <a:off x="9116100" y="1859860"/>
                    <a:ext cx="893989" cy="282912"/>
                  </a:xfrm>
                  <a:prstGeom prst="rect">
                    <a:avLst/>
                  </a:prstGeom>
                  <a:solidFill>
                    <a:srgbClr val="5B9BD5"/>
                  </a:solidFill>
                  <a:ln w="12700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5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75" name="Rectangle 354">
                    <a:extLst>
                      <a:ext uri="{FF2B5EF4-FFF2-40B4-BE49-F238E27FC236}">
                        <a16:creationId xmlns:a16="http://schemas.microsoft.com/office/drawing/2014/main" id="{2AD2DD14-F3F5-CA3A-718A-7AEF90991586}"/>
                      </a:ext>
                    </a:extLst>
                  </p:cNvPr>
                  <p:cNvSpPr/>
                  <p:nvPr/>
                </p:nvSpPr>
                <p:spPr>
                  <a:xfrm>
                    <a:off x="9008832" y="2142772"/>
                    <a:ext cx="1108524" cy="183602"/>
                  </a:xfrm>
                  <a:prstGeom prst="rect">
                    <a:avLst/>
                  </a:prstGeom>
                  <a:solidFill>
                    <a:srgbClr val="5B9BD5"/>
                  </a:solidFill>
                  <a:ln w="12700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5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473" name="Freeform 370">
                  <a:extLst>
                    <a:ext uri="{FF2B5EF4-FFF2-40B4-BE49-F238E27FC236}">
                      <a16:creationId xmlns:a16="http://schemas.microsoft.com/office/drawing/2014/main" id="{BD46542C-F772-BDF1-F077-AD181A47C70E}"/>
                    </a:ext>
                  </a:extLst>
                </p:cNvPr>
                <p:cNvSpPr/>
                <p:nvPr/>
              </p:nvSpPr>
              <p:spPr>
                <a:xfrm>
                  <a:off x="6280660" y="2462873"/>
                  <a:ext cx="487235" cy="142639"/>
                </a:xfrm>
                <a:custGeom>
                  <a:avLst/>
                  <a:gdLst>
                    <a:gd name="connsiteX0" fmla="*/ 0 w 487235"/>
                    <a:gd name="connsiteY0" fmla="*/ 0 h 142639"/>
                    <a:gd name="connsiteX1" fmla="*/ 206908 w 487235"/>
                    <a:gd name="connsiteY1" fmla="*/ 133489 h 142639"/>
                    <a:gd name="connsiteX2" fmla="*/ 487235 w 487235"/>
                    <a:gd name="connsiteY2" fmla="*/ 120140 h 142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87235" h="142639">
                      <a:moveTo>
                        <a:pt x="0" y="0"/>
                      </a:moveTo>
                      <a:cubicBezTo>
                        <a:pt x="62851" y="56733"/>
                        <a:pt x="125702" y="113466"/>
                        <a:pt x="206908" y="133489"/>
                      </a:cubicBezTo>
                      <a:cubicBezTo>
                        <a:pt x="288114" y="153512"/>
                        <a:pt x="387674" y="136826"/>
                        <a:pt x="487235" y="120140"/>
                      </a:cubicBezTo>
                    </a:path>
                  </a:pathLst>
                </a:custGeom>
                <a:noFill/>
                <a:ln w="28575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465" name="Straight Connector 344">
                <a:extLst>
                  <a:ext uri="{FF2B5EF4-FFF2-40B4-BE49-F238E27FC236}">
                    <a16:creationId xmlns:a16="http://schemas.microsoft.com/office/drawing/2014/main" id="{B4B73505-48E4-ED54-426D-07FE438BC6BE}"/>
                  </a:ext>
                </a:extLst>
              </p:cNvPr>
              <p:cNvCxnSpPr/>
              <p:nvPr/>
            </p:nvCxnSpPr>
            <p:spPr>
              <a:xfrm>
                <a:off x="8139958" y="2936759"/>
                <a:ext cx="500584" cy="0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67" name="Straight Connector 345">
                <a:extLst>
                  <a:ext uri="{FF2B5EF4-FFF2-40B4-BE49-F238E27FC236}">
                    <a16:creationId xmlns:a16="http://schemas.microsoft.com/office/drawing/2014/main" id="{04F1311D-340C-5DA3-3FD0-35C0F60233FE}"/>
                  </a:ext>
                </a:extLst>
              </p:cNvPr>
              <p:cNvCxnSpPr/>
              <p:nvPr/>
            </p:nvCxnSpPr>
            <p:spPr>
              <a:xfrm>
                <a:off x="8139958" y="3736582"/>
                <a:ext cx="500584" cy="0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468" name="Freeform 366">
                <a:extLst>
                  <a:ext uri="{FF2B5EF4-FFF2-40B4-BE49-F238E27FC236}">
                    <a16:creationId xmlns:a16="http://schemas.microsoft.com/office/drawing/2014/main" id="{5B62F97B-EFFD-BD2E-51A3-9CB612FC4597}"/>
                  </a:ext>
                </a:extLst>
              </p:cNvPr>
              <p:cNvSpPr/>
              <p:nvPr/>
            </p:nvSpPr>
            <p:spPr>
              <a:xfrm>
                <a:off x="8138205" y="4248147"/>
                <a:ext cx="930894" cy="1651597"/>
              </a:xfrm>
              <a:custGeom>
                <a:avLst/>
                <a:gdLst>
                  <a:gd name="connsiteX0" fmla="*/ 0 w 1285750"/>
                  <a:gd name="connsiteY0" fmla="*/ 0 h 2281185"/>
                  <a:gd name="connsiteX1" fmla="*/ 1285750 w 1285750"/>
                  <a:gd name="connsiteY1" fmla="*/ 0 h 2281185"/>
                  <a:gd name="connsiteX2" fmla="*/ 1285435 w 1285750"/>
                  <a:gd name="connsiteY2" fmla="*/ 7966 h 2281185"/>
                  <a:gd name="connsiteX3" fmla="*/ 1259362 w 1285750"/>
                  <a:gd name="connsiteY3" fmla="*/ 208356 h 2281185"/>
                  <a:gd name="connsiteX4" fmla="*/ 905617 w 1285750"/>
                  <a:gd name="connsiteY4" fmla="*/ 1917016 h 2281185"/>
                  <a:gd name="connsiteX5" fmla="*/ 458428 w 1285750"/>
                  <a:gd name="connsiteY5" fmla="*/ 2130598 h 2281185"/>
                  <a:gd name="connsiteX6" fmla="*/ 21604 w 1285750"/>
                  <a:gd name="connsiteY6" fmla="*/ 165891 h 2281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5750" h="2281185">
                    <a:moveTo>
                      <a:pt x="0" y="0"/>
                    </a:moveTo>
                    <a:lnTo>
                      <a:pt x="1285750" y="0"/>
                    </a:lnTo>
                    <a:lnTo>
                      <a:pt x="1285435" y="7966"/>
                    </a:lnTo>
                    <a:cubicBezTo>
                      <a:pt x="1282167" y="47752"/>
                      <a:pt x="1274380" y="107961"/>
                      <a:pt x="1259362" y="208356"/>
                    </a:cubicBezTo>
                    <a:cubicBezTo>
                      <a:pt x="1199292" y="609936"/>
                      <a:pt x="985712" y="1670061"/>
                      <a:pt x="905617" y="1917016"/>
                    </a:cubicBezTo>
                    <a:cubicBezTo>
                      <a:pt x="825522" y="2163971"/>
                      <a:pt x="611941" y="2469883"/>
                      <a:pt x="458428" y="2130598"/>
                    </a:cubicBezTo>
                    <a:cubicBezTo>
                      <a:pt x="324104" y="1833724"/>
                      <a:pt x="123350" y="872533"/>
                      <a:pt x="21604" y="165891"/>
                    </a:cubicBezTo>
                    <a:close/>
                  </a:path>
                </a:pathLst>
              </a:custGeom>
              <a:solidFill>
                <a:srgbClr val="70AD47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451" name="Group 233">
              <a:extLst>
                <a:ext uri="{FF2B5EF4-FFF2-40B4-BE49-F238E27FC236}">
                  <a16:creationId xmlns:a16="http://schemas.microsoft.com/office/drawing/2014/main" id="{6FA84312-6AFD-0B08-CC52-D61F7955BDF1}"/>
                </a:ext>
              </a:extLst>
            </p:cNvPr>
            <p:cNvGrpSpPr/>
            <p:nvPr/>
          </p:nvGrpSpPr>
          <p:grpSpPr>
            <a:xfrm>
              <a:off x="4266907" y="2741469"/>
              <a:ext cx="197161" cy="321777"/>
              <a:chOff x="6621653" y="1784030"/>
              <a:chExt cx="2530550" cy="4130005"/>
            </a:xfrm>
          </p:grpSpPr>
          <p:sp>
            <p:nvSpPr>
              <p:cNvPr id="452" name="Freeform 351">
                <a:extLst>
                  <a:ext uri="{FF2B5EF4-FFF2-40B4-BE49-F238E27FC236}">
                    <a16:creationId xmlns:a16="http://schemas.microsoft.com/office/drawing/2014/main" id="{05DB9C6D-87FC-A14F-F99D-EAB456948A35}"/>
                  </a:ext>
                </a:extLst>
              </p:cNvPr>
              <p:cNvSpPr/>
              <p:nvPr/>
            </p:nvSpPr>
            <p:spPr>
              <a:xfrm>
                <a:off x="8117322" y="2669781"/>
                <a:ext cx="973937" cy="3244254"/>
              </a:xfrm>
              <a:custGeom>
                <a:avLst/>
                <a:gdLst>
                  <a:gd name="connsiteX0" fmla="*/ 0 w 973937"/>
                  <a:gd name="connsiteY0" fmla="*/ 0 h 3244254"/>
                  <a:gd name="connsiteX1" fmla="*/ 973937 w 973937"/>
                  <a:gd name="connsiteY1" fmla="*/ 0 h 3244254"/>
                  <a:gd name="connsiteX2" fmla="*/ 973937 w 973937"/>
                  <a:gd name="connsiteY2" fmla="*/ 1516289 h 3244254"/>
                  <a:gd name="connsiteX3" fmla="*/ 973937 w 973937"/>
                  <a:gd name="connsiteY3" fmla="*/ 1516290 h 3244254"/>
                  <a:gd name="connsiteX4" fmla="*/ 973937 w 973937"/>
                  <a:gd name="connsiteY4" fmla="*/ 1516290 h 3244254"/>
                  <a:gd name="connsiteX5" fmla="*/ 973698 w 973937"/>
                  <a:gd name="connsiteY5" fmla="*/ 1522323 h 3244254"/>
                  <a:gd name="connsiteX6" fmla="*/ 953949 w 973937"/>
                  <a:gd name="connsiteY6" fmla="*/ 1674116 h 3244254"/>
                  <a:gd name="connsiteX7" fmla="*/ 685992 w 973937"/>
                  <a:gd name="connsiteY7" fmla="*/ 2968401 h 3244254"/>
                  <a:gd name="connsiteX8" fmla="*/ 347253 w 973937"/>
                  <a:gd name="connsiteY8" fmla="*/ 3130187 h 3244254"/>
                  <a:gd name="connsiteX9" fmla="*/ 16365 w 973937"/>
                  <a:gd name="connsiteY9" fmla="*/ 1641949 h 3244254"/>
                  <a:gd name="connsiteX10" fmla="*/ 0 w 973937"/>
                  <a:gd name="connsiteY10" fmla="*/ 1516290 h 3244254"/>
                  <a:gd name="connsiteX11" fmla="*/ 0 w 973937"/>
                  <a:gd name="connsiteY11" fmla="*/ 1516290 h 3244254"/>
                  <a:gd name="connsiteX12" fmla="*/ 0 w 973937"/>
                  <a:gd name="connsiteY12" fmla="*/ 1516289 h 3244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73937" h="3244254">
                    <a:moveTo>
                      <a:pt x="0" y="0"/>
                    </a:moveTo>
                    <a:lnTo>
                      <a:pt x="973937" y="0"/>
                    </a:lnTo>
                    <a:lnTo>
                      <a:pt x="973937" y="1516289"/>
                    </a:lnTo>
                    <a:lnTo>
                      <a:pt x="973937" y="1516290"/>
                    </a:lnTo>
                    <a:lnTo>
                      <a:pt x="973937" y="1516290"/>
                    </a:lnTo>
                    <a:lnTo>
                      <a:pt x="973698" y="1522323"/>
                    </a:lnTo>
                    <a:cubicBezTo>
                      <a:pt x="971223" y="1552461"/>
                      <a:pt x="965324" y="1598068"/>
                      <a:pt x="953949" y="1674116"/>
                    </a:cubicBezTo>
                    <a:cubicBezTo>
                      <a:pt x="908446" y="1978307"/>
                      <a:pt x="746663" y="2781337"/>
                      <a:pt x="685992" y="2968401"/>
                    </a:cubicBezTo>
                    <a:cubicBezTo>
                      <a:pt x="625321" y="3155466"/>
                      <a:pt x="463536" y="3387190"/>
                      <a:pt x="347253" y="3130187"/>
                    </a:cubicBezTo>
                    <a:cubicBezTo>
                      <a:pt x="245504" y="2905309"/>
                      <a:pt x="93436" y="2177220"/>
                      <a:pt x="16365" y="1641949"/>
                    </a:cubicBezTo>
                    <a:lnTo>
                      <a:pt x="0" y="1516290"/>
                    </a:lnTo>
                    <a:lnTo>
                      <a:pt x="0" y="1516290"/>
                    </a:lnTo>
                    <a:lnTo>
                      <a:pt x="0" y="1516289"/>
                    </a:lnTo>
                    <a:close/>
                  </a:path>
                </a:pathLst>
              </a:custGeom>
              <a:solidFill>
                <a:srgbClr val="5B9BD5"/>
              </a:solidFill>
              <a:ln w="1905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453" name="Group 261">
                <a:extLst>
                  <a:ext uri="{FF2B5EF4-FFF2-40B4-BE49-F238E27FC236}">
                    <a16:creationId xmlns:a16="http://schemas.microsoft.com/office/drawing/2014/main" id="{2386B341-E9E0-B8F5-5139-AF1F05D2A73C}"/>
                  </a:ext>
                </a:extLst>
              </p:cNvPr>
              <p:cNvGrpSpPr/>
              <p:nvPr/>
            </p:nvGrpSpPr>
            <p:grpSpPr>
              <a:xfrm>
                <a:off x="6621653" y="1784030"/>
                <a:ext cx="2530550" cy="880988"/>
                <a:chOff x="5345302" y="1788793"/>
                <a:chExt cx="2530550" cy="880988"/>
              </a:xfrm>
            </p:grpSpPr>
            <p:sp>
              <p:nvSpPr>
                <p:cNvPr id="457" name="Freeform 356">
                  <a:extLst>
                    <a:ext uri="{FF2B5EF4-FFF2-40B4-BE49-F238E27FC236}">
                      <a16:creationId xmlns:a16="http://schemas.microsoft.com/office/drawing/2014/main" id="{52DCC248-CAD2-B253-7BDD-4E7025ADB27E}"/>
                    </a:ext>
                  </a:extLst>
                </p:cNvPr>
                <p:cNvSpPr/>
                <p:nvPr/>
              </p:nvSpPr>
              <p:spPr>
                <a:xfrm>
                  <a:off x="6308729" y="2406890"/>
                  <a:ext cx="487235" cy="142639"/>
                </a:xfrm>
                <a:custGeom>
                  <a:avLst/>
                  <a:gdLst>
                    <a:gd name="connsiteX0" fmla="*/ 0 w 487235"/>
                    <a:gd name="connsiteY0" fmla="*/ 0 h 142639"/>
                    <a:gd name="connsiteX1" fmla="*/ 206908 w 487235"/>
                    <a:gd name="connsiteY1" fmla="*/ 133489 h 142639"/>
                    <a:gd name="connsiteX2" fmla="*/ 487235 w 487235"/>
                    <a:gd name="connsiteY2" fmla="*/ 120140 h 142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87235" h="142639">
                      <a:moveTo>
                        <a:pt x="0" y="0"/>
                      </a:moveTo>
                      <a:cubicBezTo>
                        <a:pt x="62851" y="56733"/>
                        <a:pt x="125702" y="113466"/>
                        <a:pt x="206908" y="133489"/>
                      </a:cubicBezTo>
                      <a:cubicBezTo>
                        <a:pt x="288114" y="153512"/>
                        <a:pt x="387674" y="136826"/>
                        <a:pt x="487235" y="120140"/>
                      </a:cubicBezTo>
                    </a:path>
                  </a:pathLst>
                </a:custGeom>
                <a:noFill/>
                <a:ln w="28575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58" name="Rectangle 329">
                  <a:extLst>
                    <a:ext uri="{FF2B5EF4-FFF2-40B4-BE49-F238E27FC236}">
                      <a16:creationId xmlns:a16="http://schemas.microsoft.com/office/drawing/2014/main" id="{96A118FD-0800-C860-3260-3884501AB0BC}"/>
                    </a:ext>
                  </a:extLst>
                </p:cNvPr>
                <p:cNvSpPr/>
                <p:nvPr/>
              </p:nvSpPr>
              <p:spPr>
                <a:xfrm>
                  <a:off x="6767328" y="2486179"/>
                  <a:ext cx="1108524" cy="183602"/>
                </a:xfrm>
                <a:prstGeom prst="rect">
                  <a:avLst/>
                </a:prstGeom>
                <a:solidFill>
                  <a:srgbClr val="5B9BD5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459" name="Group 333">
                  <a:extLst>
                    <a:ext uri="{FF2B5EF4-FFF2-40B4-BE49-F238E27FC236}">
                      <a16:creationId xmlns:a16="http://schemas.microsoft.com/office/drawing/2014/main" id="{F8CD0B9B-14A1-7204-C1C2-E3571AEBB1DE}"/>
                    </a:ext>
                  </a:extLst>
                </p:cNvPr>
                <p:cNvGrpSpPr/>
                <p:nvPr/>
              </p:nvGrpSpPr>
              <p:grpSpPr>
                <a:xfrm rot="1980000">
                  <a:off x="5345302" y="1788793"/>
                  <a:ext cx="1108524" cy="466514"/>
                  <a:chOff x="9008832" y="1859860"/>
                  <a:chExt cx="1108524" cy="466514"/>
                </a:xfrm>
              </p:grpSpPr>
              <p:sp>
                <p:nvSpPr>
                  <p:cNvPr id="461" name="Rectangle 335">
                    <a:extLst>
                      <a:ext uri="{FF2B5EF4-FFF2-40B4-BE49-F238E27FC236}">
                        <a16:creationId xmlns:a16="http://schemas.microsoft.com/office/drawing/2014/main" id="{2BF25918-C1D1-6440-A7E1-C732BC34BEC3}"/>
                      </a:ext>
                    </a:extLst>
                  </p:cNvPr>
                  <p:cNvSpPr/>
                  <p:nvPr/>
                </p:nvSpPr>
                <p:spPr>
                  <a:xfrm>
                    <a:off x="9116100" y="1859860"/>
                    <a:ext cx="893989" cy="282912"/>
                  </a:xfrm>
                  <a:prstGeom prst="rect">
                    <a:avLst/>
                  </a:prstGeom>
                  <a:solidFill>
                    <a:srgbClr val="5B9BD5"/>
                  </a:solidFill>
                  <a:ln w="12700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5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62" name="Rectangle 336">
                    <a:extLst>
                      <a:ext uri="{FF2B5EF4-FFF2-40B4-BE49-F238E27FC236}">
                        <a16:creationId xmlns:a16="http://schemas.microsoft.com/office/drawing/2014/main" id="{3A500DAF-932A-5513-E09E-2BDC399073B2}"/>
                      </a:ext>
                    </a:extLst>
                  </p:cNvPr>
                  <p:cNvSpPr/>
                  <p:nvPr/>
                </p:nvSpPr>
                <p:spPr>
                  <a:xfrm>
                    <a:off x="9008832" y="2142772"/>
                    <a:ext cx="1108524" cy="183602"/>
                  </a:xfrm>
                  <a:prstGeom prst="rect">
                    <a:avLst/>
                  </a:prstGeom>
                  <a:solidFill>
                    <a:srgbClr val="5B9BD5"/>
                  </a:solidFill>
                  <a:ln w="12700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5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460" name="Freeform 359">
                  <a:extLst>
                    <a:ext uri="{FF2B5EF4-FFF2-40B4-BE49-F238E27FC236}">
                      <a16:creationId xmlns:a16="http://schemas.microsoft.com/office/drawing/2014/main" id="{3054D63A-F3FE-515F-4A22-AF3492211462}"/>
                    </a:ext>
                  </a:extLst>
                </p:cNvPr>
                <p:cNvSpPr/>
                <p:nvPr/>
              </p:nvSpPr>
              <p:spPr>
                <a:xfrm>
                  <a:off x="6280660" y="2462873"/>
                  <a:ext cx="487235" cy="142639"/>
                </a:xfrm>
                <a:custGeom>
                  <a:avLst/>
                  <a:gdLst>
                    <a:gd name="connsiteX0" fmla="*/ 0 w 487235"/>
                    <a:gd name="connsiteY0" fmla="*/ 0 h 142639"/>
                    <a:gd name="connsiteX1" fmla="*/ 206908 w 487235"/>
                    <a:gd name="connsiteY1" fmla="*/ 133489 h 142639"/>
                    <a:gd name="connsiteX2" fmla="*/ 487235 w 487235"/>
                    <a:gd name="connsiteY2" fmla="*/ 120140 h 142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87235" h="142639">
                      <a:moveTo>
                        <a:pt x="0" y="0"/>
                      </a:moveTo>
                      <a:cubicBezTo>
                        <a:pt x="62851" y="56733"/>
                        <a:pt x="125702" y="113466"/>
                        <a:pt x="206908" y="133489"/>
                      </a:cubicBezTo>
                      <a:cubicBezTo>
                        <a:pt x="288114" y="153512"/>
                        <a:pt x="387674" y="136826"/>
                        <a:pt x="487235" y="120140"/>
                      </a:cubicBezTo>
                    </a:path>
                  </a:pathLst>
                </a:custGeom>
                <a:noFill/>
                <a:ln w="28575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454" name="Straight Connector 297">
                <a:extLst>
                  <a:ext uri="{FF2B5EF4-FFF2-40B4-BE49-F238E27FC236}">
                    <a16:creationId xmlns:a16="http://schemas.microsoft.com/office/drawing/2014/main" id="{CC34BCD3-08BA-C278-5987-DF60FC788847}"/>
                  </a:ext>
                </a:extLst>
              </p:cNvPr>
              <p:cNvCxnSpPr/>
              <p:nvPr/>
            </p:nvCxnSpPr>
            <p:spPr>
              <a:xfrm>
                <a:off x="8139958" y="2936759"/>
                <a:ext cx="500584" cy="0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55" name="Straight Connector 302">
                <a:extLst>
                  <a:ext uri="{FF2B5EF4-FFF2-40B4-BE49-F238E27FC236}">
                    <a16:creationId xmlns:a16="http://schemas.microsoft.com/office/drawing/2014/main" id="{59E6E542-53F2-C61E-59EB-582907945836}"/>
                  </a:ext>
                </a:extLst>
              </p:cNvPr>
              <p:cNvCxnSpPr/>
              <p:nvPr/>
            </p:nvCxnSpPr>
            <p:spPr>
              <a:xfrm>
                <a:off x="8139958" y="3736582"/>
                <a:ext cx="500584" cy="0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456" name="Freeform 355">
                <a:extLst>
                  <a:ext uri="{FF2B5EF4-FFF2-40B4-BE49-F238E27FC236}">
                    <a16:creationId xmlns:a16="http://schemas.microsoft.com/office/drawing/2014/main" id="{580E2BA4-73A7-396A-84BD-3E999D2A1BB7}"/>
                  </a:ext>
                </a:extLst>
              </p:cNvPr>
              <p:cNvSpPr/>
              <p:nvPr/>
            </p:nvSpPr>
            <p:spPr>
              <a:xfrm>
                <a:off x="8138205" y="4248147"/>
                <a:ext cx="930894" cy="1651597"/>
              </a:xfrm>
              <a:custGeom>
                <a:avLst/>
                <a:gdLst>
                  <a:gd name="connsiteX0" fmla="*/ 0 w 1285750"/>
                  <a:gd name="connsiteY0" fmla="*/ 0 h 2281185"/>
                  <a:gd name="connsiteX1" fmla="*/ 1285750 w 1285750"/>
                  <a:gd name="connsiteY1" fmla="*/ 0 h 2281185"/>
                  <a:gd name="connsiteX2" fmla="*/ 1285435 w 1285750"/>
                  <a:gd name="connsiteY2" fmla="*/ 7966 h 2281185"/>
                  <a:gd name="connsiteX3" fmla="*/ 1259362 w 1285750"/>
                  <a:gd name="connsiteY3" fmla="*/ 208356 h 2281185"/>
                  <a:gd name="connsiteX4" fmla="*/ 905617 w 1285750"/>
                  <a:gd name="connsiteY4" fmla="*/ 1917016 h 2281185"/>
                  <a:gd name="connsiteX5" fmla="*/ 458428 w 1285750"/>
                  <a:gd name="connsiteY5" fmla="*/ 2130598 h 2281185"/>
                  <a:gd name="connsiteX6" fmla="*/ 21604 w 1285750"/>
                  <a:gd name="connsiteY6" fmla="*/ 165891 h 2281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5750" h="2281185">
                    <a:moveTo>
                      <a:pt x="0" y="0"/>
                    </a:moveTo>
                    <a:lnTo>
                      <a:pt x="1285750" y="0"/>
                    </a:lnTo>
                    <a:lnTo>
                      <a:pt x="1285435" y="7966"/>
                    </a:lnTo>
                    <a:cubicBezTo>
                      <a:pt x="1282167" y="47752"/>
                      <a:pt x="1274380" y="107961"/>
                      <a:pt x="1259362" y="208356"/>
                    </a:cubicBezTo>
                    <a:cubicBezTo>
                      <a:pt x="1199292" y="609936"/>
                      <a:pt x="985712" y="1670061"/>
                      <a:pt x="905617" y="1917016"/>
                    </a:cubicBezTo>
                    <a:cubicBezTo>
                      <a:pt x="825522" y="2163971"/>
                      <a:pt x="611941" y="2469883"/>
                      <a:pt x="458428" y="2130598"/>
                    </a:cubicBezTo>
                    <a:cubicBezTo>
                      <a:pt x="324104" y="1833724"/>
                      <a:pt x="123350" y="872533"/>
                      <a:pt x="21604" y="165891"/>
                    </a:cubicBezTo>
                    <a:close/>
                  </a:path>
                </a:pathLst>
              </a:custGeom>
              <a:solidFill>
                <a:srgbClr val="70AD47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01" name="Group 409">
            <a:extLst>
              <a:ext uri="{FF2B5EF4-FFF2-40B4-BE49-F238E27FC236}">
                <a16:creationId xmlns:a16="http://schemas.microsoft.com/office/drawing/2014/main" id="{374F1894-049B-969E-D0ED-166089B9E126}"/>
              </a:ext>
            </a:extLst>
          </p:cNvPr>
          <p:cNvGrpSpPr/>
          <p:nvPr/>
        </p:nvGrpSpPr>
        <p:grpSpPr>
          <a:xfrm>
            <a:off x="7672313" y="3692644"/>
            <a:ext cx="1087279" cy="443267"/>
            <a:chOff x="5240353" y="2201107"/>
            <a:chExt cx="1186877" cy="483872"/>
          </a:xfrm>
        </p:grpSpPr>
        <p:grpSp>
          <p:nvGrpSpPr>
            <p:cNvPr id="308" name="Group 410">
              <a:extLst>
                <a:ext uri="{FF2B5EF4-FFF2-40B4-BE49-F238E27FC236}">
                  <a16:creationId xmlns:a16="http://schemas.microsoft.com/office/drawing/2014/main" id="{8A725900-1CA2-AF92-58C7-53CF154016D8}"/>
                </a:ext>
              </a:extLst>
            </p:cNvPr>
            <p:cNvGrpSpPr/>
            <p:nvPr/>
          </p:nvGrpSpPr>
          <p:grpSpPr>
            <a:xfrm>
              <a:off x="5240353" y="2201107"/>
              <a:ext cx="1186877" cy="483872"/>
              <a:chOff x="6310343" y="4165438"/>
              <a:chExt cx="2506091" cy="1359015"/>
            </a:xfrm>
          </p:grpSpPr>
          <p:cxnSp>
            <p:nvCxnSpPr>
              <p:cNvPr id="532" name="Straight Arrow Connector 468">
                <a:extLst>
                  <a:ext uri="{FF2B5EF4-FFF2-40B4-BE49-F238E27FC236}">
                    <a16:creationId xmlns:a16="http://schemas.microsoft.com/office/drawing/2014/main" id="{1C0BCDA7-4F54-907D-8C5A-B446D5C8EC05}"/>
                  </a:ext>
                </a:extLst>
              </p:cNvPr>
              <p:cNvCxnSpPr/>
              <p:nvPr/>
            </p:nvCxnSpPr>
            <p:spPr>
              <a:xfrm flipV="1">
                <a:off x="6659648" y="4165438"/>
                <a:ext cx="0" cy="1023522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595959">
                    <a:lumMod val="50000"/>
                    <a:lumOff val="50000"/>
                  </a:srgbClr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533" name="Straight Arrow Connector 469">
                <a:extLst>
                  <a:ext uri="{FF2B5EF4-FFF2-40B4-BE49-F238E27FC236}">
                    <a16:creationId xmlns:a16="http://schemas.microsoft.com/office/drawing/2014/main" id="{8A73C87D-24E8-030F-4BC8-4DE1ECFD3D29}"/>
                  </a:ext>
                </a:extLst>
              </p:cNvPr>
              <p:cNvCxnSpPr/>
              <p:nvPr/>
            </p:nvCxnSpPr>
            <p:spPr>
              <a:xfrm flipV="1">
                <a:off x="6659648" y="5188456"/>
                <a:ext cx="1732177" cy="1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595959">
                    <a:lumMod val="50000"/>
                    <a:lumOff val="50000"/>
                  </a:srgbClr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534" name="TextBox 470">
                <a:extLst>
                  <a:ext uri="{FF2B5EF4-FFF2-40B4-BE49-F238E27FC236}">
                    <a16:creationId xmlns:a16="http://schemas.microsoft.com/office/drawing/2014/main" id="{2739FF50-D867-AFC7-1845-FE2ACD19DC79}"/>
                  </a:ext>
                </a:extLst>
              </p:cNvPr>
              <p:cNvSpPr txBox="1"/>
              <p:nvPr/>
            </p:nvSpPr>
            <p:spPr>
              <a:xfrm>
                <a:off x="8141414" y="5117745"/>
                <a:ext cx="675020" cy="4067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600">
                    <a:solidFill>
                      <a:schemeClr val="tx1">
                        <a:lumMod val="65000"/>
                        <a:lumOff val="35000"/>
                      </a:schemeClr>
                    </a:solidFill>
                  </a:defRPr>
                </a:lvl1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00" b="0" i="0" u="none" strike="noStrike" kern="0" cap="none" spc="0" normalizeH="0" baseline="0" noProof="0">
                    <a:ln>
                      <a:noFill/>
                    </a:ln>
                    <a:solidFill>
                      <a:srgbClr val="595959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Calibri" panose="020F0502020204030204"/>
                  </a:rPr>
                  <a:t>m/z</a:t>
                </a:r>
              </a:p>
            </p:txBody>
          </p:sp>
          <p:sp>
            <p:nvSpPr>
              <p:cNvPr id="535" name="TextBox 471">
                <a:extLst>
                  <a:ext uri="{FF2B5EF4-FFF2-40B4-BE49-F238E27FC236}">
                    <a16:creationId xmlns:a16="http://schemas.microsoft.com/office/drawing/2014/main" id="{AE28C182-3476-F0CE-B11D-675FA166B593}"/>
                  </a:ext>
                </a:extLst>
              </p:cNvPr>
              <p:cNvSpPr txBox="1"/>
              <p:nvPr/>
            </p:nvSpPr>
            <p:spPr>
              <a:xfrm rot="16200000">
                <a:off x="6012020" y="4488195"/>
                <a:ext cx="1003354" cy="4067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00" b="0" i="0" u="none" strike="noStrike" kern="0" cap="none" spc="0" normalizeH="0" baseline="0" noProof="0">
                    <a:ln>
                      <a:noFill/>
                    </a:ln>
                    <a:solidFill>
                      <a:srgbClr val="595959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Calibri" panose="020F0502020204030204"/>
                  </a:rPr>
                  <a:t>intensity</a:t>
                </a:r>
                <a:endPara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srgbClr val="595959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p:grpSp>
        <p:grpSp>
          <p:nvGrpSpPr>
            <p:cNvPr id="309" name="Group 411">
              <a:extLst>
                <a:ext uri="{FF2B5EF4-FFF2-40B4-BE49-F238E27FC236}">
                  <a16:creationId xmlns:a16="http://schemas.microsoft.com/office/drawing/2014/main" id="{B742F341-B1DB-AEC5-181B-AE071810216C}"/>
                </a:ext>
              </a:extLst>
            </p:cNvPr>
            <p:cNvGrpSpPr/>
            <p:nvPr/>
          </p:nvGrpSpPr>
          <p:grpSpPr>
            <a:xfrm>
              <a:off x="5476103" y="2235602"/>
              <a:ext cx="537374" cy="325569"/>
              <a:chOff x="6130446" y="3519519"/>
              <a:chExt cx="1509285" cy="914400"/>
            </a:xfrm>
          </p:grpSpPr>
          <p:grpSp>
            <p:nvGrpSpPr>
              <p:cNvPr id="310" name="Group 412">
                <a:extLst>
                  <a:ext uri="{FF2B5EF4-FFF2-40B4-BE49-F238E27FC236}">
                    <a16:creationId xmlns:a16="http://schemas.microsoft.com/office/drawing/2014/main" id="{F2AD2282-25A5-14D5-A20F-3AD76949E3C8}"/>
                  </a:ext>
                </a:extLst>
              </p:cNvPr>
              <p:cNvGrpSpPr/>
              <p:nvPr/>
            </p:nvGrpSpPr>
            <p:grpSpPr>
              <a:xfrm>
                <a:off x="6182169" y="3519519"/>
                <a:ext cx="1441956" cy="914400"/>
                <a:chOff x="6759817" y="4276309"/>
                <a:chExt cx="1441956" cy="914400"/>
              </a:xfrm>
            </p:grpSpPr>
            <p:cxnSp>
              <p:nvCxnSpPr>
                <p:cNvPr id="520" name="Straight Connector 456">
                  <a:extLst>
                    <a:ext uri="{FF2B5EF4-FFF2-40B4-BE49-F238E27FC236}">
                      <a16:creationId xmlns:a16="http://schemas.microsoft.com/office/drawing/2014/main" id="{DDE49781-2769-EA8F-563F-73FB7CFA5982}"/>
                    </a:ext>
                  </a:extLst>
                </p:cNvPr>
                <p:cNvCxnSpPr/>
                <p:nvPr/>
              </p:nvCxnSpPr>
              <p:spPr>
                <a:xfrm flipV="1">
                  <a:off x="6759817" y="4507878"/>
                  <a:ext cx="0" cy="682831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521" name="Straight Connector 457">
                  <a:extLst>
                    <a:ext uri="{FF2B5EF4-FFF2-40B4-BE49-F238E27FC236}">
                      <a16:creationId xmlns:a16="http://schemas.microsoft.com/office/drawing/2014/main" id="{CD5D7631-3356-94E1-EE98-0ED8D370959E}"/>
                    </a:ext>
                  </a:extLst>
                </p:cNvPr>
                <p:cNvCxnSpPr/>
                <p:nvPr/>
              </p:nvCxnSpPr>
              <p:spPr>
                <a:xfrm>
                  <a:off x="6848236" y="4905701"/>
                  <a:ext cx="0" cy="285008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522" name="Straight Connector 458">
                  <a:extLst>
                    <a:ext uri="{FF2B5EF4-FFF2-40B4-BE49-F238E27FC236}">
                      <a16:creationId xmlns:a16="http://schemas.microsoft.com/office/drawing/2014/main" id="{A8A957A6-629B-D946-72A0-39529312499B}"/>
                    </a:ext>
                  </a:extLst>
                </p:cNvPr>
                <p:cNvCxnSpPr/>
                <p:nvPr/>
              </p:nvCxnSpPr>
              <p:spPr>
                <a:xfrm>
                  <a:off x="7078200" y="4905701"/>
                  <a:ext cx="0" cy="285008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523" name="Straight Connector 459">
                  <a:extLst>
                    <a:ext uri="{FF2B5EF4-FFF2-40B4-BE49-F238E27FC236}">
                      <a16:creationId xmlns:a16="http://schemas.microsoft.com/office/drawing/2014/main" id="{DB9A12A6-4F10-CED4-1754-DE5B99ECA317}"/>
                    </a:ext>
                  </a:extLst>
                </p:cNvPr>
                <p:cNvCxnSpPr/>
                <p:nvPr/>
              </p:nvCxnSpPr>
              <p:spPr>
                <a:xfrm>
                  <a:off x="7592568" y="4905701"/>
                  <a:ext cx="0" cy="285008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524" name="Straight Connector 460">
                  <a:extLst>
                    <a:ext uri="{FF2B5EF4-FFF2-40B4-BE49-F238E27FC236}">
                      <a16:creationId xmlns:a16="http://schemas.microsoft.com/office/drawing/2014/main" id="{2A2C5084-4559-5AD5-068B-B47B1BB37F9E}"/>
                    </a:ext>
                  </a:extLst>
                </p:cNvPr>
                <p:cNvCxnSpPr/>
                <p:nvPr/>
              </p:nvCxnSpPr>
              <p:spPr>
                <a:xfrm>
                  <a:off x="6997238" y="4618267"/>
                  <a:ext cx="0" cy="572442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525" name="Straight Connector 461">
                  <a:extLst>
                    <a:ext uri="{FF2B5EF4-FFF2-40B4-BE49-F238E27FC236}">
                      <a16:creationId xmlns:a16="http://schemas.microsoft.com/office/drawing/2014/main" id="{985C06BD-789F-8774-838A-A59DD6BFBE48}"/>
                    </a:ext>
                  </a:extLst>
                </p:cNvPr>
                <p:cNvCxnSpPr/>
                <p:nvPr/>
              </p:nvCxnSpPr>
              <p:spPr>
                <a:xfrm>
                  <a:off x="7525917" y="4618267"/>
                  <a:ext cx="0" cy="572442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526" name="Straight Connector 462">
                  <a:extLst>
                    <a:ext uri="{FF2B5EF4-FFF2-40B4-BE49-F238E27FC236}">
                      <a16:creationId xmlns:a16="http://schemas.microsoft.com/office/drawing/2014/main" id="{3CFD2F68-39F4-1438-3C88-479641339096}"/>
                    </a:ext>
                  </a:extLst>
                </p:cNvPr>
                <p:cNvCxnSpPr/>
                <p:nvPr/>
              </p:nvCxnSpPr>
              <p:spPr>
                <a:xfrm>
                  <a:off x="7940337" y="4618267"/>
                  <a:ext cx="0" cy="572442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527" name="Straight Connector 463">
                  <a:extLst>
                    <a:ext uri="{FF2B5EF4-FFF2-40B4-BE49-F238E27FC236}">
                      <a16:creationId xmlns:a16="http://schemas.microsoft.com/office/drawing/2014/main" id="{88F35FB6-5F28-D015-3DA9-5EA080CC7241}"/>
                    </a:ext>
                  </a:extLst>
                </p:cNvPr>
                <p:cNvCxnSpPr/>
                <p:nvPr/>
              </p:nvCxnSpPr>
              <p:spPr>
                <a:xfrm>
                  <a:off x="8201773" y="4618267"/>
                  <a:ext cx="0" cy="572442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528" name="Straight Connector 464">
                  <a:extLst>
                    <a:ext uri="{FF2B5EF4-FFF2-40B4-BE49-F238E27FC236}">
                      <a16:creationId xmlns:a16="http://schemas.microsoft.com/office/drawing/2014/main" id="{340DC10D-AFC4-2446-C78C-88DE2AFA205C}"/>
                    </a:ext>
                  </a:extLst>
                </p:cNvPr>
                <p:cNvCxnSpPr/>
                <p:nvPr/>
              </p:nvCxnSpPr>
              <p:spPr>
                <a:xfrm>
                  <a:off x="7282990" y="4412875"/>
                  <a:ext cx="0" cy="777834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529" name="Straight Connector 465">
                  <a:extLst>
                    <a:ext uri="{FF2B5EF4-FFF2-40B4-BE49-F238E27FC236}">
                      <a16:creationId xmlns:a16="http://schemas.microsoft.com/office/drawing/2014/main" id="{5D07FC72-2AB9-BD51-1C6F-729E1D4DDCB8}"/>
                    </a:ext>
                  </a:extLst>
                </p:cNvPr>
                <p:cNvCxnSpPr/>
                <p:nvPr/>
              </p:nvCxnSpPr>
              <p:spPr>
                <a:xfrm>
                  <a:off x="7696491" y="4276309"/>
                  <a:ext cx="0" cy="91440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530" name="Straight Connector 466">
                  <a:extLst>
                    <a:ext uri="{FF2B5EF4-FFF2-40B4-BE49-F238E27FC236}">
                      <a16:creationId xmlns:a16="http://schemas.microsoft.com/office/drawing/2014/main" id="{8ED2447D-F8EA-6DC0-2289-8E2F4968F4F3}"/>
                    </a:ext>
                  </a:extLst>
                </p:cNvPr>
                <p:cNvCxnSpPr/>
                <p:nvPr/>
              </p:nvCxnSpPr>
              <p:spPr>
                <a:xfrm>
                  <a:off x="7821744" y="4276309"/>
                  <a:ext cx="0" cy="91440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531" name="Straight Connector 467">
                  <a:extLst>
                    <a:ext uri="{FF2B5EF4-FFF2-40B4-BE49-F238E27FC236}">
                      <a16:creationId xmlns:a16="http://schemas.microsoft.com/office/drawing/2014/main" id="{EEE37073-3A57-93C4-A5B7-6E24F88CA33E}"/>
                    </a:ext>
                  </a:extLst>
                </p:cNvPr>
                <p:cNvCxnSpPr/>
                <p:nvPr/>
              </p:nvCxnSpPr>
              <p:spPr>
                <a:xfrm>
                  <a:off x="7869669" y="4504125"/>
                  <a:ext cx="0" cy="686584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</p:grpSp>
          <p:grpSp>
            <p:nvGrpSpPr>
              <p:cNvPr id="311" name="Group 413">
                <a:extLst>
                  <a:ext uri="{FF2B5EF4-FFF2-40B4-BE49-F238E27FC236}">
                    <a16:creationId xmlns:a16="http://schemas.microsoft.com/office/drawing/2014/main" id="{08A2B89E-53F8-FAEF-48FC-88C692B3C191}"/>
                  </a:ext>
                </a:extLst>
              </p:cNvPr>
              <p:cNvGrpSpPr/>
              <p:nvPr/>
            </p:nvGrpSpPr>
            <p:grpSpPr>
              <a:xfrm>
                <a:off x="6130446" y="4309884"/>
                <a:ext cx="1509285" cy="116892"/>
                <a:chOff x="6708094" y="5066674"/>
                <a:chExt cx="1509285" cy="116892"/>
              </a:xfrm>
            </p:grpSpPr>
            <p:cxnSp>
              <p:nvCxnSpPr>
                <p:cNvPr id="312" name="Straight Connector 414">
                  <a:extLst>
                    <a:ext uri="{FF2B5EF4-FFF2-40B4-BE49-F238E27FC236}">
                      <a16:creationId xmlns:a16="http://schemas.microsoft.com/office/drawing/2014/main" id="{1E536063-5871-5D82-D4C1-55FEE7E77767}"/>
                    </a:ext>
                  </a:extLst>
                </p:cNvPr>
                <p:cNvCxnSpPr/>
                <p:nvPr/>
              </p:nvCxnSpPr>
              <p:spPr>
                <a:xfrm>
                  <a:off x="6729526" y="5119180"/>
                  <a:ext cx="0" cy="64386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35" name="Straight Connector 415">
                  <a:extLst>
                    <a:ext uri="{FF2B5EF4-FFF2-40B4-BE49-F238E27FC236}">
                      <a16:creationId xmlns:a16="http://schemas.microsoft.com/office/drawing/2014/main" id="{8136B7F1-AA4D-CA60-C5DF-8DDC11556375}"/>
                    </a:ext>
                  </a:extLst>
                </p:cNvPr>
                <p:cNvCxnSpPr/>
                <p:nvPr/>
              </p:nvCxnSpPr>
              <p:spPr>
                <a:xfrm>
                  <a:off x="6708094" y="5066674"/>
                  <a:ext cx="0" cy="116892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36" name="Straight Connector 416">
                  <a:extLst>
                    <a:ext uri="{FF2B5EF4-FFF2-40B4-BE49-F238E27FC236}">
                      <a16:creationId xmlns:a16="http://schemas.microsoft.com/office/drawing/2014/main" id="{F5B3EB9D-0DE2-7152-6641-C740DBFA1654}"/>
                    </a:ext>
                  </a:extLst>
                </p:cNvPr>
                <p:cNvCxnSpPr/>
                <p:nvPr/>
              </p:nvCxnSpPr>
              <p:spPr>
                <a:xfrm flipH="1">
                  <a:off x="6883720" y="5066674"/>
                  <a:ext cx="0" cy="116892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37" name="Straight Connector 417">
                  <a:extLst>
                    <a:ext uri="{FF2B5EF4-FFF2-40B4-BE49-F238E27FC236}">
                      <a16:creationId xmlns:a16="http://schemas.microsoft.com/office/drawing/2014/main" id="{80C6E2BA-4007-FE77-2F0F-F4A6691007B7}"/>
                    </a:ext>
                  </a:extLst>
                </p:cNvPr>
                <p:cNvCxnSpPr/>
                <p:nvPr/>
              </p:nvCxnSpPr>
              <p:spPr>
                <a:xfrm flipH="1">
                  <a:off x="6792397" y="5119180"/>
                  <a:ext cx="0" cy="64386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45" name="Straight Connector 418">
                  <a:extLst>
                    <a:ext uri="{FF2B5EF4-FFF2-40B4-BE49-F238E27FC236}">
                      <a16:creationId xmlns:a16="http://schemas.microsoft.com/office/drawing/2014/main" id="{05D6DFA0-5B9A-6576-E072-B79C25A0827E}"/>
                    </a:ext>
                  </a:extLst>
                </p:cNvPr>
                <p:cNvCxnSpPr/>
                <p:nvPr/>
              </p:nvCxnSpPr>
              <p:spPr>
                <a:xfrm flipH="1">
                  <a:off x="6830474" y="5119180"/>
                  <a:ext cx="0" cy="64386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46" name="Straight Connector 419">
                  <a:extLst>
                    <a:ext uri="{FF2B5EF4-FFF2-40B4-BE49-F238E27FC236}">
                      <a16:creationId xmlns:a16="http://schemas.microsoft.com/office/drawing/2014/main" id="{71C335BF-ED70-FE34-8C1D-08C69F7FADB6}"/>
                    </a:ext>
                  </a:extLst>
                </p:cNvPr>
                <p:cNvCxnSpPr/>
                <p:nvPr/>
              </p:nvCxnSpPr>
              <p:spPr>
                <a:xfrm flipH="1">
                  <a:off x="6956680" y="5119180"/>
                  <a:ext cx="0" cy="64386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48" name="Straight Connector 420">
                  <a:extLst>
                    <a:ext uri="{FF2B5EF4-FFF2-40B4-BE49-F238E27FC236}">
                      <a16:creationId xmlns:a16="http://schemas.microsoft.com/office/drawing/2014/main" id="{94282917-1336-5856-BDDD-1A229048A3F1}"/>
                    </a:ext>
                  </a:extLst>
                </p:cNvPr>
                <p:cNvCxnSpPr/>
                <p:nvPr/>
              </p:nvCxnSpPr>
              <p:spPr>
                <a:xfrm flipH="1">
                  <a:off x="6912884" y="5119180"/>
                  <a:ext cx="0" cy="64386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64" name="Straight Connector 421">
                  <a:extLst>
                    <a:ext uri="{FF2B5EF4-FFF2-40B4-BE49-F238E27FC236}">
                      <a16:creationId xmlns:a16="http://schemas.microsoft.com/office/drawing/2014/main" id="{A5CAE965-1DDB-AA80-5676-E67F2F9F7B29}"/>
                    </a:ext>
                  </a:extLst>
                </p:cNvPr>
                <p:cNvCxnSpPr/>
                <p:nvPr/>
              </p:nvCxnSpPr>
              <p:spPr>
                <a:xfrm flipH="1">
                  <a:off x="6934316" y="5066674"/>
                  <a:ext cx="0" cy="116892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65" name="Straight Connector 422">
                  <a:extLst>
                    <a:ext uri="{FF2B5EF4-FFF2-40B4-BE49-F238E27FC236}">
                      <a16:creationId xmlns:a16="http://schemas.microsoft.com/office/drawing/2014/main" id="{1F65B8D7-8EDD-8E78-202D-8F18C33137CF}"/>
                    </a:ext>
                  </a:extLst>
                </p:cNvPr>
                <p:cNvCxnSpPr/>
                <p:nvPr/>
              </p:nvCxnSpPr>
              <p:spPr>
                <a:xfrm>
                  <a:off x="7250296" y="5119180"/>
                  <a:ext cx="0" cy="64386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78" name="Straight Connector 423">
                  <a:extLst>
                    <a:ext uri="{FF2B5EF4-FFF2-40B4-BE49-F238E27FC236}">
                      <a16:creationId xmlns:a16="http://schemas.microsoft.com/office/drawing/2014/main" id="{2B39C7A8-A561-29B8-551E-754817BEE89F}"/>
                    </a:ext>
                  </a:extLst>
                </p:cNvPr>
                <p:cNvCxnSpPr/>
                <p:nvPr/>
              </p:nvCxnSpPr>
              <p:spPr>
                <a:xfrm>
                  <a:off x="7228864" y="5066674"/>
                  <a:ext cx="0" cy="116892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82" name="Straight Connector 424">
                  <a:extLst>
                    <a:ext uri="{FF2B5EF4-FFF2-40B4-BE49-F238E27FC236}">
                      <a16:creationId xmlns:a16="http://schemas.microsoft.com/office/drawing/2014/main" id="{70E47869-63D5-2839-D155-9745B7DED475}"/>
                    </a:ext>
                  </a:extLst>
                </p:cNvPr>
                <p:cNvCxnSpPr/>
                <p:nvPr/>
              </p:nvCxnSpPr>
              <p:spPr>
                <a:xfrm flipH="1">
                  <a:off x="7404490" y="5066674"/>
                  <a:ext cx="0" cy="116892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83" name="Straight Connector 425">
                  <a:extLst>
                    <a:ext uri="{FF2B5EF4-FFF2-40B4-BE49-F238E27FC236}">
                      <a16:creationId xmlns:a16="http://schemas.microsoft.com/office/drawing/2014/main" id="{FD484FCD-2545-B014-C43B-9263DA5F252E}"/>
                    </a:ext>
                  </a:extLst>
                </p:cNvPr>
                <p:cNvCxnSpPr/>
                <p:nvPr/>
              </p:nvCxnSpPr>
              <p:spPr>
                <a:xfrm flipH="1">
                  <a:off x="7313167" y="5119180"/>
                  <a:ext cx="0" cy="64386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84" name="Straight Connector 426">
                  <a:extLst>
                    <a:ext uri="{FF2B5EF4-FFF2-40B4-BE49-F238E27FC236}">
                      <a16:creationId xmlns:a16="http://schemas.microsoft.com/office/drawing/2014/main" id="{7A50A8A7-F4F0-4210-804A-DDBF471D8EDA}"/>
                    </a:ext>
                  </a:extLst>
                </p:cNvPr>
                <p:cNvCxnSpPr/>
                <p:nvPr/>
              </p:nvCxnSpPr>
              <p:spPr>
                <a:xfrm flipH="1">
                  <a:off x="7351244" y="5119180"/>
                  <a:ext cx="0" cy="64386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85" name="Straight Connector 427">
                  <a:extLst>
                    <a:ext uri="{FF2B5EF4-FFF2-40B4-BE49-F238E27FC236}">
                      <a16:creationId xmlns:a16="http://schemas.microsoft.com/office/drawing/2014/main" id="{3442A401-B26B-C179-2F24-CBC2ED992A72}"/>
                    </a:ext>
                  </a:extLst>
                </p:cNvPr>
                <p:cNvCxnSpPr/>
                <p:nvPr/>
              </p:nvCxnSpPr>
              <p:spPr>
                <a:xfrm flipH="1">
                  <a:off x="7477450" y="5119180"/>
                  <a:ext cx="0" cy="64386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86" name="Straight Connector 428">
                  <a:extLst>
                    <a:ext uri="{FF2B5EF4-FFF2-40B4-BE49-F238E27FC236}">
                      <a16:creationId xmlns:a16="http://schemas.microsoft.com/office/drawing/2014/main" id="{8101CC81-D886-3AD7-C14B-1EF3E5895200}"/>
                    </a:ext>
                  </a:extLst>
                </p:cNvPr>
                <p:cNvCxnSpPr/>
                <p:nvPr/>
              </p:nvCxnSpPr>
              <p:spPr>
                <a:xfrm flipH="1">
                  <a:off x="7433654" y="5119180"/>
                  <a:ext cx="0" cy="64386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87" name="Straight Connector 429">
                  <a:extLst>
                    <a:ext uri="{FF2B5EF4-FFF2-40B4-BE49-F238E27FC236}">
                      <a16:creationId xmlns:a16="http://schemas.microsoft.com/office/drawing/2014/main" id="{20979746-C1D6-44DC-683E-B2B7E1A3033F}"/>
                    </a:ext>
                  </a:extLst>
                </p:cNvPr>
                <p:cNvCxnSpPr/>
                <p:nvPr/>
              </p:nvCxnSpPr>
              <p:spPr>
                <a:xfrm flipH="1">
                  <a:off x="7455086" y="5066674"/>
                  <a:ext cx="0" cy="116892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02" name="Straight Connector 430">
                  <a:extLst>
                    <a:ext uri="{FF2B5EF4-FFF2-40B4-BE49-F238E27FC236}">
                      <a16:creationId xmlns:a16="http://schemas.microsoft.com/office/drawing/2014/main" id="{07468D24-8B4D-9ED7-8668-40157359F5F2}"/>
                    </a:ext>
                  </a:extLst>
                </p:cNvPr>
                <p:cNvCxnSpPr/>
                <p:nvPr/>
              </p:nvCxnSpPr>
              <p:spPr>
                <a:xfrm flipH="1">
                  <a:off x="7180072" y="5119180"/>
                  <a:ext cx="0" cy="64386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07" name="Straight Connector 431">
                  <a:extLst>
                    <a:ext uri="{FF2B5EF4-FFF2-40B4-BE49-F238E27FC236}">
                      <a16:creationId xmlns:a16="http://schemas.microsoft.com/office/drawing/2014/main" id="{577838CC-1AF9-D0C2-4A1F-C5414A701C76}"/>
                    </a:ext>
                  </a:extLst>
                </p:cNvPr>
                <p:cNvCxnSpPr/>
                <p:nvPr/>
              </p:nvCxnSpPr>
              <p:spPr>
                <a:xfrm flipH="1">
                  <a:off x="7201504" y="5066674"/>
                  <a:ext cx="0" cy="116892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08" name="Straight Connector 432">
                  <a:extLst>
                    <a:ext uri="{FF2B5EF4-FFF2-40B4-BE49-F238E27FC236}">
                      <a16:creationId xmlns:a16="http://schemas.microsoft.com/office/drawing/2014/main" id="{2457576A-53F7-E3FE-233A-15E775BCADCA}"/>
                    </a:ext>
                  </a:extLst>
                </p:cNvPr>
                <p:cNvCxnSpPr/>
                <p:nvPr/>
              </p:nvCxnSpPr>
              <p:spPr>
                <a:xfrm>
                  <a:off x="7052235" y="5119180"/>
                  <a:ext cx="0" cy="64386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09" name="Straight Connector 433">
                  <a:extLst>
                    <a:ext uri="{FF2B5EF4-FFF2-40B4-BE49-F238E27FC236}">
                      <a16:creationId xmlns:a16="http://schemas.microsoft.com/office/drawing/2014/main" id="{49F1F9BF-A18A-7E71-1D98-C4E3936E2E02}"/>
                    </a:ext>
                  </a:extLst>
                </p:cNvPr>
                <p:cNvCxnSpPr/>
                <p:nvPr/>
              </p:nvCxnSpPr>
              <p:spPr>
                <a:xfrm>
                  <a:off x="7030803" y="5066674"/>
                  <a:ext cx="0" cy="116892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10" name="Straight Connector 434">
                  <a:extLst>
                    <a:ext uri="{FF2B5EF4-FFF2-40B4-BE49-F238E27FC236}">
                      <a16:creationId xmlns:a16="http://schemas.microsoft.com/office/drawing/2014/main" id="{0CF8A53E-4006-AB00-6A9E-25268521A503}"/>
                    </a:ext>
                  </a:extLst>
                </p:cNvPr>
                <p:cNvCxnSpPr/>
                <p:nvPr/>
              </p:nvCxnSpPr>
              <p:spPr>
                <a:xfrm flipH="1">
                  <a:off x="7115106" y="5119180"/>
                  <a:ext cx="0" cy="64386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15" name="Straight Connector 435">
                  <a:extLst>
                    <a:ext uri="{FF2B5EF4-FFF2-40B4-BE49-F238E27FC236}">
                      <a16:creationId xmlns:a16="http://schemas.microsoft.com/office/drawing/2014/main" id="{F3F8F507-5EE3-841B-3F86-48E5989C06DD}"/>
                    </a:ext>
                  </a:extLst>
                </p:cNvPr>
                <p:cNvCxnSpPr/>
                <p:nvPr/>
              </p:nvCxnSpPr>
              <p:spPr>
                <a:xfrm flipH="1">
                  <a:off x="7153183" y="5119180"/>
                  <a:ext cx="0" cy="64386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18" name="Straight Connector 436">
                  <a:extLst>
                    <a:ext uri="{FF2B5EF4-FFF2-40B4-BE49-F238E27FC236}">
                      <a16:creationId xmlns:a16="http://schemas.microsoft.com/office/drawing/2014/main" id="{1A8206AA-7EF8-AA37-9E22-91F762F12DF1}"/>
                    </a:ext>
                  </a:extLst>
                </p:cNvPr>
                <p:cNvCxnSpPr/>
                <p:nvPr/>
              </p:nvCxnSpPr>
              <p:spPr>
                <a:xfrm>
                  <a:off x="7696609" y="5119180"/>
                  <a:ext cx="0" cy="64386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19" name="Straight Connector 437">
                  <a:extLst>
                    <a:ext uri="{FF2B5EF4-FFF2-40B4-BE49-F238E27FC236}">
                      <a16:creationId xmlns:a16="http://schemas.microsoft.com/office/drawing/2014/main" id="{277F6DFA-4128-1B0B-959A-48F019A2024F}"/>
                    </a:ext>
                  </a:extLst>
                </p:cNvPr>
                <p:cNvCxnSpPr/>
                <p:nvPr/>
              </p:nvCxnSpPr>
              <p:spPr>
                <a:xfrm>
                  <a:off x="7675177" y="5066674"/>
                  <a:ext cx="0" cy="116892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25" name="Straight Connector 438">
                  <a:extLst>
                    <a:ext uri="{FF2B5EF4-FFF2-40B4-BE49-F238E27FC236}">
                      <a16:creationId xmlns:a16="http://schemas.microsoft.com/office/drawing/2014/main" id="{8FAD1880-02B0-34DA-A98E-F450121D46F0}"/>
                    </a:ext>
                  </a:extLst>
                </p:cNvPr>
                <p:cNvCxnSpPr/>
                <p:nvPr/>
              </p:nvCxnSpPr>
              <p:spPr>
                <a:xfrm flipH="1">
                  <a:off x="7850803" y="5066674"/>
                  <a:ext cx="0" cy="116892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39" name="Straight Connector 439">
                  <a:extLst>
                    <a:ext uri="{FF2B5EF4-FFF2-40B4-BE49-F238E27FC236}">
                      <a16:creationId xmlns:a16="http://schemas.microsoft.com/office/drawing/2014/main" id="{809D5246-590F-3D65-36F8-9134B84969A8}"/>
                    </a:ext>
                  </a:extLst>
                </p:cNvPr>
                <p:cNvCxnSpPr/>
                <p:nvPr/>
              </p:nvCxnSpPr>
              <p:spPr>
                <a:xfrm flipH="1">
                  <a:off x="7759480" y="5119180"/>
                  <a:ext cx="0" cy="64386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40" name="Straight Connector 440">
                  <a:extLst>
                    <a:ext uri="{FF2B5EF4-FFF2-40B4-BE49-F238E27FC236}">
                      <a16:creationId xmlns:a16="http://schemas.microsoft.com/office/drawing/2014/main" id="{F3DDF2D7-C4F4-315A-0FAB-8E305E56FCA7}"/>
                    </a:ext>
                  </a:extLst>
                </p:cNvPr>
                <p:cNvCxnSpPr/>
                <p:nvPr/>
              </p:nvCxnSpPr>
              <p:spPr>
                <a:xfrm flipH="1">
                  <a:off x="7797557" y="5119180"/>
                  <a:ext cx="0" cy="64386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41" name="Straight Connector 441">
                  <a:extLst>
                    <a:ext uri="{FF2B5EF4-FFF2-40B4-BE49-F238E27FC236}">
                      <a16:creationId xmlns:a16="http://schemas.microsoft.com/office/drawing/2014/main" id="{24FC7ABE-2A62-FE9F-1474-5AE36094B711}"/>
                    </a:ext>
                  </a:extLst>
                </p:cNvPr>
                <p:cNvCxnSpPr/>
                <p:nvPr/>
              </p:nvCxnSpPr>
              <p:spPr>
                <a:xfrm flipH="1">
                  <a:off x="7923763" y="5119180"/>
                  <a:ext cx="0" cy="64386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42" name="Straight Connector 442">
                  <a:extLst>
                    <a:ext uri="{FF2B5EF4-FFF2-40B4-BE49-F238E27FC236}">
                      <a16:creationId xmlns:a16="http://schemas.microsoft.com/office/drawing/2014/main" id="{47021AEA-2C34-E1F3-1BFE-8501F5BC13C2}"/>
                    </a:ext>
                  </a:extLst>
                </p:cNvPr>
                <p:cNvCxnSpPr/>
                <p:nvPr/>
              </p:nvCxnSpPr>
              <p:spPr>
                <a:xfrm flipH="1">
                  <a:off x="7879967" y="5119180"/>
                  <a:ext cx="0" cy="64386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43" name="Straight Connector 443">
                  <a:extLst>
                    <a:ext uri="{FF2B5EF4-FFF2-40B4-BE49-F238E27FC236}">
                      <a16:creationId xmlns:a16="http://schemas.microsoft.com/office/drawing/2014/main" id="{340EB56A-2DD4-38E0-AA19-556052EFB1AE}"/>
                    </a:ext>
                  </a:extLst>
                </p:cNvPr>
                <p:cNvCxnSpPr/>
                <p:nvPr/>
              </p:nvCxnSpPr>
              <p:spPr>
                <a:xfrm flipH="1">
                  <a:off x="7901399" y="5066674"/>
                  <a:ext cx="0" cy="116892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44" name="Straight Connector 444">
                  <a:extLst>
                    <a:ext uri="{FF2B5EF4-FFF2-40B4-BE49-F238E27FC236}">
                      <a16:creationId xmlns:a16="http://schemas.microsoft.com/office/drawing/2014/main" id="{449D1F23-426E-74FB-896E-03A042208697}"/>
                    </a:ext>
                  </a:extLst>
                </p:cNvPr>
                <p:cNvCxnSpPr/>
                <p:nvPr/>
              </p:nvCxnSpPr>
              <p:spPr>
                <a:xfrm>
                  <a:off x="8217379" y="5119180"/>
                  <a:ext cx="0" cy="64386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45" name="Straight Connector 445">
                  <a:extLst>
                    <a:ext uri="{FF2B5EF4-FFF2-40B4-BE49-F238E27FC236}">
                      <a16:creationId xmlns:a16="http://schemas.microsoft.com/office/drawing/2014/main" id="{994A5D85-C9A6-D94A-6E32-6DCE61FFD339}"/>
                    </a:ext>
                  </a:extLst>
                </p:cNvPr>
                <p:cNvCxnSpPr/>
                <p:nvPr/>
              </p:nvCxnSpPr>
              <p:spPr>
                <a:xfrm>
                  <a:off x="8195947" y="5066674"/>
                  <a:ext cx="0" cy="116892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46" name="Straight Connector 446">
                  <a:extLst>
                    <a:ext uri="{FF2B5EF4-FFF2-40B4-BE49-F238E27FC236}">
                      <a16:creationId xmlns:a16="http://schemas.microsoft.com/office/drawing/2014/main" id="{AC2959AE-129A-924E-E74B-285122CB76B3}"/>
                    </a:ext>
                  </a:extLst>
                </p:cNvPr>
                <p:cNvCxnSpPr/>
                <p:nvPr/>
              </p:nvCxnSpPr>
              <p:spPr>
                <a:xfrm flipH="1">
                  <a:off x="8147155" y="5119180"/>
                  <a:ext cx="0" cy="64386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47" name="Straight Connector 447">
                  <a:extLst>
                    <a:ext uri="{FF2B5EF4-FFF2-40B4-BE49-F238E27FC236}">
                      <a16:creationId xmlns:a16="http://schemas.microsoft.com/office/drawing/2014/main" id="{E68A9769-85E4-8FFB-0355-04AD497930A8}"/>
                    </a:ext>
                  </a:extLst>
                </p:cNvPr>
                <p:cNvCxnSpPr/>
                <p:nvPr/>
              </p:nvCxnSpPr>
              <p:spPr>
                <a:xfrm flipH="1">
                  <a:off x="8168587" y="5066674"/>
                  <a:ext cx="0" cy="116892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512" name="Straight Connector 448">
                  <a:extLst>
                    <a:ext uri="{FF2B5EF4-FFF2-40B4-BE49-F238E27FC236}">
                      <a16:creationId xmlns:a16="http://schemas.microsoft.com/office/drawing/2014/main" id="{CD63292D-F931-4153-ED32-B17778AF285D}"/>
                    </a:ext>
                  </a:extLst>
                </p:cNvPr>
                <p:cNvCxnSpPr/>
                <p:nvPr/>
              </p:nvCxnSpPr>
              <p:spPr>
                <a:xfrm>
                  <a:off x="8019318" y="5119180"/>
                  <a:ext cx="0" cy="64386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513" name="Straight Connector 449">
                  <a:extLst>
                    <a:ext uri="{FF2B5EF4-FFF2-40B4-BE49-F238E27FC236}">
                      <a16:creationId xmlns:a16="http://schemas.microsoft.com/office/drawing/2014/main" id="{834950F1-0A00-5C60-4FEB-3D731B823B14}"/>
                    </a:ext>
                  </a:extLst>
                </p:cNvPr>
                <p:cNvCxnSpPr/>
                <p:nvPr/>
              </p:nvCxnSpPr>
              <p:spPr>
                <a:xfrm>
                  <a:off x="7997886" y="5066674"/>
                  <a:ext cx="0" cy="116892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514" name="Straight Connector 450">
                  <a:extLst>
                    <a:ext uri="{FF2B5EF4-FFF2-40B4-BE49-F238E27FC236}">
                      <a16:creationId xmlns:a16="http://schemas.microsoft.com/office/drawing/2014/main" id="{3D6AA3F2-76D1-0DD7-AA3F-DB4D949D9D35}"/>
                    </a:ext>
                  </a:extLst>
                </p:cNvPr>
                <p:cNvCxnSpPr/>
                <p:nvPr/>
              </p:nvCxnSpPr>
              <p:spPr>
                <a:xfrm flipH="1">
                  <a:off x="8082189" y="5119180"/>
                  <a:ext cx="0" cy="64386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515" name="Straight Connector 451">
                  <a:extLst>
                    <a:ext uri="{FF2B5EF4-FFF2-40B4-BE49-F238E27FC236}">
                      <a16:creationId xmlns:a16="http://schemas.microsoft.com/office/drawing/2014/main" id="{D9D96BFC-A7EA-061D-0D9B-553E3E65B1AE}"/>
                    </a:ext>
                  </a:extLst>
                </p:cNvPr>
                <p:cNvCxnSpPr/>
                <p:nvPr/>
              </p:nvCxnSpPr>
              <p:spPr>
                <a:xfrm flipH="1">
                  <a:off x="8120266" y="5119180"/>
                  <a:ext cx="0" cy="64386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516" name="Straight Connector 452">
                  <a:extLst>
                    <a:ext uri="{FF2B5EF4-FFF2-40B4-BE49-F238E27FC236}">
                      <a16:creationId xmlns:a16="http://schemas.microsoft.com/office/drawing/2014/main" id="{4BE9C045-EEDF-FABC-88E3-26600913390F}"/>
                    </a:ext>
                  </a:extLst>
                </p:cNvPr>
                <p:cNvCxnSpPr/>
                <p:nvPr/>
              </p:nvCxnSpPr>
              <p:spPr>
                <a:xfrm>
                  <a:off x="7574504" y="5119180"/>
                  <a:ext cx="0" cy="64386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517" name="Straight Connector 453">
                  <a:extLst>
                    <a:ext uri="{FF2B5EF4-FFF2-40B4-BE49-F238E27FC236}">
                      <a16:creationId xmlns:a16="http://schemas.microsoft.com/office/drawing/2014/main" id="{014A45E4-CAA0-186A-118A-1775257DA337}"/>
                    </a:ext>
                  </a:extLst>
                </p:cNvPr>
                <p:cNvCxnSpPr/>
                <p:nvPr/>
              </p:nvCxnSpPr>
              <p:spPr>
                <a:xfrm>
                  <a:off x="7553072" y="5066674"/>
                  <a:ext cx="0" cy="116892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518" name="Straight Connector 454">
                  <a:extLst>
                    <a:ext uri="{FF2B5EF4-FFF2-40B4-BE49-F238E27FC236}">
                      <a16:creationId xmlns:a16="http://schemas.microsoft.com/office/drawing/2014/main" id="{1093A19C-F7E3-63E8-93B2-BE2DD5AD0035}"/>
                    </a:ext>
                  </a:extLst>
                </p:cNvPr>
                <p:cNvCxnSpPr/>
                <p:nvPr/>
              </p:nvCxnSpPr>
              <p:spPr>
                <a:xfrm flipH="1">
                  <a:off x="7637375" y="5119180"/>
                  <a:ext cx="0" cy="64386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519" name="Straight Connector 455">
                  <a:extLst>
                    <a:ext uri="{FF2B5EF4-FFF2-40B4-BE49-F238E27FC236}">
                      <a16:creationId xmlns:a16="http://schemas.microsoft.com/office/drawing/2014/main" id="{FFD6889A-9715-CE90-2E03-7F0B3205DC27}"/>
                    </a:ext>
                  </a:extLst>
                </p:cNvPr>
                <p:cNvCxnSpPr/>
                <p:nvPr/>
              </p:nvCxnSpPr>
              <p:spPr>
                <a:xfrm flipH="1">
                  <a:off x="7675452" y="5119180"/>
                  <a:ext cx="0" cy="64386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</p:grpSp>
        </p:grpSp>
      </p:grpSp>
      <p:grpSp>
        <p:nvGrpSpPr>
          <p:cNvPr id="502" name="Group 472">
            <a:extLst>
              <a:ext uri="{FF2B5EF4-FFF2-40B4-BE49-F238E27FC236}">
                <a16:creationId xmlns:a16="http://schemas.microsoft.com/office/drawing/2014/main" id="{51500EC6-0D5E-F42E-D78A-D838737582E1}"/>
              </a:ext>
            </a:extLst>
          </p:cNvPr>
          <p:cNvGrpSpPr/>
          <p:nvPr/>
        </p:nvGrpSpPr>
        <p:grpSpPr>
          <a:xfrm>
            <a:off x="6547017" y="3569583"/>
            <a:ext cx="322401" cy="600165"/>
            <a:chOff x="4253132" y="2562093"/>
            <a:chExt cx="269213" cy="501153"/>
          </a:xfrm>
        </p:grpSpPr>
        <p:grpSp>
          <p:nvGrpSpPr>
            <p:cNvPr id="272" name="Group 473">
              <a:extLst>
                <a:ext uri="{FF2B5EF4-FFF2-40B4-BE49-F238E27FC236}">
                  <a16:creationId xmlns:a16="http://schemas.microsoft.com/office/drawing/2014/main" id="{724AC9C9-FCEF-7B35-C969-474108E5CE48}"/>
                </a:ext>
              </a:extLst>
            </p:cNvPr>
            <p:cNvGrpSpPr/>
            <p:nvPr/>
          </p:nvGrpSpPr>
          <p:grpSpPr>
            <a:xfrm>
              <a:off x="4253132" y="2562093"/>
              <a:ext cx="197161" cy="321777"/>
              <a:chOff x="6621653" y="1784030"/>
              <a:chExt cx="2530550" cy="4130005"/>
            </a:xfrm>
          </p:grpSpPr>
          <p:sp>
            <p:nvSpPr>
              <p:cNvPr id="297" name="Freeform 373">
                <a:extLst>
                  <a:ext uri="{FF2B5EF4-FFF2-40B4-BE49-F238E27FC236}">
                    <a16:creationId xmlns:a16="http://schemas.microsoft.com/office/drawing/2014/main" id="{D303F60F-976C-859D-CB52-5B6253D0C695}"/>
                  </a:ext>
                </a:extLst>
              </p:cNvPr>
              <p:cNvSpPr/>
              <p:nvPr/>
            </p:nvSpPr>
            <p:spPr>
              <a:xfrm>
                <a:off x="8117322" y="2669781"/>
                <a:ext cx="973937" cy="3244254"/>
              </a:xfrm>
              <a:custGeom>
                <a:avLst/>
                <a:gdLst>
                  <a:gd name="connsiteX0" fmla="*/ 0 w 973937"/>
                  <a:gd name="connsiteY0" fmla="*/ 0 h 3244254"/>
                  <a:gd name="connsiteX1" fmla="*/ 973937 w 973937"/>
                  <a:gd name="connsiteY1" fmla="*/ 0 h 3244254"/>
                  <a:gd name="connsiteX2" fmla="*/ 973937 w 973937"/>
                  <a:gd name="connsiteY2" fmla="*/ 1516289 h 3244254"/>
                  <a:gd name="connsiteX3" fmla="*/ 973937 w 973937"/>
                  <a:gd name="connsiteY3" fmla="*/ 1516290 h 3244254"/>
                  <a:gd name="connsiteX4" fmla="*/ 973937 w 973937"/>
                  <a:gd name="connsiteY4" fmla="*/ 1516290 h 3244254"/>
                  <a:gd name="connsiteX5" fmla="*/ 973698 w 973937"/>
                  <a:gd name="connsiteY5" fmla="*/ 1522323 h 3244254"/>
                  <a:gd name="connsiteX6" fmla="*/ 953949 w 973937"/>
                  <a:gd name="connsiteY6" fmla="*/ 1674116 h 3244254"/>
                  <a:gd name="connsiteX7" fmla="*/ 685992 w 973937"/>
                  <a:gd name="connsiteY7" fmla="*/ 2968401 h 3244254"/>
                  <a:gd name="connsiteX8" fmla="*/ 347253 w 973937"/>
                  <a:gd name="connsiteY8" fmla="*/ 3130187 h 3244254"/>
                  <a:gd name="connsiteX9" fmla="*/ 16365 w 973937"/>
                  <a:gd name="connsiteY9" fmla="*/ 1641949 h 3244254"/>
                  <a:gd name="connsiteX10" fmla="*/ 0 w 973937"/>
                  <a:gd name="connsiteY10" fmla="*/ 1516290 h 3244254"/>
                  <a:gd name="connsiteX11" fmla="*/ 0 w 973937"/>
                  <a:gd name="connsiteY11" fmla="*/ 1516290 h 3244254"/>
                  <a:gd name="connsiteX12" fmla="*/ 0 w 973937"/>
                  <a:gd name="connsiteY12" fmla="*/ 1516289 h 3244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73937" h="3244254">
                    <a:moveTo>
                      <a:pt x="0" y="0"/>
                    </a:moveTo>
                    <a:lnTo>
                      <a:pt x="973937" y="0"/>
                    </a:lnTo>
                    <a:lnTo>
                      <a:pt x="973937" y="1516289"/>
                    </a:lnTo>
                    <a:lnTo>
                      <a:pt x="973937" y="1516290"/>
                    </a:lnTo>
                    <a:lnTo>
                      <a:pt x="973937" y="1516290"/>
                    </a:lnTo>
                    <a:lnTo>
                      <a:pt x="973698" y="1522323"/>
                    </a:lnTo>
                    <a:cubicBezTo>
                      <a:pt x="971223" y="1552461"/>
                      <a:pt x="965324" y="1598068"/>
                      <a:pt x="953949" y="1674116"/>
                    </a:cubicBezTo>
                    <a:cubicBezTo>
                      <a:pt x="908446" y="1978307"/>
                      <a:pt x="746663" y="2781337"/>
                      <a:pt x="685992" y="2968401"/>
                    </a:cubicBezTo>
                    <a:cubicBezTo>
                      <a:pt x="625321" y="3155466"/>
                      <a:pt x="463536" y="3387190"/>
                      <a:pt x="347253" y="3130187"/>
                    </a:cubicBezTo>
                    <a:cubicBezTo>
                      <a:pt x="245504" y="2905309"/>
                      <a:pt x="93436" y="2177220"/>
                      <a:pt x="16365" y="1641949"/>
                    </a:cubicBezTo>
                    <a:lnTo>
                      <a:pt x="0" y="1516290"/>
                    </a:lnTo>
                    <a:lnTo>
                      <a:pt x="0" y="1516290"/>
                    </a:lnTo>
                    <a:lnTo>
                      <a:pt x="0" y="1516289"/>
                    </a:lnTo>
                    <a:close/>
                  </a:path>
                </a:pathLst>
              </a:custGeom>
              <a:solidFill>
                <a:srgbClr val="5B9BD5"/>
              </a:solidFill>
              <a:ln w="1905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98" name="Group 499">
                <a:extLst>
                  <a:ext uri="{FF2B5EF4-FFF2-40B4-BE49-F238E27FC236}">
                    <a16:creationId xmlns:a16="http://schemas.microsoft.com/office/drawing/2014/main" id="{CEB1AE05-05FC-D182-DD71-E1CB0E678638}"/>
                  </a:ext>
                </a:extLst>
              </p:cNvPr>
              <p:cNvGrpSpPr/>
              <p:nvPr/>
            </p:nvGrpSpPr>
            <p:grpSpPr>
              <a:xfrm>
                <a:off x="6621653" y="1784030"/>
                <a:ext cx="2530550" cy="880988"/>
                <a:chOff x="5345302" y="1788793"/>
                <a:chExt cx="2530550" cy="880988"/>
              </a:xfrm>
            </p:grpSpPr>
            <p:sp>
              <p:nvSpPr>
                <p:cNvPr id="302" name="Freeform 378">
                  <a:extLst>
                    <a:ext uri="{FF2B5EF4-FFF2-40B4-BE49-F238E27FC236}">
                      <a16:creationId xmlns:a16="http://schemas.microsoft.com/office/drawing/2014/main" id="{7653A42E-E05A-BADA-ADDB-13655A5E469E}"/>
                    </a:ext>
                  </a:extLst>
                </p:cNvPr>
                <p:cNvSpPr/>
                <p:nvPr/>
              </p:nvSpPr>
              <p:spPr>
                <a:xfrm>
                  <a:off x="6308729" y="2406890"/>
                  <a:ext cx="487235" cy="142639"/>
                </a:xfrm>
                <a:custGeom>
                  <a:avLst/>
                  <a:gdLst>
                    <a:gd name="connsiteX0" fmla="*/ 0 w 487235"/>
                    <a:gd name="connsiteY0" fmla="*/ 0 h 142639"/>
                    <a:gd name="connsiteX1" fmla="*/ 206908 w 487235"/>
                    <a:gd name="connsiteY1" fmla="*/ 133489 h 142639"/>
                    <a:gd name="connsiteX2" fmla="*/ 487235 w 487235"/>
                    <a:gd name="connsiteY2" fmla="*/ 120140 h 142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87235" h="142639">
                      <a:moveTo>
                        <a:pt x="0" y="0"/>
                      </a:moveTo>
                      <a:cubicBezTo>
                        <a:pt x="62851" y="56733"/>
                        <a:pt x="125702" y="113466"/>
                        <a:pt x="206908" y="133489"/>
                      </a:cubicBezTo>
                      <a:cubicBezTo>
                        <a:pt x="288114" y="153512"/>
                        <a:pt x="387674" y="136826"/>
                        <a:pt x="487235" y="120140"/>
                      </a:cubicBezTo>
                    </a:path>
                  </a:pathLst>
                </a:custGeom>
                <a:noFill/>
                <a:ln w="28575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03" name="Rectangle 504">
                  <a:extLst>
                    <a:ext uri="{FF2B5EF4-FFF2-40B4-BE49-F238E27FC236}">
                      <a16:creationId xmlns:a16="http://schemas.microsoft.com/office/drawing/2014/main" id="{8761D9F6-51DB-845F-339F-E0005AC37590}"/>
                    </a:ext>
                  </a:extLst>
                </p:cNvPr>
                <p:cNvSpPr/>
                <p:nvPr/>
              </p:nvSpPr>
              <p:spPr>
                <a:xfrm>
                  <a:off x="6767328" y="2486179"/>
                  <a:ext cx="1108524" cy="183602"/>
                </a:xfrm>
                <a:prstGeom prst="rect">
                  <a:avLst/>
                </a:prstGeom>
                <a:solidFill>
                  <a:srgbClr val="5B9BD5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304" name="Group 505">
                  <a:extLst>
                    <a:ext uri="{FF2B5EF4-FFF2-40B4-BE49-F238E27FC236}">
                      <a16:creationId xmlns:a16="http://schemas.microsoft.com/office/drawing/2014/main" id="{7BF35C41-8A6A-58FF-02FB-9FE930F851E6}"/>
                    </a:ext>
                  </a:extLst>
                </p:cNvPr>
                <p:cNvGrpSpPr/>
                <p:nvPr/>
              </p:nvGrpSpPr>
              <p:grpSpPr>
                <a:xfrm rot="1980000">
                  <a:off x="5345302" y="1788793"/>
                  <a:ext cx="1108524" cy="466514"/>
                  <a:chOff x="9008832" y="1859860"/>
                  <a:chExt cx="1108524" cy="466514"/>
                </a:xfrm>
              </p:grpSpPr>
              <p:sp>
                <p:nvSpPr>
                  <p:cNvPr id="306" name="Rectangle 507">
                    <a:extLst>
                      <a:ext uri="{FF2B5EF4-FFF2-40B4-BE49-F238E27FC236}">
                        <a16:creationId xmlns:a16="http://schemas.microsoft.com/office/drawing/2014/main" id="{BF9A1996-A3C3-6AD0-7F25-6302DA50BFF6}"/>
                      </a:ext>
                    </a:extLst>
                  </p:cNvPr>
                  <p:cNvSpPr/>
                  <p:nvPr/>
                </p:nvSpPr>
                <p:spPr>
                  <a:xfrm>
                    <a:off x="9116100" y="1859860"/>
                    <a:ext cx="893989" cy="282912"/>
                  </a:xfrm>
                  <a:prstGeom prst="rect">
                    <a:avLst/>
                  </a:prstGeom>
                  <a:solidFill>
                    <a:srgbClr val="5B9BD5"/>
                  </a:solidFill>
                  <a:ln w="12700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7" name="Rectangle 508">
                    <a:extLst>
                      <a:ext uri="{FF2B5EF4-FFF2-40B4-BE49-F238E27FC236}">
                        <a16:creationId xmlns:a16="http://schemas.microsoft.com/office/drawing/2014/main" id="{A780F735-4E26-0E40-489F-D902741330AB}"/>
                      </a:ext>
                    </a:extLst>
                  </p:cNvPr>
                  <p:cNvSpPr/>
                  <p:nvPr/>
                </p:nvSpPr>
                <p:spPr>
                  <a:xfrm>
                    <a:off x="9008832" y="2142772"/>
                    <a:ext cx="1108524" cy="183602"/>
                  </a:xfrm>
                  <a:prstGeom prst="rect">
                    <a:avLst/>
                  </a:prstGeom>
                  <a:solidFill>
                    <a:srgbClr val="5B9BD5"/>
                  </a:solidFill>
                  <a:ln w="12700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305" name="Freeform 381">
                  <a:extLst>
                    <a:ext uri="{FF2B5EF4-FFF2-40B4-BE49-F238E27FC236}">
                      <a16:creationId xmlns:a16="http://schemas.microsoft.com/office/drawing/2014/main" id="{DE329E74-A696-F1AD-84A5-53072A8D63E1}"/>
                    </a:ext>
                  </a:extLst>
                </p:cNvPr>
                <p:cNvSpPr/>
                <p:nvPr/>
              </p:nvSpPr>
              <p:spPr>
                <a:xfrm>
                  <a:off x="6280660" y="2462873"/>
                  <a:ext cx="487235" cy="142639"/>
                </a:xfrm>
                <a:custGeom>
                  <a:avLst/>
                  <a:gdLst>
                    <a:gd name="connsiteX0" fmla="*/ 0 w 487235"/>
                    <a:gd name="connsiteY0" fmla="*/ 0 h 142639"/>
                    <a:gd name="connsiteX1" fmla="*/ 206908 w 487235"/>
                    <a:gd name="connsiteY1" fmla="*/ 133489 h 142639"/>
                    <a:gd name="connsiteX2" fmla="*/ 487235 w 487235"/>
                    <a:gd name="connsiteY2" fmla="*/ 120140 h 142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87235" h="142639">
                      <a:moveTo>
                        <a:pt x="0" y="0"/>
                      </a:moveTo>
                      <a:cubicBezTo>
                        <a:pt x="62851" y="56733"/>
                        <a:pt x="125702" y="113466"/>
                        <a:pt x="206908" y="133489"/>
                      </a:cubicBezTo>
                      <a:cubicBezTo>
                        <a:pt x="288114" y="153512"/>
                        <a:pt x="387674" y="136826"/>
                        <a:pt x="487235" y="120140"/>
                      </a:cubicBezTo>
                    </a:path>
                  </a:pathLst>
                </a:custGeom>
                <a:noFill/>
                <a:ln w="28575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299" name="Straight Connector 500">
                <a:extLst>
                  <a:ext uri="{FF2B5EF4-FFF2-40B4-BE49-F238E27FC236}">
                    <a16:creationId xmlns:a16="http://schemas.microsoft.com/office/drawing/2014/main" id="{E3947FD7-0161-7F12-2763-F45AF28F2342}"/>
                  </a:ext>
                </a:extLst>
              </p:cNvPr>
              <p:cNvCxnSpPr/>
              <p:nvPr/>
            </p:nvCxnSpPr>
            <p:spPr>
              <a:xfrm>
                <a:off x="8139958" y="2936759"/>
                <a:ext cx="500584" cy="0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501">
                <a:extLst>
                  <a:ext uri="{FF2B5EF4-FFF2-40B4-BE49-F238E27FC236}">
                    <a16:creationId xmlns:a16="http://schemas.microsoft.com/office/drawing/2014/main" id="{C1515279-022E-CCE3-D37D-52724F00B523}"/>
                  </a:ext>
                </a:extLst>
              </p:cNvPr>
              <p:cNvCxnSpPr/>
              <p:nvPr/>
            </p:nvCxnSpPr>
            <p:spPr>
              <a:xfrm>
                <a:off x="8139958" y="3736582"/>
                <a:ext cx="500584" cy="0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301" name="Freeform 377">
                <a:extLst>
                  <a:ext uri="{FF2B5EF4-FFF2-40B4-BE49-F238E27FC236}">
                    <a16:creationId xmlns:a16="http://schemas.microsoft.com/office/drawing/2014/main" id="{1AAE43E9-7F49-EE18-CC39-29301C250541}"/>
                  </a:ext>
                </a:extLst>
              </p:cNvPr>
              <p:cNvSpPr/>
              <p:nvPr/>
            </p:nvSpPr>
            <p:spPr>
              <a:xfrm>
                <a:off x="8138205" y="4248147"/>
                <a:ext cx="930894" cy="1651597"/>
              </a:xfrm>
              <a:custGeom>
                <a:avLst/>
                <a:gdLst>
                  <a:gd name="connsiteX0" fmla="*/ 0 w 1285750"/>
                  <a:gd name="connsiteY0" fmla="*/ 0 h 2281185"/>
                  <a:gd name="connsiteX1" fmla="*/ 1285750 w 1285750"/>
                  <a:gd name="connsiteY1" fmla="*/ 0 h 2281185"/>
                  <a:gd name="connsiteX2" fmla="*/ 1285435 w 1285750"/>
                  <a:gd name="connsiteY2" fmla="*/ 7966 h 2281185"/>
                  <a:gd name="connsiteX3" fmla="*/ 1259362 w 1285750"/>
                  <a:gd name="connsiteY3" fmla="*/ 208356 h 2281185"/>
                  <a:gd name="connsiteX4" fmla="*/ 905617 w 1285750"/>
                  <a:gd name="connsiteY4" fmla="*/ 1917016 h 2281185"/>
                  <a:gd name="connsiteX5" fmla="*/ 458428 w 1285750"/>
                  <a:gd name="connsiteY5" fmla="*/ 2130598 h 2281185"/>
                  <a:gd name="connsiteX6" fmla="*/ 21604 w 1285750"/>
                  <a:gd name="connsiteY6" fmla="*/ 165891 h 2281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5750" h="2281185">
                    <a:moveTo>
                      <a:pt x="0" y="0"/>
                    </a:moveTo>
                    <a:lnTo>
                      <a:pt x="1285750" y="0"/>
                    </a:lnTo>
                    <a:lnTo>
                      <a:pt x="1285435" y="7966"/>
                    </a:lnTo>
                    <a:cubicBezTo>
                      <a:pt x="1282167" y="47752"/>
                      <a:pt x="1274380" y="107961"/>
                      <a:pt x="1259362" y="208356"/>
                    </a:cubicBezTo>
                    <a:cubicBezTo>
                      <a:pt x="1199292" y="609936"/>
                      <a:pt x="985712" y="1670061"/>
                      <a:pt x="905617" y="1917016"/>
                    </a:cubicBezTo>
                    <a:cubicBezTo>
                      <a:pt x="825522" y="2163971"/>
                      <a:pt x="611941" y="2469883"/>
                      <a:pt x="458428" y="2130598"/>
                    </a:cubicBezTo>
                    <a:cubicBezTo>
                      <a:pt x="324104" y="1833724"/>
                      <a:pt x="123350" y="872533"/>
                      <a:pt x="21604" y="165891"/>
                    </a:cubicBezTo>
                    <a:close/>
                  </a:path>
                </a:pathLst>
              </a:custGeom>
              <a:solidFill>
                <a:srgbClr val="70AD47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273" name="Group 474">
              <a:extLst>
                <a:ext uri="{FF2B5EF4-FFF2-40B4-BE49-F238E27FC236}">
                  <a16:creationId xmlns:a16="http://schemas.microsoft.com/office/drawing/2014/main" id="{AB518D90-DEB5-7ECF-D2B0-8532745DC217}"/>
                </a:ext>
              </a:extLst>
            </p:cNvPr>
            <p:cNvGrpSpPr/>
            <p:nvPr/>
          </p:nvGrpSpPr>
          <p:grpSpPr>
            <a:xfrm>
              <a:off x="4325184" y="2659134"/>
              <a:ext cx="197161" cy="321777"/>
              <a:chOff x="6621653" y="1784030"/>
              <a:chExt cx="2530550" cy="4130005"/>
            </a:xfrm>
          </p:grpSpPr>
          <p:sp>
            <p:nvSpPr>
              <p:cNvPr id="286" name="Freeform 362">
                <a:extLst>
                  <a:ext uri="{FF2B5EF4-FFF2-40B4-BE49-F238E27FC236}">
                    <a16:creationId xmlns:a16="http://schemas.microsoft.com/office/drawing/2014/main" id="{207FB8ED-6DBD-1E87-26E0-EA7ABE61110D}"/>
                  </a:ext>
                </a:extLst>
              </p:cNvPr>
              <p:cNvSpPr/>
              <p:nvPr/>
            </p:nvSpPr>
            <p:spPr>
              <a:xfrm>
                <a:off x="8117322" y="2669781"/>
                <a:ext cx="973937" cy="3244254"/>
              </a:xfrm>
              <a:custGeom>
                <a:avLst/>
                <a:gdLst>
                  <a:gd name="connsiteX0" fmla="*/ 0 w 973937"/>
                  <a:gd name="connsiteY0" fmla="*/ 0 h 3244254"/>
                  <a:gd name="connsiteX1" fmla="*/ 973937 w 973937"/>
                  <a:gd name="connsiteY1" fmla="*/ 0 h 3244254"/>
                  <a:gd name="connsiteX2" fmla="*/ 973937 w 973937"/>
                  <a:gd name="connsiteY2" fmla="*/ 1516289 h 3244254"/>
                  <a:gd name="connsiteX3" fmla="*/ 973937 w 973937"/>
                  <a:gd name="connsiteY3" fmla="*/ 1516290 h 3244254"/>
                  <a:gd name="connsiteX4" fmla="*/ 973937 w 973937"/>
                  <a:gd name="connsiteY4" fmla="*/ 1516290 h 3244254"/>
                  <a:gd name="connsiteX5" fmla="*/ 973698 w 973937"/>
                  <a:gd name="connsiteY5" fmla="*/ 1522323 h 3244254"/>
                  <a:gd name="connsiteX6" fmla="*/ 953949 w 973937"/>
                  <a:gd name="connsiteY6" fmla="*/ 1674116 h 3244254"/>
                  <a:gd name="connsiteX7" fmla="*/ 685992 w 973937"/>
                  <a:gd name="connsiteY7" fmla="*/ 2968401 h 3244254"/>
                  <a:gd name="connsiteX8" fmla="*/ 347253 w 973937"/>
                  <a:gd name="connsiteY8" fmla="*/ 3130187 h 3244254"/>
                  <a:gd name="connsiteX9" fmla="*/ 16365 w 973937"/>
                  <a:gd name="connsiteY9" fmla="*/ 1641949 h 3244254"/>
                  <a:gd name="connsiteX10" fmla="*/ 0 w 973937"/>
                  <a:gd name="connsiteY10" fmla="*/ 1516290 h 3244254"/>
                  <a:gd name="connsiteX11" fmla="*/ 0 w 973937"/>
                  <a:gd name="connsiteY11" fmla="*/ 1516290 h 3244254"/>
                  <a:gd name="connsiteX12" fmla="*/ 0 w 973937"/>
                  <a:gd name="connsiteY12" fmla="*/ 1516289 h 3244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73937" h="3244254">
                    <a:moveTo>
                      <a:pt x="0" y="0"/>
                    </a:moveTo>
                    <a:lnTo>
                      <a:pt x="973937" y="0"/>
                    </a:lnTo>
                    <a:lnTo>
                      <a:pt x="973937" y="1516289"/>
                    </a:lnTo>
                    <a:lnTo>
                      <a:pt x="973937" y="1516290"/>
                    </a:lnTo>
                    <a:lnTo>
                      <a:pt x="973937" y="1516290"/>
                    </a:lnTo>
                    <a:lnTo>
                      <a:pt x="973698" y="1522323"/>
                    </a:lnTo>
                    <a:cubicBezTo>
                      <a:pt x="971223" y="1552461"/>
                      <a:pt x="965324" y="1598068"/>
                      <a:pt x="953949" y="1674116"/>
                    </a:cubicBezTo>
                    <a:cubicBezTo>
                      <a:pt x="908446" y="1978307"/>
                      <a:pt x="746663" y="2781337"/>
                      <a:pt x="685992" y="2968401"/>
                    </a:cubicBezTo>
                    <a:cubicBezTo>
                      <a:pt x="625321" y="3155466"/>
                      <a:pt x="463536" y="3387190"/>
                      <a:pt x="347253" y="3130187"/>
                    </a:cubicBezTo>
                    <a:cubicBezTo>
                      <a:pt x="245504" y="2905309"/>
                      <a:pt x="93436" y="2177220"/>
                      <a:pt x="16365" y="1641949"/>
                    </a:cubicBezTo>
                    <a:lnTo>
                      <a:pt x="0" y="1516290"/>
                    </a:lnTo>
                    <a:lnTo>
                      <a:pt x="0" y="1516290"/>
                    </a:lnTo>
                    <a:lnTo>
                      <a:pt x="0" y="1516289"/>
                    </a:lnTo>
                    <a:close/>
                  </a:path>
                </a:pathLst>
              </a:custGeom>
              <a:solidFill>
                <a:srgbClr val="5B9BD5"/>
              </a:solidFill>
              <a:ln w="1905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87" name="Group 488">
                <a:extLst>
                  <a:ext uri="{FF2B5EF4-FFF2-40B4-BE49-F238E27FC236}">
                    <a16:creationId xmlns:a16="http://schemas.microsoft.com/office/drawing/2014/main" id="{3E8B1C03-1BA2-DC9C-256F-E5D122386F5B}"/>
                  </a:ext>
                </a:extLst>
              </p:cNvPr>
              <p:cNvGrpSpPr/>
              <p:nvPr/>
            </p:nvGrpSpPr>
            <p:grpSpPr>
              <a:xfrm>
                <a:off x="6621653" y="1784030"/>
                <a:ext cx="2530550" cy="880988"/>
                <a:chOff x="5345302" y="1788793"/>
                <a:chExt cx="2530550" cy="880988"/>
              </a:xfrm>
            </p:grpSpPr>
            <p:sp>
              <p:nvSpPr>
                <p:cNvPr id="291" name="Freeform 367">
                  <a:extLst>
                    <a:ext uri="{FF2B5EF4-FFF2-40B4-BE49-F238E27FC236}">
                      <a16:creationId xmlns:a16="http://schemas.microsoft.com/office/drawing/2014/main" id="{ED76F1AA-B3D3-E70E-C9A7-7D7B3DDF825A}"/>
                    </a:ext>
                  </a:extLst>
                </p:cNvPr>
                <p:cNvSpPr/>
                <p:nvPr/>
              </p:nvSpPr>
              <p:spPr>
                <a:xfrm>
                  <a:off x="6308729" y="2406890"/>
                  <a:ext cx="487235" cy="142639"/>
                </a:xfrm>
                <a:custGeom>
                  <a:avLst/>
                  <a:gdLst>
                    <a:gd name="connsiteX0" fmla="*/ 0 w 487235"/>
                    <a:gd name="connsiteY0" fmla="*/ 0 h 142639"/>
                    <a:gd name="connsiteX1" fmla="*/ 206908 w 487235"/>
                    <a:gd name="connsiteY1" fmla="*/ 133489 h 142639"/>
                    <a:gd name="connsiteX2" fmla="*/ 487235 w 487235"/>
                    <a:gd name="connsiteY2" fmla="*/ 120140 h 142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87235" h="142639">
                      <a:moveTo>
                        <a:pt x="0" y="0"/>
                      </a:moveTo>
                      <a:cubicBezTo>
                        <a:pt x="62851" y="56733"/>
                        <a:pt x="125702" y="113466"/>
                        <a:pt x="206908" y="133489"/>
                      </a:cubicBezTo>
                      <a:cubicBezTo>
                        <a:pt x="288114" y="153512"/>
                        <a:pt x="387674" y="136826"/>
                        <a:pt x="487235" y="120140"/>
                      </a:cubicBezTo>
                    </a:path>
                  </a:pathLst>
                </a:custGeom>
                <a:noFill/>
                <a:ln w="28575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Rectangle 493">
                  <a:extLst>
                    <a:ext uri="{FF2B5EF4-FFF2-40B4-BE49-F238E27FC236}">
                      <a16:creationId xmlns:a16="http://schemas.microsoft.com/office/drawing/2014/main" id="{97498866-D589-2CA7-48F3-DA8A70819580}"/>
                    </a:ext>
                  </a:extLst>
                </p:cNvPr>
                <p:cNvSpPr/>
                <p:nvPr/>
              </p:nvSpPr>
              <p:spPr>
                <a:xfrm>
                  <a:off x="6767328" y="2486179"/>
                  <a:ext cx="1108524" cy="183602"/>
                </a:xfrm>
                <a:prstGeom prst="rect">
                  <a:avLst/>
                </a:prstGeom>
                <a:solidFill>
                  <a:srgbClr val="5B9BD5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293" name="Group 494">
                  <a:extLst>
                    <a:ext uri="{FF2B5EF4-FFF2-40B4-BE49-F238E27FC236}">
                      <a16:creationId xmlns:a16="http://schemas.microsoft.com/office/drawing/2014/main" id="{AE8BEFB7-C44F-E11B-B860-FF3291342B38}"/>
                    </a:ext>
                  </a:extLst>
                </p:cNvPr>
                <p:cNvGrpSpPr/>
                <p:nvPr/>
              </p:nvGrpSpPr>
              <p:grpSpPr>
                <a:xfrm rot="1980000">
                  <a:off x="5345302" y="1788793"/>
                  <a:ext cx="1108524" cy="466514"/>
                  <a:chOff x="9008832" y="1859860"/>
                  <a:chExt cx="1108524" cy="466514"/>
                </a:xfrm>
              </p:grpSpPr>
              <p:sp>
                <p:nvSpPr>
                  <p:cNvPr id="295" name="Rectangle 496">
                    <a:extLst>
                      <a:ext uri="{FF2B5EF4-FFF2-40B4-BE49-F238E27FC236}">
                        <a16:creationId xmlns:a16="http://schemas.microsoft.com/office/drawing/2014/main" id="{5AA8A4FE-5BCA-278C-6007-C40EA7C56C08}"/>
                      </a:ext>
                    </a:extLst>
                  </p:cNvPr>
                  <p:cNvSpPr/>
                  <p:nvPr/>
                </p:nvSpPr>
                <p:spPr>
                  <a:xfrm>
                    <a:off x="9116100" y="1859860"/>
                    <a:ext cx="893989" cy="282912"/>
                  </a:xfrm>
                  <a:prstGeom prst="rect">
                    <a:avLst/>
                  </a:prstGeom>
                  <a:solidFill>
                    <a:srgbClr val="5B9BD5"/>
                  </a:solidFill>
                  <a:ln w="12700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6" name="Rectangle 497">
                    <a:extLst>
                      <a:ext uri="{FF2B5EF4-FFF2-40B4-BE49-F238E27FC236}">
                        <a16:creationId xmlns:a16="http://schemas.microsoft.com/office/drawing/2014/main" id="{8351C3E8-0A36-1A37-5AC9-7D435E19831F}"/>
                      </a:ext>
                    </a:extLst>
                  </p:cNvPr>
                  <p:cNvSpPr/>
                  <p:nvPr/>
                </p:nvSpPr>
                <p:spPr>
                  <a:xfrm>
                    <a:off x="9008832" y="2142772"/>
                    <a:ext cx="1108524" cy="183602"/>
                  </a:xfrm>
                  <a:prstGeom prst="rect">
                    <a:avLst/>
                  </a:prstGeom>
                  <a:solidFill>
                    <a:srgbClr val="5B9BD5"/>
                  </a:solidFill>
                  <a:ln w="12700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94" name="Freeform 370">
                  <a:extLst>
                    <a:ext uri="{FF2B5EF4-FFF2-40B4-BE49-F238E27FC236}">
                      <a16:creationId xmlns:a16="http://schemas.microsoft.com/office/drawing/2014/main" id="{14D7633C-DFE7-A6C3-79B4-5F095CBCE2D3}"/>
                    </a:ext>
                  </a:extLst>
                </p:cNvPr>
                <p:cNvSpPr/>
                <p:nvPr/>
              </p:nvSpPr>
              <p:spPr>
                <a:xfrm>
                  <a:off x="6280660" y="2462873"/>
                  <a:ext cx="487235" cy="142639"/>
                </a:xfrm>
                <a:custGeom>
                  <a:avLst/>
                  <a:gdLst>
                    <a:gd name="connsiteX0" fmla="*/ 0 w 487235"/>
                    <a:gd name="connsiteY0" fmla="*/ 0 h 142639"/>
                    <a:gd name="connsiteX1" fmla="*/ 206908 w 487235"/>
                    <a:gd name="connsiteY1" fmla="*/ 133489 h 142639"/>
                    <a:gd name="connsiteX2" fmla="*/ 487235 w 487235"/>
                    <a:gd name="connsiteY2" fmla="*/ 120140 h 142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87235" h="142639">
                      <a:moveTo>
                        <a:pt x="0" y="0"/>
                      </a:moveTo>
                      <a:cubicBezTo>
                        <a:pt x="62851" y="56733"/>
                        <a:pt x="125702" y="113466"/>
                        <a:pt x="206908" y="133489"/>
                      </a:cubicBezTo>
                      <a:cubicBezTo>
                        <a:pt x="288114" y="153512"/>
                        <a:pt x="387674" y="136826"/>
                        <a:pt x="487235" y="120140"/>
                      </a:cubicBezTo>
                    </a:path>
                  </a:pathLst>
                </a:custGeom>
                <a:noFill/>
                <a:ln w="28575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288" name="Straight Connector 489">
                <a:extLst>
                  <a:ext uri="{FF2B5EF4-FFF2-40B4-BE49-F238E27FC236}">
                    <a16:creationId xmlns:a16="http://schemas.microsoft.com/office/drawing/2014/main" id="{DC300531-D8FE-8254-048B-4CDB3AEE49EE}"/>
                  </a:ext>
                </a:extLst>
              </p:cNvPr>
              <p:cNvCxnSpPr/>
              <p:nvPr/>
            </p:nvCxnSpPr>
            <p:spPr>
              <a:xfrm>
                <a:off x="8139958" y="2936759"/>
                <a:ext cx="500584" cy="0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490">
                <a:extLst>
                  <a:ext uri="{FF2B5EF4-FFF2-40B4-BE49-F238E27FC236}">
                    <a16:creationId xmlns:a16="http://schemas.microsoft.com/office/drawing/2014/main" id="{0E3F7EF4-5ED7-A684-A3CC-A960D4827D87}"/>
                  </a:ext>
                </a:extLst>
              </p:cNvPr>
              <p:cNvCxnSpPr/>
              <p:nvPr/>
            </p:nvCxnSpPr>
            <p:spPr>
              <a:xfrm>
                <a:off x="8139958" y="3736582"/>
                <a:ext cx="500584" cy="0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90" name="Freeform 366">
                <a:extLst>
                  <a:ext uri="{FF2B5EF4-FFF2-40B4-BE49-F238E27FC236}">
                    <a16:creationId xmlns:a16="http://schemas.microsoft.com/office/drawing/2014/main" id="{7558E7B8-1EA8-660C-855C-599C165A8B6C}"/>
                  </a:ext>
                </a:extLst>
              </p:cNvPr>
              <p:cNvSpPr/>
              <p:nvPr/>
            </p:nvSpPr>
            <p:spPr>
              <a:xfrm>
                <a:off x="8138205" y="4248147"/>
                <a:ext cx="930894" cy="1651597"/>
              </a:xfrm>
              <a:custGeom>
                <a:avLst/>
                <a:gdLst>
                  <a:gd name="connsiteX0" fmla="*/ 0 w 1285750"/>
                  <a:gd name="connsiteY0" fmla="*/ 0 h 2281185"/>
                  <a:gd name="connsiteX1" fmla="*/ 1285750 w 1285750"/>
                  <a:gd name="connsiteY1" fmla="*/ 0 h 2281185"/>
                  <a:gd name="connsiteX2" fmla="*/ 1285435 w 1285750"/>
                  <a:gd name="connsiteY2" fmla="*/ 7966 h 2281185"/>
                  <a:gd name="connsiteX3" fmla="*/ 1259362 w 1285750"/>
                  <a:gd name="connsiteY3" fmla="*/ 208356 h 2281185"/>
                  <a:gd name="connsiteX4" fmla="*/ 905617 w 1285750"/>
                  <a:gd name="connsiteY4" fmla="*/ 1917016 h 2281185"/>
                  <a:gd name="connsiteX5" fmla="*/ 458428 w 1285750"/>
                  <a:gd name="connsiteY5" fmla="*/ 2130598 h 2281185"/>
                  <a:gd name="connsiteX6" fmla="*/ 21604 w 1285750"/>
                  <a:gd name="connsiteY6" fmla="*/ 165891 h 2281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5750" h="2281185">
                    <a:moveTo>
                      <a:pt x="0" y="0"/>
                    </a:moveTo>
                    <a:lnTo>
                      <a:pt x="1285750" y="0"/>
                    </a:lnTo>
                    <a:lnTo>
                      <a:pt x="1285435" y="7966"/>
                    </a:lnTo>
                    <a:cubicBezTo>
                      <a:pt x="1282167" y="47752"/>
                      <a:pt x="1274380" y="107961"/>
                      <a:pt x="1259362" y="208356"/>
                    </a:cubicBezTo>
                    <a:cubicBezTo>
                      <a:pt x="1199292" y="609936"/>
                      <a:pt x="985712" y="1670061"/>
                      <a:pt x="905617" y="1917016"/>
                    </a:cubicBezTo>
                    <a:cubicBezTo>
                      <a:pt x="825522" y="2163971"/>
                      <a:pt x="611941" y="2469883"/>
                      <a:pt x="458428" y="2130598"/>
                    </a:cubicBezTo>
                    <a:cubicBezTo>
                      <a:pt x="324104" y="1833724"/>
                      <a:pt x="123350" y="872533"/>
                      <a:pt x="21604" y="165891"/>
                    </a:cubicBezTo>
                    <a:close/>
                  </a:path>
                </a:pathLst>
              </a:custGeom>
              <a:solidFill>
                <a:srgbClr val="70AD47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274" name="Group 475">
              <a:extLst>
                <a:ext uri="{FF2B5EF4-FFF2-40B4-BE49-F238E27FC236}">
                  <a16:creationId xmlns:a16="http://schemas.microsoft.com/office/drawing/2014/main" id="{2F306030-3FC8-266A-B3C1-F3E399FB8822}"/>
                </a:ext>
              </a:extLst>
            </p:cNvPr>
            <p:cNvGrpSpPr/>
            <p:nvPr/>
          </p:nvGrpSpPr>
          <p:grpSpPr>
            <a:xfrm>
              <a:off x="4266907" y="2741469"/>
              <a:ext cx="197161" cy="321777"/>
              <a:chOff x="6621653" y="1784030"/>
              <a:chExt cx="2530550" cy="4130005"/>
            </a:xfrm>
          </p:grpSpPr>
          <p:sp>
            <p:nvSpPr>
              <p:cNvPr id="275" name="Freeform 351">
                <a:extLst>
                  <a:ext uri="{FF2B5EF4-FFF2-40B4-BE49-F238E27FC236}">
                    <a16:creationId xmlns:a16="http://schemas.microsoft.com/office/drawing/2014/main" id="{7F764CD5-FB56-C6D9-27DC-8D82A1BE52DC}"/>
                  </a:ext>
                </a:extLst>
              </p:cNvPr>
              <p:cNvSpPr/>
              <p:nvPr/>
            </p:nvSpPr>
            <p:spPr>
              <a:xfrm>
                <a:off x="8117322" y="2669781"/>
                <a:ext cx="973937" cy="3244254"/>
              </a:xfrm>
              <a:custGeom>
                <a:avLst/>
                <a:gdLst>
                  <a:gd name="connsiteX0" fmla="*/ 0 w 973937"/>
                  <a:gd name="connsiteY0" fmla="*/ 0 h 3244254"/>
                  <a:gd name="connsiteX1" fmla="*/ 973937 w 973937"/>
                  <a:gd name="connsiteY1" fmla="*/ 0 h 3244254"/>
                  <a:gd name="connsiteX2" fmla="*/ 973937 w 973937"/>
                  <a:gd name="connsiteY2" fmla="*/ 1516289 h 3244254"/>
                  <a:gd name="connsiteX3" fmla="*/ 973937 w 973937"/>
                  <a:gd name="connsiteY3" fmla="*/ 1516290 h 3244254"/>
                  <a:gd name="connsiteX4" fmla="*/ 973937 w 973937"/>
                  <a:gd name="connsiteY4" fmla="*/ 1516290 h 3244254"/>
                  <a:gd name="connsiteX5" fmla="*/ 973698 w 973937"/>
                  <a:gd name="connsiteY5" fmla="*/ 1522323 h 3244254"/>
                  <a:gd name="connsiteX6" fmla="*/ 953949 w 973937"/>
                  <a:gd name="connsiteY6" fmla="*/ 1674116 h 3244254"/>
                  <a:gd name="connsiteX7" fmla="*/ 685992 w 973937"/>
                  <a:gd name="connsiteY7" fmla="*/ 2968401 h 3244254"/>
                  <a:gd name="connsiteX8" fmla="*/ 347253 w 973937"/>
                  <a:gd name="connsiteY8" fmla="*/ 3130187 h 3244254"/>
                  <a:gd name="connsiteX9" fmla="*/ 16365 w 973937"/>
                  <a:gd name="connsiteY9" fmla="*/ 1641949 h 3244254"/>
                  <a:gd name="connsiteX10" fmla="*/ 0 w 973937"/>
                  <a:gd name="connsiteY10" fmla="*/ 1516290 h 3244254"/>
                  <a:gd name="connsiteX11" fmla="*/ 0 w 973937"/>
                  <a:gd name="connsiteY11" fmla="*/ 1516290 h 3244254"/>
                  <a:gd name="connsiteX12" fmla="*/ 0 w 973937"/>
                  <a:gd name="connsiteY12" fmla="*/ 1516289 h 3244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73937" h="3244254">
                    <a:moveTo>
                      <a:pt x="0" y="0"/>
                    </a:moveTo>
                    <a:lnTo>
                      <a:pt x="973937" y="0"/>
                    </a:lnTo>
                    <a:lnTo>
                      <a:pt x="973937" y="1516289"/>
                    </a:lnTo>
                    <a:lnTo>
                      <a:pt x="973937" y="1516290"/>
                    </a:lnTo>
                    <a:lnTo>
                      <a:pt x="973937" y="1516290"/>
                    </a:lnTo>
                    <a:lnTo>
                      <a:pt x="973698" y="1522323"/>
                    </a:lnTo>
                    <a:cubicBezTo>
                      <a:pt x="971223" y="1552461"/>
                      <a:pt x="965324" y="1598068"/>
                      <a:pt x="953949" y="1674116"/>
                    </a:cubicBezTo>
                    <a:cubicBezTo>
                      <a:pt x="908446" y="1978307"/>
                      <a:pt x="746663" y="2781337"/>
                      <a:pt x="685992" y="2968401"/>
                    </a:cubicBezTo>
                    <a:cubicBezTo>
                      <a:pt x="625321" y="3155466"/>
                      <a:pt x="463536" y="3387190"/>
                      <a:pt x="347253" y="3130187"/>
                    </a:cubicBezTo>
                    <a:cubicBezTo>
                      <a:pt x="245504" y="2905309"/>
                      <a:pt x="93436" y="2177220"/>
                      <a:pt x="16365" y="1641949"/>
                    </a:cubicBezTo>
                    <a:lnTo>
                      <a:pt x="0" y="1516290"/>
                    </a:lnTo>
                    <a:lnTo>
                      <a:pt x="0" y="1516290"/>
                    </a:lnTo>
                    <a:lnTo>
                      <a:pt x="0" y="1516289"/>
                    </a:lnTo>
                    <a:close/>
                  </a:path>
                </a:pathLst>
              </a:custGeom>
              <a:solidFill>
                <a:srgbClr val="5B9BD5"/>
              </a:solidFill>
              <a:ln w="1905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76" name="Group 477">
                <a:extLst>
                  <a:ext uri="{FF2B5EF4-FFF2-40B4-BE49-F238E27FC236}">
                    <a16:creationId xmlns:a16="http://schemas.microsoft.com/office/drawing/2014/main" id="{27737E18-5033-0F5D-19C6-92926B5C4166}"/>
                  </a:ext>
                </a:extLst>
              </p:cNvPr>
              <p:cNvGrpSpPr/>
              <p:nvPr/>
            </p:nvGrpSpPr>
            <p:grpSpPr>
              <a:xfrm>
                <a:off x="6621653" y="1784030"/>
                <a:ext cx="2530550" cy="880988"/>
                <a:chOff x="5345302" y="1788793"/>
                <a:chExt cx="2530550" cy="880988"/>
              </a:xfrm>
            </p:grpSpPr>
            <p:sp>
              <p:nvSpPr>
                <p:cNvPr id="280" name="Freeform 356">
                  <a:extLst>
                    <a:ext uri="{FF2B5EF4-FFF2-40B4-BE49-F238E27FC236}">
                      <a16:creationId xmlns:a16="http://schemas.microsoft.com/office/drawing/2014/main" id="{B73A4834-2793-3FAE-5465-14F3AE8B34C7}"/>
                    </a:ext>
                  </a:extLst>
                </p:cNvPr>
                <p:cNvSpPr/>
                <p:nvPr/>
              </p:nvSpPr>
              <p:spPr>
                <a:xfrm>
                  <a:off x="6308729" y="2406890"/>
                  <a:ext cx="487235" cy="142639"/>
                </a:xfrm>
                <a:custGeom>
                  <a:avLst/>
                  <a:gdLst>
                    <a:gd name="connsiteX0" fmla="*/ 0 w 487235"/>
                    <a:gd name="connsiteY0" fmla="*/ 0 h 142639"/>
                    <a:gd name="connsiteX1" fmla="*/ 206908 w 487235"/>
                    <a:gd name="connsiteY1" fmla="*/ 133489 h 142639"/>
                    <a:gd name="connsiteX2" fmla="*/ 487235 w 487235"/>
                    <a:gd name="connsiteY2" fmla="*/ 120140 h 142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87235" h="142639">
                      <a:moveTo>
                        <a:pt x="0" y="0"/>
                      </a:moveTo>
                      <a:cubicBezTo>
                        <a:pt x="62851" y="56733"/>
                        <a:pt x="125702" y="113466"/>
                        <a:pt x="206908" y="133489"/>
                      </a:cubicBezTo>
                      <a:cubicBezTo>
                        <a:pt x="288114" y="153512"/>
                        <a:pt x="387674" y="136826"/>
                        <a:pt x="487235" y="120140"/>
                      </a:cubicBezTo>
                    </a:path>
                  </a:pathLst>
                </a:custGeom>
                <a:noFill/>
                <a:ln w="28575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81" name="Rectangle 482">
                  <a:extLst>
                    <a:ext uri="{FF2B5EF4-FFF2-40B4-BE49-F238E27FC236}">
                      <a16:creationId xmlns:a16="http://schemas.microsoft.com/office/drawing/2014/main" id="{0D907E3C-D989-48A3-B0E0-4221A94F056A}"/>
                    </a:ext>
                  </a:extLst>
                </p:cNvPr>
                <p:cNvSpPr/>
                <p:nvPr/>
              </p:nvSpPr>
              <p:spPr>
                <a:xfrm>
                  <a:off x="6767328" y="2486179"/>
                  <a:ext cx="1108524" cy="183602"/>
                </a:xfrm>
                <a:prstGeom prst="rect">
                  <a:avLst/>
                </a:prstGeom>
                <a:solidFill>
                  <a:srgbClr val="5B9BD5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282" name="Group 483">
                  <a:extLst>
                    <a:ext uri="{FF2B5EF4-FFF2-40B4-BE49-F238E27FC236}">
                      <a16:creationId xmlns:a16="http://schemas.microsoft.com/office/drawing/2014/main" id="{A03D84A9-7BB7-BB0E-D88F-A81B45EF5D8D}"/>
                    </a:ext>
                  </a:extLst>
                </p:cNvPr>
                <p:cNvGrpSpPr/>
                <p:nvPr/>
              </p:nvGrpSpPr>
              <p:grpSpPr>
                <a:xfrm rot="1980000">
                  <a:off x="5345302" y="1788793"/>
                  <a:ext cx="1108524" cy="466514"/>
                  <a:chOff x="9008832" y="1859860"/>
                  <a:chExt cx="1108524" cy="466514"/>
                </a:xfrm>
              </p:grpSpPr>
              <p:sp>
                <p:nvSpPr>
                  <p:cNvPr id="284" name="Rectangle 485">
                    <a:extLst>
                      <a:ext uri="{FF2B5EF4-FFF2-40B4-BE49-F238E27FC236}">
                        <a16:creationId xmlns:a16="http://schemas.microsoft.com/office/drawing/2014/main" id="{B8BC30D2-0385-8467-FAF8-AE88E7E8BE97}"/>
                      </a:ext>
                    </a:extLst>
                  </p:cNvPr>
                  <p:cNvSpPr/>
                  <p:nvPr/>
                </p:nvSpPr>
                <p:spPr>
                  <a:xfrm>
                    <a:off x="9116100" y="1859860"/>
                    <a:ext cx="893989" cy="282912"/>
                  </a:xfrm>
                  <a:prstGeom prst="rect">
                    <a:avLst/>
                  </a:prstGeom>
                  <a:solidFill>
                    <a:srgbClr val="5B9BD5"/>
                  </a:solidFill>
                  <a:ln w="12700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5" name="Rectangle 486">
                    <a:extLst>
                      <a:ext uri="{FF2B5EF4-FFF2-40B4-BE49-F238E27FC236}">
                        <a16:creationId xmlns:a16="http://schemas.microsoft.com/office/drawing/2014/main" id="{621A5254-5BB8-4333-0C65-2724C0687020}"/>
                      </a:ext>
                    </a:extLst>
                  </p:cNvPr>
                  <p:cNvSpPr/>
                  <p:nvPr/>
                </p:nvSpPr>
                <p:spPr>
                  <a:xfrm>
                    <a:off x="9008832" y="2142772"/>
                    <a:ext cx="1108524" cy="183602"/>
                  </a:xfrm>
                  <a:prstGeom prst="rect">
                    <a:avLst/>
                  </a:prstGeom>
                  <a:solidFill>
                    <a:srgbClr val="5B9BD5"/>
                  </a:solidFill>
                  <a:ln w="12700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83" name="Freeform 359">
                  <a:extLst>
                    <a:ext uri="{FF2B5EF4-FFF2-40B4-BE49-F238E27FC236}">
                      <a16:creationId xmlns:a16="http://schemas.microsoft.com/office/drawing/2014/main" id="{7AD45E09-EE69-AC1B-EF1A-9150A9FFCEC9}"/>
                    </a:ext>
                  </a:extLst>
                </p:cNvPr>
                <p:cNvSpPr/>
                <p:nvPr/>
              </p:nvSpPr>
              <p:spPr>
                <a:xfrm>
                  <a:off x="6280660" y="2462873"/>
                  <a:ext cx="487235" cy="142639"/>
                </a:xfrm>
                <a:custGeom>
                  <a:avLst/>
                  <a:gdLst>
                    <a:gd name="connsiteX0" fmla="*/ 0 w 487235"/>
                    <a:gd name="connsiteY0" fmla="*/ 0 h 142639"/>
                    <a:gd name="connsiteX1" fmla="*/ 206908 w 487235"/>
                    <a:gd name="connsiteY1" fmla="*/ 133489 h 142639"/>
                    <a:gd name="connsiteX2" fmla="*/ 487235 w 487235"/>
                    <a:gd name="connsiteY2" fmla="*/ 120140 h 142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87235" h="142639">
                      <a:moveTo>
                        <a:pt x="0" y="0"/>
                      </a:moveTo>
                      <a:cubicBezTo>
                        <a:pt x="62851" y="56733"/>
                        <a:pt x="125702" y="113466"/>
                        <a:pt x="206908" y="133489"/>
                      </a:cubicBezTo>
                      <a:cubicBezTo>
                        <a:pt x="288114" y="153512"/>
                        <a:pt x="387674" y="136826"/>
                        <a:pt x="487235" y="120140"/>
                      </a:cubicBezTo>
                    </a:path>
                  </a:pathLst>
                </a:custGeom>
                <a:noFill/>
                <a:ln w="28575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277" name="Straight Connector 478">
                <a:extLst>
                  <a:ext uri="{FF2B5EF4-FFF2-40B4-BE49-F238E27FC236}">
                    <a16:creationId xmlns:a16="http://schemas.microsoft.com/office/drawing/2014/main" id="{B21114D0-95F8-2197-BECB-8836BF2A134D}"/>
                  </a:ext>
                </a:extLst>
              </p:cNvPr>
              <p:cNvCxnSpPr/>
              <p:nvPr/>
            </p:nvCxnSpPr>
            <p:spPr>
              <a:xfrm>
                <a:off x="8139958" y="2936759"/>
                <a:ext cx="500584" cy="0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479">
                <a:extLst>
                  <a:ext uri="{FF2B5EF4-FFF2-40B4-BE49-F238E27FC236}">
                    <a16:creationId xmlns:a16="http://schemas.microsoft.com/office/drawing/2014/main" id="{21E23246-1D02-4635-7099-41193446AABC}"/>
                  </a:ext>
                </a:extLst>
              </p:cNvPr>
              <p:cNvCxnSpPr/>
              <p:nvPr/>
            </p:nvCxnSpPr>
            <p:spPr>
              <a:xfrm>
                <a:off x="8139958" y="3736582"/>
                <a:ext cx="500584" cy="0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79" name="Freeform 355">
                <a:extLst>
                  <a:ext uri="{FF2B5EF4-FFF2-40B4-BE49-F238E27FC236}">
                    <a16:creationId xmlns:a16="http://schemas.microsoft.com/office/drawing/2014/main" id="{F73BFB98-9253-C09B-3326-5807E4542505}"/>
                  </a:ext>
                </a:extLst>
              </p:cNvPr>
              <p:cNvSpPr/>
              <p:nvPr/>
            </p:nvSpPr>
            <p:spPr>
              <a:xfrm>
                <a:off x="8138205" y="4248147"/>
                <a:ext cx="930894" cy="1651597"/>
              </a:xfrm>
              <a:custGeom>
                <a:avLst/>
                <a:gdLst>
                  <a:gd name="connsiteX0" fmla="*/ 0 w 1285750"/>
                  <a:gd name="connsiteY0" fmla="*/ 0 h 2281185"/>
                  <a:gd name="connsiteX1" fmla="*/ 1285750 w 1285750"/>
                  <a:gd name="connsiteY1" fmla="*/ 0 h 2281185"/>
                  <a:gd name="connsiteX2" fmla="*/ 1285435 w 1285750"/>
                  <a:gd name="connsiteY2" fmla="*/ 7966 h 2281185"/>
                  <a:gd name="connsiteX3" fmla="*/ 1259362 w 1285750"/>
                  <a:gd name="connsiteY3" fmla="*/ 208356 h 2281185"/>
                  <a:gd name="connsiteX4" fmla="*/ 905617 w 1285750"/>
                  <a:gd name="connsiteY4" fmla="*/ 1917016 h 2281185"/>
                  <a:gd name="connsiteX5" fmla="*/ 458428 w 1285750"/>
                  <a:gd name="connsiteY5" fmla="*/ 2130598 h 2281185"/>
                  <a:gd name="connsiteX6" fmla="*/ 21604 w 1285750"/>
                  <a:gd name="connsiteY6" fmla="*/ 165891 h 2281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5750" h="2281185">
                    <a:moveTo>
                      <a:pt x="0" y="0"/>
                    </a:moveTo>
                    <a:lnTo>
                      <a:pt x="1285750" y="0"/>
                    </a:lnTo>
                    <a:lnTo>
                      <a:pt x="1285435" y="7966"/>
                    </a:lnTo>
                    <a:cubicBezTo>
                      <a:pt x="1282167" y="47752"/>
                      <a:pt x="1274380" y="107961"/>
                      <a:pt x="1259362" y="208356"/>
                    </a:cubicBezTo>
                    <a:cubicBezTo>
                      <a:pt x="1199292" y="609936"/>
                      <a:pt x="985712" y="1670061"/>
                      <a:pt x="905617" y="1917016"/>
                    </a:cubicBezTo>
                    <a:cubicBezTo>
                      <a:pt x="825522" y="2163971"/>
                      <a:pt x="611941" y="2469883"/>
                      <a:pt x="458428" y="2130598"/>
                    </a:cubicBezTo>
                    <a:cubicBezTo>
                      <a:pt x="324104" y="1833724"/>
                      <a:pt x="123350" y="872533"/>
                      <a:pt x="21604" y="165891"/>
                    </a:cubicBezTo>
                    <a:close/>
                  </a:path>
                </a:pathLst>
              </a:custGeom>
              <a:solidFill>
                <a:srgbClr val="70AD47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62" name="Group 548">
            <a:extLst>
              <a:ext uri="{FF2B5EF4-FFF2-40B4-BE49-F238E27FC236}">
                <a16:creationId xmlns:a16="http://schemas.microsoft.com/office/drawing/2014/main" id="{29AF2C07-F711-0AAB-2075-0C0A0166C86B}"/>
              </a:ext>
            </a:extLst>
          </p:cNvPr>
          <p:cNvGrpSpPr/>
          <p:nvPr/>
        </p:nvGrpSpPr>
        <p:grpSpPr>
          <a:xfrm>
            <a:off x="8008481" y="3387453"/>
            <a:ext cx="733646" cy="394227"/>
            <a:chOff x="6647087" y="2276596"/>
            <a:chExt cx="1866632" cy="1003043"/>
          </a:xfrm>
        </p:grpSpPr>
        <p:sp>
          <p:nvSpPr>
            <p:cNvPr id="263" name="Freeform 91">
              <a:extLst>
                <a:ext uri="{FF2B5EF4-FFF2-40B4-BE49-F238E27FC236}">
                  <a16:creationId xmlns:a16="http://schemas.microsoft.com/office/drawing/2014/main" id="{0E960940-ACE0-A6B2-1484-2C929985CDFE}"/>
                </a:ext>
              </a:extLst>
            </p:cNvPr>
            <p:cNvSpPr/>
            <p:nvPr/>
          </p:nvSpPr>
          <p:spPr>
            <a:xfrm>
              <a:off x="7607711" y="2919657"/>
              <a:ext cx="840547" cy="356832"/>
            </a:xfrm>
            <a:custGeom>
              <a:avLst/>
              <a:gdLst>
                <a:gd name="connsiteX0" fmla="*/ 3622160 w 3622160"/>
                <a:gd name="connsiteY0" fmla="*/ 1537087 h 1537694"/>
                <a:gd name="connsiteX1" fmla="*/ 3285213 w 3622160"/>
                <a:gd name="connsiteY1" fmla="*/ 1537364 h 1537694"/>
                <a:gd name="connsiteX2" fmla="*/ 3275142 w 3622160"/>
                <a:gd name="connsiteY2" fmla="*/ 1537087 h 1537694"/>
                <a:gd name="connsiteX3" fmla="*/ 0 w 3622160"/>
                <a:gd name="connsiteY3" fmla="*/ 0 h 1537694"/>
                <a:gd name="connsiteX4" fmla="*/ 70442 w 3622160"/>
                <a:gd name="connsiteY4" fmla="*/ 34353 h 1537694"/>
                <a:gd name="connsiteX5" fmla="*/ 354420 w 3622160"/>
                <a:gd name="connsiteY5" fmla="*/ 133590 h 1537694"/>
                <a:gd name="connsiteX6" fmla="*/ 829341 w 3622160"/>
                <a:gd name="connsiteY6" fmla="*/ 324977 h 1537694"/>
                <a:gd name="connsiteX7" fmla="*/ 1545267 w 3622160"/>
                <a:gd name="connsiteY7" fmla="*/ 884958 h 1537694"/>
                <a:gd name="connsiteX8" fmla="*/ 2402960 w 3622160"/>
                <a:gd name="connsiteY8" fmla="*/ 1437851 h 1537694"/>
                <a:gd name="connsiteX9" fmla="*/ 2968922 w 3622160"/>
                <a:gd name="connsiteY9" fmla="*/ 1528670 h 1537694"/>
                <a:gd name="connsiteX10" fmla="*/ 3275142 w 3622160"/>
                <a:gd name="connsiteY10" fmla="*/ 1537087 h 1537694"/>
                <a:gd name="connsiteX11" fmla="*/ 0 w 3622160"/>
                <a:gd name="connsiteY11" fmla="*/ 1537088 h 1537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22160" h="1537694">
                  <a:moveTo>
                    <a:pt x="3622160" y="1537087"/>
                  </a:moveTo>
                  <a:cubicBezTo>
                    <a:pt x="3506531" y="1537382"/>
                    <a:pt x="3394151" y="1538121"/>
                    <a:pt x="3285213" y="1537364"/>
                  </a:cubicBezTo>
                  <a:lnTo>
                    <a:pt x="3275142" y="1537087"/>
                  </a:lnTo>
                  <a:close/>
                  <a:moveTo>
                    <a:pt x="0" y="0"/>
                  </a:moveTo>
                  <a:lnTo>
                    <a:pt x="70442" y="34353"/>
                  </a:lnTo>
                  <a:cubicBezTo>
                    <a:pt x="164511" y="72158"/>
                    <a:pt x="262271" y="99330"/>
                    <a:pt x="354420" y="133590"/>
                  </a:cubicBezTo>
                  <a:cubicBezTo>
                    <a:pt x="538718" y="202110"/>
                    <a:pt x="630867" y="199749"/>
                    <a:pt x="829341" y="324977"/>
                  </a:cubicBezTo>
                  <a:cubicBezTo>
                    <a:pt x="1027816" y="450205"/>
                    <a:pt x="1282997" y="692391"/>
                    <a:pt x="1545267" y="884958"/>
                  </a:cubicBezTo>
                  <a:cubicBezTo>
                    <a:pt x="1807537" y="1077525"/>
                    <a:pt x="2056811" y="1329163"/>
                    <a:pt x="2402960" y="1437851"/>
                  </a:cubicBezTo>
                  <a:cubicBezTo>
                    <a:pt x="2576035" y="1492195"/>
                    <a:pt x="2765205" y="1517300"/>
                    <a:pt x="2968922" y="1528670"/>
                  </a:cubicBezTo>
                  <a:lnTo>
                    <a:pt x="3275142" y="1537087"/>
                  </a:lnTo>
                  <a:lnTo>
                    <a:pt x="0" y="1537088"/>
                  </a:lnTo>
                  <a:close/>
                </a:path>
              </a:pathLst>
            </a:custGeom>
            <a:solidFill>
              <a:srgbClr val="0BB5DD">
                <a:lumMod val="20000"/>
                <a:lumOff val="80000"/>
              </a:srgbClr>
            </a:solidFill>
            <a:ln w="19050" cap="flat" cmpd="sng" algn="ctr">
              <a:solidFill>
                <a:srgbClr val="595959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4" name="Freeform 92">
              <a:extLst>
                <a:ext uri="{FF2B5EF4-FFF2-40B4-BE49-F238E27FC236}">
                  <a16:creationId xmlns:a16="http://schemas.microsoft.com/office/drawing/2014/main" id="{027C1EC9-4225-5535-AD5E-802D3F1A5E68}"/>
                </a:ext>
              </a:extLst>
            </p:cNvPr>
            <p:cNvSpPr/>
            <p:nvPr/>
          </p:nvSpPr>
          <p:spPr>
            <a:xfrm>
              <a:off x="7607711" y="3157085"/>
              <a:ext cx="819683" cy="120866"/>
            </a:xfrm>
            <a:custGeom>
              <a:avLst/>
              <a:gdLst>
                <a:gd name="connsiteX0" fmla="*/ 1784352 w 3532252"/>
                <a:gd name="connsiteY0" fmla="*/ 515974 h 520847"/>
                <a:gd name="connsiteX1" fmla="*/ 2339220 w 3532252"/>
                <a:gd name="connsiteY1" fmla="*/ 517521 h 520847"/>
                <a:gd name="connsiteX2" fmla="*/ 2202409 w 3532252"/>
                <a:gd name="connsiteY2" fmla="*/ 518079 h 520847"/>
                <a:gd name="connsiteX3" fmla="*/ 1808976 w 3532252"/>
                <a:gd name="connsiteY3" fmla="*/ 516478 h 520847"/>
                <a:gd name="connsiteX4" fmla="*/ 3128683 w 3532252"/>
                <a:gd name="connsiteY4" fmla="*/ 514290 h 520847"/>
                <a:gd name="connsiteX5" fmla="*/ 3532252 w 3532252"/>
                <a:gd name="connsiteY5" fmla="*/ 520847 h 520847"/>
                <a:gd name="connsiteX6" fmla="*/ 2339220 w 3532252"/>
                <a:gd name="connsiteY6" fmla="*/ 517521 h 520847"/>
                <a:gd name="connsiteX7" fmla="*/ 2594033 w 3532252"/>
                <a:gd name="connsiteY7" fmla="*/ 516482 h 520847"/>
                <a:gd name="connsiteX8" fmla="*/ 3128683 w 3532252"/>
                <a:gd name="connsiteY8" fmla="*/ 514290 h 520847"/>
                <a:gd name="connsiteX9" fmla="*/ 0 w 3532252"/>
                <a:gd name="connsiteY9" fmla="*/ 0 h 520847"/>
                <a:gd name="connsiteX10" fmla="*/ 97886 w 3532252"/>
                <a:gd name="connsiteY10" fmla="*/ 112601 h 520847"/>
                <a:gd name="connsiteX11" fmla="*/ 843616 w 3532252"/>
                <a:gd name="connsiteY11" fmla="*/ 464141 h 520847"/>
                <a:gd name="connsiteX12" fmla="*/ 1436313 w 3532252"/>
                <a:gd name="connsiteY12" fmla="*/ 508845 h 520847"/>
                <a:gd name="connsiteX13" fmla="*/ 1784352 w 3532252"/>
                <a:gd name="connsiteY13" fmla="*/ 515974 h 520847"/>
                <a:gd name="connsiteX14" fmla="*/ 0 w 3532252"/>
                <a:gd name="connsiteY14" fmla="*/ 510999 h 520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32252" h="520847">
                  <a:moveTo>
                    <a:pt x="1784352" y="515974"/>
                  </a:moveTo>
                  <a:lnTo>
                    <a:pt x="2339220" y="517521"/>
                  </a:lnTo>
                  <a:lnTo>
                    <a:pt x="2202409" y="518079"/>
                  </a:lnTo>
                  <a:cubicBezTo>
                    <a:pt x="2070312" y="518236"/>
                    <a:pt x="1937913" y="517860"/>
                    <a:pt x="1808976" y="516478"/>
                  </a:cubicBezTo>
                  <a:close/>
                  <a:moveTo>
                    <a:pt x="3128683" y="514290"/>
                  </a:moveTo>
                  <a:cubicBezTo>
                    <a:pt x="3289287" y="514486"/>
                    <a:pt x="3428043" y="516140"/>
                    <a:pt x="3532252" y="520847"/>
                  </a:cubicBezTo>
                  <a:lnTo>
                    <a:pt x="2339220" y="517521"/>
                  </a:lnTo>
                  <a:lnTo>
                    <a:pt x="2594033" y="516482"/>
                  </a:lnTo>
                  <a:cubicBezTo>
                    <a:pt x="2785629" y="515356"/>
                    <a:pt x="2968080" y="514094"/>
                    <a:pt x="3128683" y="514290"/>
                  </a:cubicBezTo>
                  <a:close/>
                  <a:moveTo>
                    <a:pt x="0" y="0"/>
                  </a:moveTo>
                  <a:lnTo>
                    <a:pt x="97886" y="112601"/>
                  </a:lnTo>
                  <a:cubicBezTo>
                    <a:pt x="231534" y="261014"/>
                    <a:pt x="397833" y="394144"/>
                    <a:pt x="843616" y="464141"/>
                  </a:cubicBezTo>
                  <a:cubicBezTo>
                    <a:pt x="992211" y="487474"/>
                    <a:pt x="1199812" y="501115"/>
                    <a:pt x="1436313" y="508845"/>
                  </a:cubicBezTo>
                  <a:lnTo>
                    <a:pt x="1784352" y="515974"/>
                  </a:lnTo>
                  <a:lnTo>
                    <a:pt x="0" y="510999"/>
                  </a:lnTo>
                  <a:close/>
                </a:path>
              </a:pathLst>
            </a:custGeom>
            <a:pattFill prst="ltUpDiag">
              <a:fgClr>
                <a:srgbClr val="1FC2A7"/>
              </a:fgClr>
              <a:bgClr>
                <a:srgbClr val="0BB5DD">
                  <a:lumMod val="20000"/>
                  <a:lumOff val="80000"/>
                </a:srgbClr>
              </a:bgClr>
            </a:pattFill>
            <a:ln w="19050" cap="flat" cmpd="sng" algn="ctr">
              <a:solidFill>
                <a:srgbClr val="595959"/>
              </a:solidFill>
              <a:prstDash val="sysDot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5" name="Freeform 93">
              <a:extLst>
                <a:ext uri="{FF2B5EF4-FFF2-40B4-BE49-F238E27FC236}">
                  <a16:creationId xmlns:a16="http://schemas.microsoft.com/office/drawing/2014/main" id="{76737160-0DC2-B70D-C18E-F0720B9FCB23}"/>
                </a:ext>
              </a:extLst>
            </p:cNvPr>
            <p:cNvSpPr/>
            <p:nvPr/>
          </p:nvSpPr>
          <p:spPr>
            <a:xfrm>
              <a:off x="6647087" y="2984026"/>
              <a:ext cx="1801170" cy="292324"/>
            </a:xfrm>
            <a:custGeom>
              <a:avLst/>
              <a:gdLst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48223 w 7761768"/>
                <a:gd name="connsiteY8" fmla="*/ 2621195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621079 w 7761768"/>
                <a:gd name="connsiteY11" fmla="*/ 3585213 h 4308227"/>
                <a:gd name="connsiteX12" fmla="*/ 5996763 w 7761768"/>
                <a:gd name="connsiteY12" fmla="*/ 3911278 h 4308227"/>
                <a:gd name="connsiteX13" fmla="*/ 6542568 w 7761768"/>
                <a:gd name="connsiteY13" fmla="*/ 4187725 h 4308227"/>
                <a:gd name="connsiteX14" fmla="*/ 7761768 w 7761768"/>
                <a:gd name="connsiteY14" fmla="*/ 4308227 h 4308227"/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48223 w 7761768"/>
                <a:gd name="connsiteY8" fmla="*/ 2621195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621079 w 7761768"/>
                <a:gd name="connsiteY11" fmla="*/ 3585213 h 4308227"/>
                <a:gd name="connsiteX12" fmla="*/ 5996763 w 7761768"/>
                <a:gd name="connsiteY12" fmla="*/ 3911278 h 4308227"/>
                <a:gd name="connsiteX13" fmla="*/ 6542568 w 7761768"/>
                <a:gd name="connsiteY13" fmla="*/ 4187725 h 4308227"/>
                <a:gd name="connsiteX14" fmla="*/ 7761768 w 7761768"/>
                <a:gd name="connsiteY14" fmla="*/ 4308227 h 4308227"/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48223 w 7761768"/>
                <a:gd name="connsiteY8" fmla="*/ 2621195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543107 w 7761768"/>
                <a:gd name="connsiteY11" fmla="*/ 3514329 h 4308227"/>
                <a:gd name="connsiteX12" fmla="*/ 5996763 w 7761768"/>
                <a:gd name="connsiteY12" fmla="*/ 3911278 h 4308227"/>
                <a:gd name="connsiteX13" fmla="*/ 6542568 w 7761768"/>
                <a:gd name="connsiteY13" fmla="*/ 4187725 h 4308227"/>
                <a:gd name="connsiteX14" fmla="*/ 7761768 w 7761768"/>
                <a:gd name="connsiteY14" fmla="*/ 4308227 h 4308227"/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48223 w 7761768"/>
                <a:gd name="connsiteY8" fmla="*/ 2621195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543107 w 7761768"/>
                <a:gd name="connsiteY11" fmla="*/ 3514329 h 4308227"/>
                <a:gd name="connsiteX12" fmla="*/ 5996763 w 7761768"/>
                <a:gd name="connsiteY12" fmla="*/ 3911278 h 4308227"/>
                <a:gd name="connsiteX13" fmla="*/ 6542568 w 7761768"/>
                <a:gd name="connsiteY13" fmla="*/ 4187725 h 4308227"/>
                <a:gd name="connsiteX14" fmla="*/ 7761768 w 7761768"/>
                <a:gd name="connsiteY14" fmla="*/ 4308227 h 4308227"/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48223 w 7761768"/>
                <a:gd name="connsiteY8" fmla="*/ 2621195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543107 w 7761768"/>
                <a:gd name="connsiteY11" fmla="*/ 3514329 h 4308227"/>
                <a:gd name="connsiteX12" fmla="*/ 5996763 w 7761768"/>
                <a:gd name="connsiteY12" fmla="*/ 3911278 h 4308227"/>
                <a:gd name="connsiteX13" fmla="*/ 6542568 w 7761768"/>
                <a:gd name="connsiteY13" fmla="*/ 4187725 h 4308227"/>
                <a:gd name="connsiteX14" fmla="*/ 7761768 w 7761768"/>
                <a:gd name="connsiteY14" fmla="*/ 4308227 h 4308227"/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48223 w 7761768"/>
                <a:gd name="connsiteY8" fmla="*/ 2621195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543107 w 7761768"/>
                <a:gd name="connsiteY11" fmla="*/ 3514329 h 4308227"/>
                <a:gd name="connsiteX12" fmla="*/ 6542568 w 7761768"/>
                <a:gd name="connsiteY12" fmla="*/ 4187725 h 4308227"/>
                <a:gd name="connsiteX13" fmla="*/ 7761768 w 7761768"/>
                <a:gd name="connsiteY13" fmla="*/ 4308227 h 4308227"/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48223 w 7761768"/>
                <a:gd name="connsiteY8" fmla="*/ 2621195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684875 w 7761768"/>
                <a:gd name="connsiteY11" fmla="*/ 3634832 h 4308227"/>
                <a:gd name="connsiteX12" fmla="*/ 6542568 w 7761768"/>
                <a:gd name="connsiteY12" fmla="*/ 4187725 h 4308227"/>
                <a:gd name="connsiteX13" fmla="*/ 7761768 w 7761768"/>
                <a:gd name="connsiteY13" fmla="*/ 4308227 h 4308227"/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48223 w 7761768"/>
                <a:gd name="connsiteY8" fmla="*/ 2621195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684875 w 7761768"/>
                <a:gd name="connsiteY11" fmla="*/ 3634832 h 4308227"/>
                <a:gd name="connsiteX12" fmla="*/ 6542568 w 7761768"/>
                <a:gd name="connsiteY12" fmla="*/ 4187725 h 4308227"/>
                <a:gd name="connsiteX13" fmla="*/ 7761768 w 7761768"/>
                <a:gd name="connsiteY13" fmla="*/ 4308227 h 4308227"/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898605 w 7761768"/>
                <a:gd name="connsiteY8" fmla="*/ 2805493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684875 w 7761768"/>
                <a:gd name="connsiteY11" fmla="*/ 3634832 h 4308227"/>
                <a:gd name="connsiteX12" fmla="*/ 6542568 w 7761768"/>
                <a:gd name="connsiteY12" fmla="*/ 4187725 h 4308227"/>
                <a:gd name="connsiteX13" fmla="*/ 7761768 w 7761768"/>
                <a:gd name="connsiteY13" fmla="*/ 4308227 h 4308227"/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898605 w 7761768"/>
                <a:gd name="connsiteY8" fmla="*/ 2805493 h 4308227"/>
                <a:gd name="connsiteX9" fmla="*/ 4423145 w 7761768"/>
                <a:gd name="connsiteY9" fmla="*/ 3046496 h 4308227"/>
                <a:gd name="connsiteX10" fmla="*/ 4968949 w 7761768"/>
                <a:gd name="connsiteY10" fmla="*/ 3074851 h 4308227"/>
                <a:gd name="connsiteX11" fmla="*/ 5684875 w 7761768"/>
                <a:gd name="connsiteY11" fmla="*/ 3634832 h 4308227"/>
                <a:gd name="connsiteX12" fmla="*/ 6542568 w 7761768"/>
                <a:gd name="connsiteY12" fmla="*/ 4187725 h 4308227"/>
                <a:gd name="connsiteX13" fmla="*/ 7761768 w 7761768"/>
                <a:gd name="connsiteY13" fmla="*/ 4308227 h 4308227"/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69489 w 7761768"/>
                <a:gd name="connsiteY8" fmla="*/ 3301679 h 4308227"/>
                <a:gd name="connsiteX9" fmla="*/ 4423145 w 7761768"/>
                <a:gd name="connsiteY9" fmla="*/ 3046496 h 4308227"/>
                <a:gd name="connsiteX10" fmla="*/ 4968949 w 7761768"/>
                <a:gd name="connsiteY10" fmla="*/ 3074851 h 4308227"/>
                <a:gd name="connsiteX11" fmla="*/ 5684875 w 7761768"/>
                <a:gd name="connsiteY11" fmla="*/ 3634832 h 4308227"/>
                <a:gd name="connsiteX12" fmla="*/ 6542568 w 7761768"/>
                <a:gd name="connsiteY12" fmla="*/ 4187725 h 4308227"/>
                <a:gd name="connsiteX13" fmla="*/ 7761768 w 7761768"/>
                <a:gd name="connsiteY13" fmla="*/ 4308227 h 4308227"/>
                <a:gd name="connsiteX0" fmla="*/ 0 w 7761768"/>
                <a:gd name="connsiteY0" fmla="*/ 3893403 h 3914668"/>
                <a:gd name="connsiteX1" fmla="*/ 425302 w 7761768"/>
                <a:gd name="connsiteY1" fmla="*/ 3787078 h 3914668"/>
                <a:gd name="connsiteX2" fmla="*/ 843516 w 7761768"/>
                <a:gd name="connsiteY2" fmla="*/ 3489366 h 3914668"/>
                <a:gd name="connsiteX3" fmla="*/ 1212112 w 7761768"/>
                <a:gd name="connsiteY3" fmla="*/ 2815971 h 3914668"/>
                <a:gd name="connsiteX4" fmla="*/ 2062716 w 7761768"/>
                <a:gd name="connsiteY4" fmla="*/ 299599 h 3914668"/>
                <a:gd name="connsiteX5" fmla="*/ 2480930 w 7761768"/>
                <a:gd name="connsiteY5" fmla="*/ 3879226 h 3914668"/>
                <a:gd name="connsiteX6" fmla="*/ 2955851 w 7761768"/>
                <a:gd name="connsiteY6" fmla="*/ 65682 h 3914668"/>
                <a:gd name="connsiteX7" fmla="*/ 3565451 w 7761768"/>
                <a:gd name="connsiteY7" fmla="*/ 1568417 h 3914668"/>
                <a:gd name="connsiteX8" fmla="*/ 3969489 w 7761768"/>
                <a:gd name="connsiteY8" fmla="*/ 2908120 h 3914668"/>
                <a:gd name="connsiteX9" fmla="*/ 4423145 w 7761768"/>
                <a:gd name="connsiteY9" fmla="*/ 2652937 h 3914668"/>
                <a:gd name="connsiteX10" fmla="*/ 4968949 w 7761768"/>
                <a:gd name="connsiteY10" fmla="*/ 2681292 h 3914668"/>
                <a:gd name="connsiteX11" fmla="*/ 5684875 w 7761768"/>
                <a:gd name="connsiteY11" fmla="*/ 3241273 h 3914668"/>
                <a:gd name="connsiteX12" fmla="*/ 6542568 w 7761768"/>
                <a:gd name="connsiteY12" fmla="*/ 3794166 h 3914668"/>
                <a:gd name="connsiteX13" fmla="*/ 7761768 w 7761768"/>
                <a:gd name="connsiteY13" fmla="*/ 3914668 h 3914668"/>
                <a:gd name="connsiteX0" fmla="*/ 0 w 7761768"/>
                <a:gd name="connsiteY0" fmla="*/ 3604100 h 3629630"/>
                <a:gd name="connsiteX1" fmla="*/ 425302 w 7761768"/>
                <a:gd name="connsiteY1" fmla="*/ 3497775 h 3629630"/>
                <a:gd name="connsiteX2" fmla="*/ 843516 w 7761768"/>
                <a:gd name="connsiteY2" fmla="*/ 3200063 h 3629630"/>
                <a:gd name="connsiteX3" fmla="*/ 1212112 w 7761768"/>
                <a:gd name="connsiteY3" fmla="*/ 2526668 h 3629630"/>
                <a:gd name="connsiteX4" fmla="*/ 2062716 w 7761768"/>
                <a:gd name="connsiteY4" fmla="*/ 10296 h 3629630"/>
                <a:gd name="connsiteX5" fmla="*/ 2480930 w 7761768"/>
                <a:gd name="connsiteY5" fmla="*/ 3589923 h 3629630"/>
                <a:gd name="connsiteX6" fmla="*/ 3352800 w 7761768"/>
                <a:gd name="connsiteY6" fmla="*/ 1888714 h 3629630"/>
                <a:gd name="connsiteX7" fmla="*/ 3565451 w 7761768"/>
                <a:gd name="connsiteY7" fmla="*/ 1279114 h 3629630"/>
                <a:gd name="connsiteX8" fmla="*/ 3969489 w 7761768"/>
                <a:gd name="connsiteY8" fmla="*/ 2618817 h 3629630"/>
                <a:gd name="connsiteX9" fmla="*/ 4423145 w 7761768"/>
                <a:gd name="connsiteY9" fmla="*/ 2363634 h 3629630"/>
                <a:gd name="connsiteX10" fmla="*/ 4968949 w 7761768"/>
                <a:gd name="connsiteY10" fmla="*/ 2391989 h 3629630"/>
                <a:gd name="connsiteX11" fmla="*/ 5684875 w 7761768"/>
                <a:gd name="connsiteY11" fmla="*/ 2951970 h 3629630"/>
                <a:gd name="connsiteX12" fmla="*/ 6542568 w 7761768"/>
                <a:gd name="connsiteY12" fmla="*/ 3504863 h 3629630"/>
                <a:gd name="connsiteX13" fmla="*/ 7761768 w 7761768"/>
                <a:gd name="connsiteY13" fmla="*/ 3625365 h 3629630"/>
                <a:gd name="connsiteX0" fmla="*/ 0 w 7761768"/>
                <a:gd name="connsiteY0" fmla="*/ 3604100 h 3625365"/>
                <a:gd name="connsiteX1" fmla="*/ 425302 w 7761768"/>
                <a:gd name="connsiteY1" fmla="*/ 3497775 h 3625365"/>
                <a:gd name="connsiteX2" fmla="*/ 843516 w 7761768"/>
                <a:gd name="connsiteY2" fmla="*/ 3200063 h 3625365"/>
                <a:gd name="connsiteX3" fmla="*/ 1212112 w 7761768"/>
                <a:gd name="connsiteY3" fmla="*/ 2526668 h 3625365"/>
                <a:gd name="connsiteX4" fmla="*/ 2062716 w 7761768"/>
                <a:gd name="connsiteY4" fmla="*/ 10296 h 3625365"/>
                <a:gd name="connsiteX5" fmla="*/ 2480930 w 7761768"/>
                <a:gd name="connsiteY5" fmla="*/ 3589923 h 3625365"/>
                <a:gd name="connsiteX6" fmla="*/ 3352800 w 7761768"/>
                <a:gd name="connsiteY6" fmla="*/ 1888714 h 3625365"/>
                <a:gd name="connsiteX7" fmla="*/ 3444948 w 7761768"/>
                <a:gd name="connsiteY7" fmla="*/ 3072472 h 3625365"/>
                <a:gd name="connsiteX8" fmla="*/ 3969489 w 7761768"/>
                <a:gd name="connsiteY8" fmla="*/ 2618817 h 3625365"/>
                <a:gd name="connsiteX9" fmla="*/ 4423145 w 7761768"/>
                <a:gd name="connsiteY9" fmla="*/ 2363634 h 3625365"/>
                <a:gd name="connsiteX10" fmla="*/ 4968949 w 7761768"/>
                <a:gd name="connsiteY10" fmla="*/ 2391989 h 3625365"/>
                <a:gd name="connsiteX11" fmla="*/ 5684875 w 7761768"/>
                <a:gd name="connsiteY11" fmla="*/ 2951970 h 3625365"/>
                <a:gd name="connsiteX12" fmla="*/ 6542568 w 7761768"/>
                <a:gd name="connsiteY12" fmla="*/ 3504863 h 3625365"/>
                <a:gd name="connsiteX13" fmla="*/ 7761768 w 7761768"/>
                <a:gd name="connsiteY13" fmla="*/ 3625365 h 3625365"/>
                <a:gd name="connsiteX0" fmla="*/ 0 w 7761768"/>
                <a:gd name="connsiteY0" fmla="*/ 3604100 h 3625365"/>
                <a:gd name="connsiteX1" fmla="*/ 425302 w 7761768"/>
                <a:gd name="connsiteY1" fmla="*/ 3497775 h 3625365"/>
                <a:gd name="connsiteX2" fmla="*/ 843516 w 7761768"/>
                <a:gd name="connsiteY2" fmla="*/ 3200063 h 3625365"/>
                <a:gd name="connsiteX3" fmla="*/ 1212112 w 7761768"/>
                <a:gd name="connsiteY3" fmla="*/ 2526668 h 3625365"/>
                <a:gd name="connsiteX4" fmla="*/ 2062716 w 7761768"/>
                <a:gd name="connsiteY4" fmla="*/ 10296 h 3625365"/>
                <a:gd name="connsiteX5" fmla="*/ 2480930 w 7761768"/>
                <a:gd name="connsiteY5" fmla="*/ 3589923 h 3625365"/>
                <a:gd name="connsiteX6" fmla="*/ 3352800 w 7761768"/>
                <a:gd name="connsiteY6" fmla="*/ 1888714 h 3625365"/>
                <a:gd name="connsiteX7" fmla="*/ 3444948 w 7761768"/>
                <a:gd name="connsiteY7" fmla="*/ 3072472 h 3625365"/>
                <a:gd name="connsiteX8" fmla="*/ 3990754 w 7761768"/>
                <a:gd name="connsiteY8" fmla="*/ 2661347 h 3625365"/>
                <a:gd name="connsiteX9" fmla="*/ 4423145 w 7761768"/>
                <a:gd name="connsiteY9" fmla="*/ 2363634 h 3625365"/>
                <a:gd name="connsiteX10" fmla="*/ 4968949 w 7761768"/>
                <a:gd name="connsiteY10" fmla="*/ 2391989 h 3625365"/>
                <a:gd name="connsiteX11" fmla="*/ 5684875 w 7761768"/>
                <a:gd name="connsiteY11" fmla="*/ 2951970 h 3625365"/>
                <a:gd name="connsiteX12" fmla="*/ 6542568 w 7761768"/>
                <a:gd name="connsiteY12" fmla="*/ 3504863 h 3625365"/>
                <a:gd name="connsiteX13" fmla="*/ 7761768 w 7761768"/>
                <a:gd name="connsiteY13" fmla="*/ 3625365 h 3625365"/>
                <a:gd name="connsiteX0" fmla="*/ 0 w 7761768"/>
                <a:gd name="connsiteY0" fmla="*/ 3604100 h 3625365"/>
                <a:gd name="connsiteX1" fmla="*/ 425302 w 7761768"/>
                <a:gd name="connsiteY1" fmla="*/ 3497775 h 3625365"/>
                <a:gd name="connsiteX2" fmla="*/ 843516 w 7761768"/>
                <a:gd name="connsiteY2" fmla="*/ 3200063 h 3625365"/>
                <a:gd name="connsiteX3" fmla="*/ 1212112 w 7761768"/>
                <a:gd name="connsiteY3" fmla="*/ 2526668 h 3625365"/>
                <a:gd name="connsiteX4" fmla="*/ 2062716 w 7761768"/>
                <a:gd name="connsiteY4" fmla="*/ 10296 h 3625365"/>
                <a:gd name="connsiteX5" fmla="*/ 2480930 w 7761768"/>
                <a:gd name="connsiteY5" fmla="*/ 3589923 h 3625365"/>
                <a:gd name="connsiteX6" fmla="*/ 3352800 w 7761768"/>
                <a:gd name="connsiteY6" fmla="*/ 1888714 h 3625365"/>
                <a:gd name="connsiteX7" fmla="*/ 3444948 w 7761768"/>
                <a:gd name="connsiteY7" fmla="*/ 3072472 h 3625365"/>
                <a:gd name="connsiteX8" fmla="*/ 3990754 w 7761768"/>
                <a:gd name="connsiteY8" fmla="*/ 2661347 h 3625365"/>
                <a:gd name="connsiteX9" fmla="*/ 4423145 w 7761768"/>
                <a:gd name="connsiteY9" fmla="*/ 2399076 h 3625365"/>
                <a:gd name="connsiteX10" fmla="*/ 4968949 w 7761768"/>
                <a:gd name="connsiteY10" fmla="*/ 2391989 h 3625365"/>
                <a:gd name="connsiteX11" fmla="*/ 5684875 w 7761768"/>
                <a:gd name="connsiteY11" fmla="*/ 2951970 h 3625365"/>
                <a:gd name="connsiteX12" fmla="*/ 6542568 w 7761768"/>
                <a:gd name="connsiteY12" fmla="*/ 3504863 h 3625365"/>
                <a:gd name="connsiteX13" fmla="*/ 7761768 w 7761768"/>
                <a:gd name="connsiteY13" fmla="*/ 3625365 h 3625365"/>
                <a:gd name="connsiteX0" fmla="*/ 0 w 7761768"/>
                <a:gd name="connsiteY0" fmla="*/ 3604100 h 3625365"/>
                <a:gd name="connsiteX1" fmla="*/ 425302 w 7761768"/>
                <a:gd name="connsiteY1" fmla="*/ 3497775 h 3625365"/>
                <a:gd name="connsiteX2" fmla="*/ 843516 w 7761768"/>
                <a:gd name="connsiteY2" fmla="*/ 3200063 h 3625365"/>
                <a:gd name="connsiteX3" fmla="*/ 1212112 w 7761768"/>
                <a:gd name="connsiteY3" fmla="*/ 2526668 h 3625365"/>
                <a:gd name="connsiteX4" fmla="*/ 2062716 w 7761768"/>
                <a:gd name="connsiteY4" fmla="*/ 10296 h 3625365"/>
                <a:gd name="connsiteX5" fmla="*/ 2480930 w 7761768"/>
                <a:gd name="connsiteY5" fmla="*/ 3589923 h 3625365"/>
                <a:gd name="connsiteX6" fmla="*/ 3352800 w 7761768"/>
                <a:gd name="connsiteY6" fmla="*/ 1888714 h 3625365"/>
                <a:gd name="connsiteX7" fmla="*/ 3444948 w 7761768"/>
                <a:gd name="connsiteY7" fmla="*/ 3072472 h 3625365"/>
                <a:gd name="connsiteX8" fmla="*/ 3990754 w 7761768"/>
                <a:gd name="connsiteY8" fmla="*/ 2661347 h 3625365"/>
                <a:gd name="connsiteX9" fmla="*/ 4423145 w 7761768"/>
                <a:gd name="connsiteY9" fmla="*/ 2399076 h 3625365"/>
                <a:gd name="connsiteX10" fmla="*/ 4961861 w 7761768"/>
                <a:gd name="connsiteY10" fmla="*/ 2413254 h 3625365"/>
                <a:gd name="connsiteX11" fmla="*/ 5684875 w 7761768"/>
                <a:gd name="connsiteY11" fmla="*/ 2951970 h 3625365"/>
                <a:gd name="connsiteX12" fmla="*/ 6542568 w 7761768"/>
                <a:gd name="connsiteY12" fmla="*/ 3504863 h 3625365"/>
                <a:gd name="connsiteX13" fmla="*/ 7761768 w 7761768"/>
                <a:gd name="connsiteY13" fmla="*/ 3625365 h 3625365"/>
                <a:gd name="connsiteX0" fmla="*/ 0 w 7761768"/>
                <a:gd name="connsiteY0" fmla="*/ 3604100 h 3625365"/>
                <a:gd name="connsiteX1" fmla="*/ 425302 w 7761768"/>
                <a:gd name="connsiteY1" fmla="*/ 3497775 h 3625365"/>
                <a:gd name="connsiteX2" fmla="*/ 843516 w 7761768"/>
                <a:gd name="connsiteY2" fmla="*/ 3200063 h 3625365"/>
                <a:gd name="connsiteX3" fmla="*/ 1212112 w 7761768"/>
                <a:gd name="connsiteY3" fmla="*/ 2526668 h 3625365"/>
                <a:gd name="connsiteX4" fmla="*/ 2062716 w 7761768"/>
                <a:gd name="connsiteY4" fmla="*/ 10296 h 3625365"/>
                <a:gd name="connsiteX5" fmla="*/ 2480930 w 7761768"/>
                <a:gd name="connsiteY5" fmla="*/ 3589923 h 3625365"/>
                <a:gd name="connsiteX6" fmla="*/ 3352800 w 7761768"/>
                <a:gd name="connsiteY6" fmla="*/ 1888714 h 3625365"/>
                <a:gd name="connsiteX7" fmla="*/ 3444948 w 7761768"/>
                <a:gd name="connsiteY7" fmla="*/ 3072472 h 3625365"/>
                <a:gd name="connsiteX8" fmla="*/ 3990754 w 7761768"/>
                <a:gd name="connsiteY8" fmla="*/ 2661347 h 3625365"/>
                <a:gd name="connsiteX9" fmla="*/ 4423145 w 7761768"/>
                <a:gd name="connsiteY9" fmla="*/ 2399076 h 3625365"/>
                <a:gd name="connsiteX10" fmla="*/ 4961861 w 7761768"/>
                <a:gd name="connsiteY10" fmla="*/ 2413254 h 3625365"/>
                <a:gd name="connsiteX11" fmla="*/ 5684875 w 7761768"/>
                <a:gd name="connsiteY11" fmla="*/ 2951970 h 3625365"/>
                <a:gd name="connsiteX12" fmla="*/ 6542568 w 7761768"/>
                <a:gd name="connsiteY12" fmla="*/ 3504863 h 3625365"/>
                <a:gd name="connsiteX13" fmla="*/ 7761768 w 7761768"/>
                <a:gd name="connsiteY13" fmla="*/ 3625365 h 3625365"/>
                <a:gd name="connsiteX0" fmla="*/ 0 w 7761768"/>
                <a:gd name="connsiteY0" fmla="*/ 3604100 h 3625365"/>
                <a:gd name="connsiteX1" fmla="*/ 425302 w 7761768"/>
                <a:gd name="connsiteY1" fmla="*/ 3497775 h 3625365"/>
                <a:gd name="connsiteX2" fmla="*/ 843516 w 7761768"/>
                <a:gd name="connsiteY2" fmla="*/ 3200063 h 3625365"/>
                <a:gd name="connsiteX3" fmla="*/ 1212112 w 7761768"/>
                <a:gd name="connsiteY3" fmla="*/ 2526668 h 3625365"/>
                <a:gd name="connsiteX4" fmla="*/ 2062716 w 7761768"/>
                <a:gd name="connsiteY4" fmla="*/ 10296 h 3625365"/>
                <a:gd name="connsiteX5" fmla="*/ 2480930 w 7761768"/>
                <a:gd name="connsiteY5" fmla="*/ 3589923 h 3625365"/>
                <a:gd name="connsiteX6" fmla="*/ 3352800 w 7761768"/>
                <a:gd name="connsiteY6" fmla="*/ 1888714 h 3625365"/>
                <a:gd name="connsiteX7" fmla="*/ 3444948 w 7761768"/>
                <a:gd name="connsiteY7" fmla="*/ 3072472 h 3625365"/>
                <a:gd name="connsiteX8" fmla="*/ 3997843 w 7761768"/>
                <a:gd name="connsiteY8" fmla="*/ 2675524 h 3625365"/>
                <a:gd name="connsiteX9" fmla="*/ 4423145 w 7761768"/>
                <a:gd name="connsiteY9" fmla="*/ 2399076 h 3625365"/>
                <a:gd name="connsiteX10" fmla="*/ 4961861 w 7761768"/>
                <a:gd name="connsiteY10" fmla="*/ 2413254 h 3625365"/>
                <a:gd name="connsiteX11" fmla="*/ 5684875 w 7761768"/>
                <a:gd name="connsiteY11" fmla="*/ 2951970 h 3625365"/>
                <a:gd name="connsiteX12" fmla="*/ 6542568 w 7761768"/>
                <a:gd name="connsiteY12" fmla="*/ 3504863 h 3625365"/>
                <a:gd name="connsiteX13" fmla="*/ 7761768 w 7761768"/>
                <a:gd name="connsiteY13" fmla="*/ 3625365 h 3625365"/>
                <a:gd name="connsiteX0" fmla="*/ 0 w 7761768"/>
                <a:gd name="connsiteY0" fmla="*/ 3604100 h 3625365"/>
                <a:gd name="connsiteX1" fmla="*/ 425302 w 7761768"/>
                <a:gd name="connsiteY1" fmla="*/ 3497775 h 3625365"/>
                <a:gd name="connsiteX2" fmla="*/ 843516 w 7761768"/>
                <a:gd name="connsiteY2" fmla="*/ 3200063 h 3625365"/>
                <a:gd name="connsiteX3" fmla="*/ 1212112 w 7761768"/>
                <a:gd name="connsiteY3" fmla="*/ 2526668 h 3625365"/>
                <a:gd name="connsiteX4" fmla="*/ 2062716 w 7761768"/>
                <a:gd name="connsiteY4" fmla="*/ 10296 h 3625365"/>
                <a:gd name="connsiteX5" fmla="*/ 2480930 w 7761768"/>
                <a:gd name="connsiteY5" fmla="*/ 3589923 h 3625365"/>
                <a:gd name="connsiteX6" fmla="*/ 3352800 w 7761768"/>
                <a:gd name="connsiteY6" fmla="*/ 1888714 h 3625365"/>
                <a:gd name="connsiteX7" fmla="*/ 3444948 w 7761768"/>
                <a:gd name="connsiteY7" fmla="*/ 3072472 h 3625365"/>
                <a:gd name="connsiteX8" fmla="*/ 3997843 w 7761768"/>
                <a:gd name="connsiteY8" fmla="*/ 2675524 h 3625365"/>
                <a:gd name="connsiteX9" fmla="*/ 4416056 w 7761768"/>
                <a:gd name="connsiteY9" fmla="*/ 2406164 h 3625365"/>
                <a:gd name="connsiteX10" fmla="*/ 4961861 w 7761768"/>
                <a:gd name="connsiteY10" fmla="*/ 2413254 h 3625365"/>
                <a:gd name="connsiteX11" fmla="*/ 5684875 w 7761768"/>
                <a:gd name="connsiteY11" fmla="*/ 2951970 h 3625365"/>
                <a:gd name="connsiteX12" fmla="*/ 6542568 w 7761768"/>
                <a:gd name="connsiteY12" fmla="*/ 3504863 h 3625365"/>
                <a:gd name="connsiteX13" fmla="*/ 7761768 w 7761768"/>
                <a:gd name="connsiteY13" fmla="*/ 3625365 h 3625365"/>
                <a:gd name="connsiteX0" fmla="*/ 0 w 7761768"/>
                <a:gd name="connsiteY0" fmla="*/ 3604100 h 3826270"/>
                <a:gd name="connsiteX1" fmla="*/ 425302 w 7761768"/>
                <a:gd name="connsiteY1" fmla="*/ 3497775 h 3826270"/>
                <a:gd name="connsiteX2" fmla="*/ 843516 w 7761768"/>
                <a:gd name="connsiteY2" fmla="*/ 3200063 h 3826270"/>
                <a:gd name="connsiteX3" fmla="*/ 1212112 w 7761768"/>
                <a:gd name="connsiteY3" fmla="*/ 2526668 h 3826270"/>
                <a:gd name="connsiteX4" fmla="*/ 2062716 w 7761768"/>
                <a:gd name="connsiteY4" fmla="*/ 10296 h 3826270"/>
                <a:gd name="connsiteX5" fmla="*/ 2480930 w 7761768"/>
                <a:gd name="connsiteY5" fmla="*/ 3589923 h 3826270"/>
                <a:gd name="connsiteX6" fmla="*/ 2941674 w 7761768"/>
                <a:gd name="connsiteY6" fmla="*/ 3441067 h 3826270"/>
                <a:gd name="connsiteX7" fmla="*/ 3444948 w 7761768"/>
                <a:gd name="connsiteY7" fmla="*/ 3072472 h 3826270"/>
                <a:gd name="connsiteX8" fmla="*/ 3997843 w 7761768"/>
                <a:gd name="connsiteY8" fmla="*/ 2675524 h 3826270"/>
                <a:gd name="connsiteX9" fmla="*/ 4416056 w 7761768"/>
                <a:gd name="connsiteY9" fmla="*/ 2406164 h 3826270"/>
                <a:gd name="connsiteX10" fmla="*/ 4961861 w 7761768"/>
                <a:gd name="connsiteY10" fmla="*/ 2413254 h 3826270"/>
                <a:gd name="connsiteX11" fmla="*/ 5684875 w 7761768"/>
                <a:gd name="connsiteY11" fmla="*/ 2951970 h 3826270"/>
                <a:gd name="connsiteX12" fmla="*/ 6542568 w 7761768"/>
                <a:gd name="connsiteY12" fmla="*/ 3504863 h 3826270"/>
                <a:gd name="connsiteX13" fmla="*/ 7761768 w 7761768"/>
                <a:gd name="connsiteY13" fmla="*/ 3625365 h 3826270"/>
                <a:gd name="connsiteX0" fmla="*/ 0 w 7761768"/>
                <a:gd name="connsiteY0" fmla="*/ 3600361 h 3648169"/>
                <a:gd name="connsiteX1" fmla="*/ 425302 w 7761768"/>
                <a:gd name="connsiteY1" fmla="*/ 3494036 h 3648169"/>
                <a:gd name="connsiteX2" fmla="*/ 843516 w 7761768"/>
                <a:gd name="connsiteY2" fmla="*/ 3196324 h 3648169"/>
                <a:gd name="connsiteX3" fmla="*/ 1212112 w 7761768"/>
                <a:gd name="connsiteY3" fmla="*/ 2522929 h 3648169"/>
                <a:gd name="connsiteX4" fmla="*/ 2062716 w 7761768"/>
                <a:gd name="connsiteY4" fmla="*/ 6557 h 3648169"/>
                <a:gd name="connsiteX5" fmla="*/ 1899683 w 7761768"/>
                <a:gd name="connsiteY5" fmla="*/ 3359357 h 3648169"/>
                <a:gd name="connsiteX6" fmla="*/ 2941674 w 7761768"/>
                <a:gd name="connsiteY6" fmla="*/ 3437328 h 3648169"/>
                <a:gd name="connsiteX7" fmla="*/ 3444948 w 7761768"/>
                <a:gd name="connsiteY7" fmla="*/ 3068733 h 3648169"/>
                <a:gd name="connsiteX8" fmla="*/ 3997843 w 7761768"/>
                <a:gd name="connsiteY8" fmla="*/ 2671785 h 3648169"/>
                <a:gd name="connsiteX9" fmla="*/ 4416056 w 7761768"/>
                <a:gd name="connsiteY9" fmla="*/ 2402425 h 3648169"/>
                <a:gd name="connsiteX10" fmla="*/ 4961861 w 7761768"/>
                <a:gd name="connsiteY10" fmla="*/ 2409515 h 3648169"/>
                <a:gd name="connsiteX11" fmla="*/ 5684875 w 7761768"/>
                <a:gd name="connsiteY11" fmla="*/ 2948231 h 3648169"/>
                <a:gd name="connsiteX12" fmla="*/ 6542568 w 7761768"/>
                <a:gd name="connsiteY12" fmla="*/ 3501124 h 3648169"/>
                <a:gd name="connsiteX13" fmla="*/ 7761768 w 7761768"/>
                <a:gd name="connsiteY13" fmla="*/ 3621626 h 3648169"/>
                <a:gd name="connsiteX0" fmla="*/ 0 w 7761768"/>
                <a:gd name="connsiteY0" fmla="*/ 1245631 h 1266896"/>
                <a:gd name="connsiteX1" fmla="*/ 425302 w 7761768"/>
                <a:gd name="connsiteY1" fmla="*/ 1139306 h 1266896"/>
                <a:gd name="connsiteX2" fmla="*/ 843516 w 7761768"/>
                <a:gd name="connsiteY2" fmla="*/ 841594 h 1266896"/>
                <a:gd name="connsiteX3" fmla="*/ 1212112 w 7761768"/>
                <a:gd name="connsiteY3" fmla="*/ 168199 h 1266896"/>
                <a:gd name="connsiteX4" fmla="*/ 928577 w 7761768"/>
                <a:gd name="connsiteY4" fmla="*/ 1181836 h 1266896"/>
                <a:gd name="connsiteX5" fmla="*/ 1899683 w 7761768"/>
                <a:gd name="connsiteY5" fmla="*/ 1004627 h 1266896"/>
                <a:gd name="connsiteX6" fmla="*/ 2941674 w 7761768"/>
                <a:gd name="connsiteY6" fmla="*/ 1082598 h 1266896"/>
                <a:gd name="connsiteX7" fmla="*/ 3444948 w 7761768"/>
                <a:gd name="connsiteY7" fmla="*/ 714003 h 1266896"/>
                <a:gd name="connsiteX8" fmla="*/ 3997843 w 7761768"/>
                <a:gd name="connsiteY8" fmla="*/ 317055 h 1266896"/>
                <a:gd name="connsiteX9" fmla="*/ 4416056 w 7761768"/>
                <a:gd name="connsiteY9" fmla="*/ 47695 h 1266896"/>
                <a:gd name="connsiteX10" fmla="*/ 4961861 w 7761768"/>
                <a:gd name="connsiteY10" fmla="*/ 54785 h 1266896"/>
                <a:gd name="connsiteX11" fmla="*/ 5684875 w 7761768"/>
                <a:gd name="connsiteY11" fmla="*/ 593501 h 1266896"/>
                <a:gd name="connsiteX12" fmla="*/ 6542568 w 7761768"/>
                <a:gd name="connsiteY12" fmla="*/ 1146394 h 1266896"/>
                <a:gd name="connsiteX13" fmla="*/ 7761768 w 7761768"/>
                <a:gd name="connsiteY13" fmla="*/ 1266896 h 1266896"/>
                <a:gd name="connsiteX0" fmla="*/ 0 w 7761768"/>
                <a:gd name="connsiteY0" fmla="*/ 1245631 h 1266896"/>
                <a:gd name="connsiteX1" fmla="*/ 425302 w 7761768"/>
                <a:gd name="connsiteY1" fmla="*/ 1139306 h 1266896"/>
                <a:gd name="connsiteX2" fmla="*/ 843516 w 7761768"/>
                <a:gd name="connsiteY2" fmla="*/ 841594 h 1266896"/>
                <a:gd name="connsiteX3" fmla="*/ 928577 w 7761768"/>
                <a:gd name="connsiteY3" fmla="*/ 1181836 h 1266896"/>
                <a:gd name="connsiteX4" fmla="*/ 1899683 w 7761768"/>
                <a:gd name="connsiteY4" fmla="*/ 1004627 h 1266896"/>
                <a:gd name="connsiteX5" fmla="*/ 2941674 w 7761768"/>
                <a:gd name="connsiteY5" fmla="*/ 1082598 h 1266896"/>
                <a:gd name="connsiteX6" fmla="*/ 3444948 w 7761768"/>
                <a:gd name="connsiteY6" fmla="*/ 714003 h 1266896"/>
                <a:gd name="connsiteX7" fmla="*/ 3997843 w 7761768"/>
                <a:gd name="connsiteY7" fmla="*/ 317055 h 1266896"/>
                <a:gd name="connsiteX8" fmla="*/ 4416056 w 7761768"/>
                <a:gd name="connsiteY8" fmla="*/ 47695 h 1266896"/>
                <a:gd name="connsiteX9" fmla="*/ 4961861 w 7761768"/>
                <a:gd name="connsiteY9" fmla="*/ 54785 h 1266896"/>
                <a:gd name="connsiteX10" fmla="*/ 5684875 w 7761768"/>
                <a:gd name="connsiteY10" fmla="*/ 593501 h 1266896"/>
                <a:gd name="connsiteX11" fmla="*/ 6542568 w 7761768"/>
                <a:gd name="connsiteY11" fmla="*/ 1146394 h 1266896"/>
                <a:gd name="connsiteX12" fmla="*/ 7761768 w 7761768"/>
                <a:gd name="connsiteY12" fmla="*/ 1266896 h 1266896"/>
                <a:gd name="connsiteX0" fmla="*/ 0 w 7761768"/>
                <a:gd name="connsiteY0" fmla="*/ 1245631 h 1266896"/>
                <a:gd name="connsiteX1" fmla="*/ 425302 w 7761768"/>
                <a:gd name="connsiteY1" fmla="*/ 1139306 h 1266896"/>
                <a:gd name="connsiteX2" fmla="*/ 843516 w 7761768"/>
                <a:gd name="connsiteY2" fmla="*/ 841594 h 1266896"/>
                <a:gd name="connsiteX3" fmla="*/ 1254642 w 7761768"/>
                <a:gd name="connsiteY3" fmla="*/ 1174748 h 1266896"/>
                <a:gd name="connsiteX4" fmla="*/ 1899683 w 7761768"/>
                <a:gd name="connsiteY4" fmla="*/ 1004627 h 1266896"/>
                <a:gd name="connsiteX5" fmla="*/ 2941674 w 7761768"/>
                <a:gd name="connsiteY5" fmla="*/ 1082598 h 1266896"/>
                <a:gd name="connsiteX6" fmla="*/ 3444948 w 7761768"/>
                <a:gd name="connsiteY6" fmla="*/ 714003 h 1266896"/>
                <a:gd name="connsiteX7" fmla="*/ 3997843 w 7761768"/>
                <a:gd name="connsiteY7" fmla="*/ 317055 h 1266896"/>
                <a:gd name="connsiteX8" fmla="*/ 4416056 w 7761768"/>
                <a:gd name="connsiteY8" fmla="*/ 47695 h 1266896"/>
                <a:gd name="connsiteX9" fmla="*/ 4961861 w 7761768"/>
                <a:gd name="connsiteY9" fmla="*/ 54785 h 1266896"/>
                <a:gd name="connsiteX10" fmla="*/ 5684875 w 7761768"/>
                <a:gd name="connsiteY10" fmla="*/ 593501 h 1266896"/>
                <a:gd name="connsiteX11" fmla="*/ 6542568 w 7761768"/>
                <a:gd name="connsiteY11" fmla="*/ 1146394 h 1266896"/>
                <a:gd name="connsiteX12" fmla="*/ 7761768 w 7761768"/>
                <a:gd name="connsiteY12" fmla="*/ 1266896 h 1266896"/>
                <a:gd name="connsiteX0" fmla="*/ 0 w 7761768"/>
                <a:gd name="connsiteY0" fmla="*/ 1245631 h 1266896"/>
                <a:gd name="connsiteX1" fmla="*/ 425302 w 7761768"/>
                <a:gd name="connsiteY1" fmla="*/ 1139306 h 1266896"/>
                <a:gd name="connsiteX2" fmla="*/ 843516 w 7761768"/>
                <a:gd name="connsiteY2" fmla="*/ 841594 h 1266896"/>
                <a:gd name="connsiteX3" fmla="*/ 1899683 w 7761768"/>
                <a:gd name="connsiteY3" fmla="*/ 1004627 h 1266896"/>
                <a:gd name="connsiteX4" fmla="*/ 2941674 w 7761768"/>
                <a:gd name="connsiteY4" fmla="*/ 1082598 h 1266896"/>
                <a:gd name="connsiteX5" fmla="*/ 3444948 w 7761768"/>
                <a:gd name="connsiteY5" fmla="*/ 714003 h 1266896"/>
                <a:gd name="connsiteX6" fmla="*/ 3997843 w 7761768"/>
                <a:gd name="connsiteY6" fmla="*/ 317055 h 1266896"/>
                <a:gd name="connsiteX7" fmla="*/ 4416056 w 7761768"/>
                <a:gd name="connsiteY7" fmla="*/ 47695 h 1266896"/>
                <a:gd name="connsiteX8" fmla="*/ 4961861 w 7761768"/>
                <a:gd name="connsiteY8" fmla="*/ 54785 h 1266896"/>
                <a:gd name="connsiteX9" fmla="*/ 5684875 w 7761768"/>
                <a:gd name="connsiteY9" fmla="*/ 593501 h 1266896"/>
                <a:gd name="connsiteX10" fmla="*/ 6542568 w 7761768"/>
                <a:gd name="connsiteY10" fmla="*/ 1146394 h 1266896"/>
                <a:gd name="connsiteX11" fmla="*/ 7761768 w 7761768"/>
                <a:gd name="connsiteY11" fmla="*/ 1266896 h 1266896"/>
                <a:gd name="connsiteX0" fmla="*/ 0 w 7761768"/>
                <a:gd name="connsiteY0" fmla="*/ 1245631 h 1266896"/>
                <a:gd name="connsiteX1" fmla="*/ 1013637 w 7761768"/>
                <a:gd name="connsiteY1" fmla="*/ 1188925 h 1266896"/>
                <a:gd name="connsiteX2" fmla="*/ 843516 w 7761768"/>
                <a:gd name="connsiteY2" fmla="*/ 841594 h 1266896"/>
                <a:gd name="connsiteX3" fmla="*/ 1899683 w 7761768"/>
                <a:gd name="connsiteY3" fmla="*/ 1004627 h 1266896"/>
                <a:gd name="connsiteX4" fmla="*/ 2941674 w 7761768"/>
                <a:gd name="connsiteY4" fmla="*/ 1082598 h 1266896"/>
                <a:gd name="connsiteX5" fmla="*/ 3444948 w 7761768"/>
                <a:gd name="connsiteY5" fmla="*/ 714003 h 1266896"/>
                <a:gd name="connsiteX6" fmla="*/ 3997843 w 7761768"/>
                <a:gd name="connsiteY6" fmla="*/ 317055 h 1266896"/>
                <a:gd name="connsiteX7" fmla="*/ 4416056 w 7761768"/>
                <a:gd name="connsiteY7" fmla="*/ 47695 h 1266896"/>
                <a:gd name="connsiteX8" fmla="*/ 4961861 w 7761768"/>
                <a:gd name="connsiteY8" fmla="*/ 54785 h 1266896"/>
                <a:gd name="connsiteX9" fmla="*/ 5684875 w 7761768"/>
                <a:gd name="connsiteY9" fmla="*/ 593501 h 1266896"/>
                <a:gd name="connsiteX10" fmla="*/ 6542568 w 7761768"/>
                <a:gd name="connsiteY10" fmla="*/ 1146394 h 1266896"/>
                <a:gd name="connsiteX11" fmla="*/ 7761768 w 7761768"/>
                <a:gd name="connsiteY11" fmla="*/ 1266896 h 1266896"/>
                <a:gd name="connsiteX0" fmla="*/ 0 w 7761768"/>
                <a:gd name="connsiteY0" fmla="*/ 1245631 h 1266896"/>
                <a:gd name="connsiteX1" fmla="*/ 1013637 w 7761768"/>
                <a:gd name="connsiteY1" fmla="*/ 1188925 h 1266896"/>
                <a:gd name="connsiteX2" fmla="*/ 2069804 w 7761768"/>
                <a:gd name="connsiteY2" fmla="*/ 1167659 h 1266896"/>
                <a:gd name="connsiteX3" fmla="*/ 1899683 w 7761768"/>
                <a:gd name="connsiteY3" fmla="*/ 1004627 h 1266896"/>
                <a:gd name="connsiteX4" fmla="*/ 2941674 w 7761768"/>
                <a:gd name="connsiteY4" fmla="*/ 1082598 h 1266896"/>
                <a:gd name="connsiteX5" fmla="*/ 3444948 w 7761768"/>
                <a:gd name="connsiteY5" fmla="*/ 714003 h 1266896"/>
                <a:gd name="connsiteX6" fmla="*/ 3997843 w 7761768"/>
                <a:gd name="connsiteY6" fmla="*/ 317055 h 1266896"/>
                <a:gd name="connsiteX7" fmla="*/ 4416056 w 7761768"/>
                <a:gd name="connsiteY7" fmla="*/ 47695 h 1266896"/>
                <a:gd name="connsiteX8" fmla="*/ 4961861 w 7761768"/>
                <a:gd name="connsiteY8" fmla="*/ 54785 h 1266896"/>
                <a:gd name="connsiteX9" fmla="*/ 5684875 w 7761768"/>
                <a:gd name="connsiteY9" fmla="*/ 593501 h 1266896"/>
                <a:gd name="connsiteX10" fmla="*/ 6542568 w 7761768"/>
                <a:gd name="connsiteY10" fmla="*/ 1146394 h 1266896"/>
                <a:gd name="connsiteX11" fmla="*/ 7761768 w 7761768"/>
                <a:gd name="connsiteY11" fmla="*/ 1266896 h 1266896"/>
                <a:gd name="connsiteX0" fmla="*/ 0 w 7761768"/>
                <a:gd name="connsiteY0" fmla="*/ 1245631 h 1266896"/>
                <a:gd name="connsiteX1" fmla="*/ 1070344 w 7761768"/>
                <a:gd name="connsiteY1" fmla="*/ 1231455 h 1266896"/>
                <a:gd name="connsiteX2" fmla="*/ 2069804 w 7761768"/>
                <a:gd name="connsiteY2" fmla="*/ 1167659 h 1266896"/>
                <a:gd name="connsiteX3" fmla="*/ 1899683 w 7761768"/>
                <a:gd name="connsiteY3" fmla="*/ 1004627 h 1266896"/>
                <a:gd name="connsiteX4" fmla="*/ 2941674 w 7761768"/>
                <a:gd name="connsiteY4" fmla="*/ 1082598 h 1266896"/>
                <a:gd name="connsiteX5" fmla="*/ 3444948 w 7761768"/>
                <a:gd name="connsiteY5" fmla="*/ 714003 h 1266896"/>
                <a:gd name="connsiteX6" fmla="*/ 3997843 w 7761768"/>
                <a:gd name="connsiteY6" fmla="*/ 317055 h 1266896"/>
                <a:gd name="connsiteX7" fmla="*/ 4416056 w 7761768"/>
                <a:gd name="connsiteY7" fmla="*/ 47695 h 1266896"/>
                <a:gd name="connsiteX8" fmla="*/ 4961861 w 7761768"/>
                <a:gd name="connsiteY8" fmla="*/ 54785 h 1266896"/>
                <a:gd name="connsiteX9" fmla="*/ 5684875 w 7761768"/>
                <a:gd name="connsiteY9" fmla="*/ 593501 h 1266896"/>
                <a:gd name="connsiteX10" fmla="*/ 6542568 w 7761768"/>
                <a:gd name="connsiteY10" fmla="*/ 1146394 h 1266896"/>
                <a:gd name="connsiteX11" fmla="*/ 7761768 w 7761768"/>
                <a:gd name="connsiteY11" fmla="*/ 1266896 h 1266896"/>
                <a:gd name="connsiteX0" fmla="*/ 0 w 7761768"/>
                <a:gd name="connsiteY0" fmla="*/ 1245631 h 1266896"/>
                <a:gd name="connsiteX1" fmla="*/ 1070344 w 7761768"/>
                <a:gd name="connsiteY1" fmla="*/ 1231455 h 1266896"/>
                <a:gd name="connsiteX2" fmla="*/ 2069804 w 7761768"/>
                <a:gd name="connsiteY2" fmla="*/ 1167659 h 1266896"/>
                <a:gd name="connsiteX3" fmla="*/ 2268278 w 7761768"/>
                <a:gd name="connsiteY3" fmla="*/ 1110953 h 1266896"/>
                <a:gd name="connsiteX4" fmla="*/ 2941674 w 7761768"/>
                <a:gd name="connsiteY4" fmla="*/ 1082598 h 1266896"/>
                <a:gd name="connsiteX5" fmla="*/ 3444948 w 7761768"/>
                <a:gd name="connsiteY5" fmla="*/ 714003 h 1266896"/>
                <a:gd name="connsiteX6" fmla="*/ 3997843 w 7761768"/>
                <a:gd name="connsiteY6" fmla="*/ 317055 h 1266896"/>
                <a:gd name="connsiteX7" fmla="*/ 4416056 w 7761768"/>
                <a:gd name="connsiteY7" fmla="*/ 47695 h 1266896"/>
                <a:gd name="connsiteX8" fmla="*/ 4961861 w 7761768"/>
                <a:gd name="connsiteY8" fmla="*/ 54785 h 1266896"/>
                <a:gd name="connsiteX9" fmla="*/ 5684875 w 7761768"/>
                <a:gd name="connsiteY9" fmla="*/ 593501 h 1266896"/>
                <a:gd name="connsiteX10" fmla="*/ 6542568 w 7761768"/>
                <a:gd name="connsiteY10" fmla="*/ 1146394 h 1266896"/>
                <a:gd name="connsiteX11" fmla="*/ 7761768 w 7761768"/>
                <a:gd name="connsiteY11" fmla="*/ 1266896 h 1266896"/>
                <a:gd name="connsiteX0" fmla="*/ 0 w 7761768"/>
                <a:gd name="connsiteY0" fmla="*/ 1245631 h 1266896"/>
                <a:gd name="connsiteX1" fmla="*/ 1070344 w 7761768"/>
                <a:gd name="connsiteY1" fmla="*/ 1231455 h 1266896"/>
                <a:gd name="connsiteX2" fmla="*/ 2069804 w 7761768"/>
                <a:gd name="connsiteY2" fmla="*/ 1167659 h 1266896"/>
                <a:gd name="connsiteX3" fmla="*/ 2941674 w 7761768"/>
                <a:gd name="connsiteY3" fmla="*/ 1082598 h 1266896"/>
                <a:gd name="connsiteX4" fmla="*/ 3444948 w 7761768"/>
                <a:gd name="connsiteY4" fmla="*/ 714003 h 1266896"/>
                <a:gd name="connsiteX5" fmla="*/ 3997843 w 7761768"/>
                <a:gd name="connsiteY5" fmla="*/ 317055 h 1266896"/>
                <a:gd name="connsiteX6" fmla="*/ 4416056 w 7761768"/>
                <a:gd name="connsiteY6" fmla="*/ 47695 h 1266896"/>
                <a:gd name="connsiteX7" fmla="*/ 4961861 w 7761768"/>
                <a:gd name="connsiteY7" fmla="*/ 54785 h 1266896"/>
                <a:gd name="connsiteX8" fmla="*/ 5684875 w 7761768"/>
                <a:gd name="connsiteY8" fmla="*/ 593501 h 1266896"/>
                <a:gd name="connsiteX9" fmla="*/ 6542568 w 7761768"/>
                <a:gd name="connsiteY9" fmla="*/ 1146394 h 1266896"/>
                <a:gd name="connsiteX10" fmla="*/ 7761768 w 7761768"/>
                <a:gd name="connsiteY10" fmla="*/ 1266896 h 1266896"/>
                <a:gd name="connsiteX0" fmla="*/ 0 w 7761768"/>
                <a:gd name="connsiteY0" fmla="*/ 1245631 h 1266896"/>
                <a:gd name="connsiteX1" fmla="*/ 1070344 w 7761768"/>
                <a:gd name="connsiteY1" fmla="*/ 1231455 h 1266896"/>
                <a:gd name="connsiteX2" fmla="*/ 2268278 w 7761768"/>
                <a:gd name="connsiteY2" fmla="*/ 1238543 h 1266896"/>
                <a:gd name="connsiteX3" fmla="*/ 2941674 w 7761768"/>
                <a:gd name="connsiteY3" fmla="*/ 1082598 h 1266896"/>
                <a:gd name="connsiteX4" fmla="*/ 3444948 w 7761768"/>
                <a:gd name="connsiteY4" fmla="*/ 714003 h 1266896"/>
                <a:gd name="connsiteX5" fmla="*/ 3997843 w 7761768"/>
                <a:gd name="connsiteY5" fmla="*/ 317055 h 1266896"/>
                <a:gd name="connsiteX6" fmla="*/ 4416056 w 7761768"/>
                <a:gd name="connsiteY6" fmla="*/ 47695 h 1266896"/>
                <a:gd name="connsiteX7" fmla="*/ 4961861 w 7761768"/>
                <a:gd name="connsiteY7" fmla="*/ 54785 h 1266896"/>
                <a:gd name="connsiteX8" fmla="*/ 5684875 w 7761768"/>
                <a:gd name="connsiteY8" fmla="*/ 593501 h 1266896"/>
                <a:gd name="connsiteX9" fmla="*/ 6542568 w 7761768"/>
                <a:gd name="connsiteY9" fmla="*/ 1146394 h 1266896"/>
                <a:gd name="connsiteX10" fmla="*/ 7761768 w 7761768"/>
                <a:gd name="connsiteY10" fmla="*/ 1266896 h 1266896"/>
                <a:gd name="connsiteX0" fmla="*/ 0 w 7761768"/>
                <a:gd name="connsiteY0" fmla="*/ 1245631 h 1266896"/>
                <a:gd name="connsiteX1" fmla="*/ 1077432 w 7761768"/>
                <a:gd name="connsiteY1" fmla="*/ 1238544 h 1266896"/>
                <a:gd name="connsiteX2" fmla="*/ 2268278 w 7761768"/>
                <a:gd name="connsiteY2" fmla="*/ 1238543 h 1266896"/>
                <a:gd name="connsiteX3" fmla="*/ 2941674 w 7761768"/>
                <a:gd name="connsiteY3" fmla="*/ 1082598 h 1266896"/>
                <a:gd name="connsiteX4" fmla="*/ 3444948 w 7761768"/>
                <a:gd name="connsiteY4" fmla="*/ 714003 h 1266896"/>
                <a:gd name="connsiteX5" fmla="*/ 3997843 w 7761768"/>
                <a:gd name="connsiteY5" fmla="*/ 317055 h 1266896"/>
                <a:gd name="connsiteX6" fmla="*/ 4416056 w 7761768"/>
                <a:gd name="connsiteY6" fmla="*/ 47695 h 1266896"/>
                <a:gd name="connsiteX7" fmla="*/ 4961861 w 7761768"/>
                <a:gd name="connsiteY7" fmla="*/ 54785 h 1266896"/>
                <a:gd name="connsiteX8" fmla="*/ 5684875 w 7761768"/>
                <a:gd name="connsiteY8" fmla="*/ 593501 h 1266896"/>
                <a:gd name="connsiteX9" fmla="*/ 6542568 w 7761768"/>
                <a:gd name="connsiteY9" fmla="*/ 1146394 h 1266896"/>
                <a:gd name="connsiteX10" fmla="*/ 7761768 w 7761768"/>
                <a:gd name="connsiteY10" fmla="*/ 1266896 h 1266896"/>
                <a:gd name="connsiteX0" fmla="*/ 0 w 7761768"/>
                <a:gd name="connsiteY0" fmla="*/ 1245631 h 1266896"/>
                <a:gd name="connsiteX1" fmla="*/ 1077432 w 7761768"/>
                <a:gd name="connsiteY1" fmla="*/ 1238544 h 1266896"/>
                <a:gd name="connsiteX2" fmla="*/ 2268278 w 7761768"/>
                <a:gd name="connsiteY2" fmla="*/ 1238543 h 1266896"/>
                <a:gd name="connsiteX3" fmla="*/ 2941674 w 7761768"/>
                <a:gd name="connsiteY3" fmla="*/ 1082598 h 1266896"/>
                <a:gd name="connsiteX4" fmla="*/ 3466213 w 7761768"/>
                <a:gd name="connsiteY4" fmla="*/ 735268 h 1266896"/>
                <a:gd name="connsiteX5" fmla="*/ 3997843 w 7761768"/>
                <a:gd name="connsiteY5" fmla="*/ 317055 h 1266896"/>
                <a:gd name="connsiteX6" fmla="*/ 4416056 w 7761768"/>
                <a:gd name="connsiteY6" fmla="*/ 47695 h 1266896"/>
                <a:gd name="connsiteX7" fmla="*/ 4961861 w 7761768"/>
                <a:gd name="connsiteY7" fmla="*/ 54785 h 1266896"/>
                <a:gd name="connsiteX8" fmla="*/ 5684875 w 7761768"/>
                <a:gd name="connsiteY8" fmla="*/ 593501 h 1266896"/>
                <a:gd name="connsiteX9" fmla="*/ 6542568 w 7761768"/>
                <a:gd name="connsiteY9" fmla="*/ 1146394 h 1266896"/>
                <a:gd name="connsiteX10" fmla="*/ 7761768 w 7761768"/>
                <a:gd name="connsiteY10" fmla="*/ 1266896 h 1266896"/>
                <a:gd name="connsiteX0" fmla="*/ 0 w 7761768"/>
                <a:gd name="connsiteY0" fmla="*/ 1241187 h 1262452"/>
                <a:gd name="connsiteX1" fmla="*/ 1077432 w 7761768"/>
                <a:gd name="connsiteY1" fmla="*/ 1234100 h 1262452"/>
                <a:gd name="connsiteX2" fmla="*/ 2268278 w 7761768"/>
                <a:gd name="connsiteY2" fmla="*/ 1234099 h 1262452"/>
                <a:gd name="connsiteX3" fmla="*/ 2941674 w 7761768"/>
                <a:gd name="connsiteY3" fmla="*/ 1078154 h 1262452"/>
                <a:gd name="connsiteX4" fmla="*/ 3466213 w 7761768"/>
                <a:gd name="connsiteY4" fmla="*/ 730824 h 1262452"/>
                <a:gd name="connsiteX5" fmla="*/ 3997843 w 7761768"/>
                <a:gd name="connsiteY5" fmla="*/ 312611 h 1262452"/>
                <a:gd name="connsiteX6" fmla="*/ 4416056 w 7761768"/>
                <a:gd name="connsiteY6" fmla="*/ 43251 h 1262452"/>
                <a:gd name="connsiteX7" fmla="*/ 4954772 w 7761768"/>
                <a:gd name="connsiteY7" fmla="*/ 57429 h 1262452"/>
                <a:gd name="connsiteX8" fmla="*/ 5684875 w 7761768"/>
                <a:gd name="connsiteY8" fmla="*/ 589057 h 1262452"/>
                <a:gd name="connsiteX9" fmla="*/ 6542568 w 7761768"/>
                <a:gd name="connsiteY9" fmla="*/ 1141950 h 1262452"/>
                <a:gd name="connsiteX10" fmla="*/ 7761768 w 7761768"/>
                <a:gd name="connsiteY10" fmla="*/ 1262452 h 1262452"/>
                <a:gd name="connsiteX0" fmla="*/ 0 w 7761768"/>
                <a:gd name="connsiteY0" fmla="*/ 1237669 h 1258934"/>
                <a:gd name="connsiteX1" fmla="*/ 1077432 w 7761768"/>
                <a:gd name="connsiteY1" fmla="*/ 1230582 h 1258934"/>
                <a:gd name="connsiteX2" fmla="*/ 2268278 w 7761768"/>
                <a:gd name="connsiteY2" fmla="*/ 1230581 h 1258934"/>
                <a:gd name="connsiteX3" fmla="*/ 2941674 w 7761768"/>
                <a:gd name="connsiteY3" fmla="*/ 1074636 h 1258934"/>
                <a:gd name="connsiteX4" fmla="*/ 3466213 w 7761768"/>
                <a:gd name="connsiteY4" fmla="*/ 727306 h 1258934"/>
                <a:gd name="connsiteX5" fmla="*/ 3997843 w 7761768"/>
                <a:gd name="connsiteY5" fmla="*/ 309093 h 1258934"/>
                <a:gd name="connsiteX6" fmla="*/ 4437321 w 7761768"/>
                <a:gd name="connsiteY6" fmla="*/ 46821 h 1258934"/>
                <a:gd name="connsiteX7" fmla="*/ 4954772 w 7761768"/>
                <a:gd name="connsiteY7" fmla="*/ 53911 h 1258934"/>
                <a:gd name="connsiteX8" fmla="*/ 5684875 w 7761768"/>
                <a:gd name="connsiteY8" fmla="*/ 585539 h 1258934"/>
                <a:gd name="connsiteX9" fmla="*/ 6542568 w 7761768"/>
                <a:gd name="connsiteY9" fmla="*/ 1138432 h 1258934"/>
                <a:gd name="connsiteX10" fmla="*/ 7761768 w 7761768"/>
                <a:gd name="connsiteY10" fmla="*/ 1258934 h 1258934"/>
                <a:gd name="connsiteX0" fmla="*/ 0 w 7761768"/>
                <a:gd name="connsiteY0" fmla="*/ 1238443 h 1259708"/>
                <a:gd name="connsiteX1" fmla="*/ 1077432 w 7761768"/>
                <a:gd name="connsiteY1" fmla="*/ 1231356 h 1259708"/>
                <a:gd name="connsiteX2" fmla="*/ 2268278 w 7761768"/>
                <a:gd name="connsiteY2" fmla="*/ 1231355 h 1259708"/>
                <a:gd name="connsiteX3" fmla="*/ 2941674 w 7761768"/>
                <a:gd name="connsiteY3" fmla="*/ 1075410 h 1259708"/>
                <a:gd name="connsiteX4" fmla="*/ 3466213 w 7761768"/>
                <a:gd name="connsiteY4" fmla="*/ 728080 h 1259708"/>
                <a:gd name="connsiteX5" fmla="*/ 4012020 w 7761768"/>
                <a:gd name="connsiteY5" fmla="*/ 324044 h 1259708"/>
                <a:gd name="connsiteX6" fmla="*/ 4437321 w 7761768"/>
                <a:gd name="connsiteY6" fmla="*/ 47595 h 1259708"/>
                <a:gd name="connsiteX7" fmla="*/ 4954772 w 7761768"/>
                <a:gd name="connsiteY7" fmla="*/ 54685 h 1259708"/>
                <a:gd name="connsiteX8" fmla="*/ 5684875 w 7761768"/>
                <a:gd name="connsiteY8" fmla="*/ 586313 h 1259708"/>
                <a:gd name="connsiteX9" fmla="*/ 6542568 w 7761768"/>
                <a:gd name="connsiteY9" fmla="*/ 1139206 h 1259708"/>
                <a:gd name="connsiteX10" fmla="*/ 7761768 w 7761768"/>
                <a:gd name="connsiteY10" fmla="*/ 1259708 h 1259708"/>
                <a:gd name="connsiteX0" fmla="*/ 0 w 7761768"/>
                <a:gd name="connsiteY0" fmla="*/ 1238443 h 1259708"/>
                <a:gd name="connsiteX1" fmla="*/ 1077432 w 7761768"/>
                <a:gd name="connsiteY1" fmla="*/ 1231356 h 1259708"/>
                <a:gd name="connsiteX2" fmla="*/ 2268278 w 7761768"/>
                <a:gd name="connsiteY2" fmla="*/ 1231355 h 1259708"/>
                <a:gd name="connsiteX3" fmla="*/ 2941674 w 7761768"/>
                <a:gd name="connsiteY3" fmla="*/ 1075410 h 1259708"/>
                <a:gd name="connsiteX4" fmla="*/ 3473301 w 7761768"/>
                <a:gd name="connsiteY4" fmla="*/ 770611 h 1259708"/>
                <a:gd name="connsiteX5" fmla="*/ 4012020 w 7761768"/>
                <a:gd name="connsiteY5" fmla="*/ 324044 h 1259708"/>
                <a:gd name="connsiteX6" fmla="*/ 4437321 w 7761768"/>
                <a:gd name="connsiteY6" fmla="*/ 47595 h 1259708"/>
                <a:gd name="connsiteX7" fmla="*/ 4954772 w 7761768"/>
                <a:gd name="connsiteY7" fmla="*/ 54685 h 1259708"/>
                <a:gd name="connsiteX8" fmla="*/ 5684875 w 7761768"/>
                <a:gd name="connsiteY8" fmla="*/ 586313 h 1259708"/>
                <a:gd name="connsiteX9" fmla="*/ 6542568 w 7761768"/>
                <a:gd name="connsiteY9" fmla="*/ 1139206 h 1259708"/>
                <a:gd name="connsiteX10" fmla="*/ 7761768 w 7761768"/>
                <a:gd name="connsiteY10" fmla="*/ 1259708 h 1259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61768" h="1259708">
                  <a:moveTo>
                    <a:pt x="0" y="1238443"/>
                  </a:moveTo>
                  <a:cubicBezTo>
                    <a:pt x="142358" y="1218950"/>
                    <a:pt x="699386" y="1232537"/>
                    <a:pt x="1077432" y="1231356"/>
                  </a:cubicBezTo>
                  <a:cubicBezTo>
                    <a:pt x="1455478" y="1230175"/>
                    <a:pt x="1957571" y="1257346"/>
                    <a:pt x="2268278" y="1231355"/>
                  </a:cubicBezTo>
                  <a:cubicBezTo>
                    <a:pt x="2578985" y="1205364"/>
                    <a:pt x="2740837" y="1152201"/>
                    <a:pt x="2941674" y="1075410"/>
                  </a:cubicBezTo>
                  <a:cubicBezTo>
                    <a:pt x="3142511" y="998619"/>
                    <a:pt x="3294910" y="895839"/>
                    <a:pt x="3473301" y="770611"/>
                  </a:cubicBezTo>
                  <a:cubicBezTo>
                    <a:pt x="3651692" y="645383"/>
                    <a:pt x="3851350" y="444547"/>
                    <a:pt x="4012020" y="324044"/>
                  </a:cubicBezTo>
                  <a:cubicBezTo>
                    <a:pt x="4172690" y="203541"/>
                    <a:pt x="4280196" y="92488"/>
                    <a:pt x="4437321" y="47595"/>
                  </a:cubicBezTo>
                  <a:cubicBezTo>
                    <a:pt x="4594446" y="2702"/>
                    <a:pt x="4746846" y="-35101"/>
                    <a:pt x="4954772" y="54685"/>
                  </a:cubicBezTo>
                  <a:cubicBezTo>
                    <a:pt x="5162698" y="144471"/>
                    <a:pt x="5420242" y="405560"/>
                    <a:pt x="5684875" y="586313"/>
                  </a:cubicBezTo>
                  <a:cubicBezTo>
                    <a:pt x="5949508" y="767066"/>
                    <a:pt x="6196419" y="1026974"/>
                    <a:pt x="6542568" y="1139206"/>
                  </a:cubicBezTo>
                  <a:cubicBezTo>
                    <a:pt x="6888717" y="1251439"/>
                    <a:pt x="7299252" y="1232536"/>
                    <a:pt x="7761768" y="1259708"/>
                  </a:cubicBezTo>
                </a:path>
              </a:pathLst>
            </a:custGeom>
            <a:noFill/>
            <a:ln w="19050" cap="flat" cmpd="sng" algn="ctr">
              <a:solidFill>
                <a:srgbClr val="FFC000"/>
              </a:solidFill>
              <a:prstDash val="lgDash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66" name="Straight Connector 552">
              <a:extLst>
                <a:ext uri="{FF2B5EF4-FFF2-40B4-BE49-F238E27FC236}">
                  <a16:creationId xmlns:a16="http://schemas.microsoft.com/office/drawing/2014/main" id="{E0D32EF4-11D7-68A0-0844-BF8C35FE51C4}"/>
                </a:ext>
              </a:extLst>
            </p:cNvPr>
            <p:cNvCxnSpPr/>
            <p:nvPr/>
          </p:nvCxnSpPr>
          <p:spPr>
            <a:xfrm>
              <a:off x="7607711" y="2583856"/>
              <a:ext cx="0" cy="692493"/>
            </a:xfrm>
            <a:prstGeom prst="line">
              <a:avLst/>
            </a:prstGeom>
            <a:noFill/>
            <a:ln w="19050" cap="flat" cmpd="sng" algn="ctr">
              <a:solidFill>
                <a:srgbClr val="E7E6E6">
                  <a:lumMod val="75000"/>
                </a:srgbClr>
              </a:solidFill>
              <a:prstDash val="dash"/>
              <a:miter lim="800000"/>
            </a:ln>
            <a:effectLst/>
          </p:spPr>
        </p:cxnSp>
        <p:sp>
          <p:nvSpPr>
            <p:cNvPr id="267" name="Freeform 96">
              <a:extLst>
                <a:ext uri="{FF2B5EF4-FFF2-40B4-BE49-F238E27FC236}">
                  <a16:creationId xmlns:a16="http://schemas.microsoft.com/office/drawing/2014/main" id="{882CC499-9341-87CF-7C8A-6DA2896D38BE}"/>
                </a:ext>
              </a:extLst>
            </p:cNvPr>
            <p:cNvSpPr/>
            <p:nvPr/>
          </p:nvSpPr>
          <p:spPr>
            <a:xfrm>
              <a:off x="6647087" y="2276596"/>
              <a:ext cx="1801170" cy="994959"/>
            </a:xfrm>
            <a:custGeom>
              <a:avLst/>
              <a:gdLst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48223 w 7761768"/>
                <a:gd name="connsiteY8" fmla="*/ 2621195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621079 w 7761768"/>
                <a:gd name="connsiteY11" fmla="*/ 3585213 h 4308227"/>
                <a:gd name="connsiteX12" fmla="*/ 5996763 w 7761768"/>
                <a:gd name="connsiteY12" fmla="*/ 3911278 h 4308227"/>
                <a:gd name="connsiteX13" fmla="*/ 6542568 w 7761768"/>
                <a:gd name="connsiteY13" fmla="*/ 4187725 h 4308227"/>
                <a:gd name="connsiteX14" fmla="*/ 7761768 w 7761768"/>
                <a:gd name="connsiteY14" fmla="*/ 4308227 h 4308227"/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48223 w 7761768"/>
                <a:gd name="connsiteY8" fmla="*/ 2621195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621079 w 7761768"/>
                <a:gd name="connsiteY11" fmla="*/ 3585213 h 4308227"/>
                <a:gd name="connsiteX12" fmla="*/ 5996763 w 7761768"/>
                <a:gd name="connsiteY12" fmla="*/ 3911278 h 4308227"/>
                <a:gd name="connsiteX13" fmla="*/ 6542568 w 7761768"/>
                <a:gd name="connsiteY13" fmla="*/ 4187725 h 4308227"/>
                <a:gd name="connsiteX14" fmla="*/ 7761768 w 7761768"/>
                <a:gd name="connsiteY14" fmla="*/ 4308227 h 4308227"/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48223 w 7761768"/>
                <a:gd name="connsiteY8" fmla="*/ 2621195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543107 w 7761768"/>
                <a:gd name="connsiteY11" fmla="*/ 3514329 h 4308227"/>
                <a:gd name="connsiteX12" fmla="*/ 5996763 w 7761768"/>
                <a:gd name="connsiteY12" fmla="*/ 3911278 h 4308227"/>
                <a:gd name="connsiteX13" fmla="*/ 6542568 w 7761768"/>
                <a:gd name="connsiteY13" fmla="*/ 4187725 h 4308227"/>
                <a:gd name="connsiteX14" fmla="*/ 7761768 w 7761768"/>
                <a:gd name="connsiteY14" fmla="*/ 4308227 h 4308227"/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48223 w 7761768"/>
                <a:gd name="connsiteY8" fmla="*/ 2621195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543107 w 7761768"/>
                <a:gd name="connsiteY11" fmla="*/ 3514329 h 4308227"/>
                <a:gd name="connsiteX12" fmla="*/ 5996763 w 7761768"/>
                <a:gd name="connsiteY12" fmla="*/ 3911278 h 4308227"/>
                <a:gd name="connsiteX13" fmla="*/ 6542568 w 7761768"/>
                <a:gd name="connsiteY13" fmla="*/ 4187725 h 4308227"/>
                <a:gd name="connsiteX14" fmla="*/ 7761768 w 7761768"/>
                <a:gd name="connsiteY14" fmla="*/ 4308227 h 4308227"/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48223 w 7761768"/>
                <a:gd name="connsiteY8" fmla="*/ 2621195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543107 w 7761768"/>
                <a:gd name="connsiteY11" fmla="*/ 3514329 h 4308227"/>
                <a:gd name="connsiteX12" fmla="*/ 5996763 w 7761768"/>
                <a:gd name="connsiteY12" fmla="*/ 3911278 h 4308227"/>
                <a:gd name="connsiteX13" fmla="*/ 6542568 w 7761768"/>
                <a:gd name="connsiteY13" fmla="*/ 4187725 h 4308227"/>
                <a:gd name="connsiteX14" fmla="*/ 7761768 w 7761768"/>
                <a:gd name="connsiteY14" fmla="*/ 4308227 h 4308227"/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48223 w 7761768"/>
                <a:gd name="connsiteY8" fmla="*/ 2621195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543107 w 7761768"/>
                <a:gd name="connsiteY11" fmla="*/ 3514329 h 4308227"/>
                <a:gd name="connsiteX12" fmla="*/ 6542568 w 7761768"/>
                <a:gd name="connsiteY12" fmla="*/ 4187725 h 4308227"/>
                <a:gd name="connsiteX13" fmla="*/ 7761768 w 7761768"/>
                <a:gd name="connsiteY13" fmla="*/ 4308227 h 4308227"/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48223 w 7761768"/>
                <a:gd name="connsiteY8" fmla="*/ 2621195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684875 w 7761768"/>
                <a:gd name="connsiteY11" fmla="*/ 3634832 h 4308227"/>
                <a:gd name="connsiteX12" fmla="*/ 6542568 w 7761768"/>
                <a:gd name="connsiteY12" fmla="*/ 4187725 h 4308227"/>
                <a:gd name="connsiteX13" fmla="*/ 7761768 w 7761768"/>
                <a:gd name="connsiteY13" fmla="*/ 4308227 h 4308227"/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48223 w 7761768"/>
                <a:gd name="connsiteY8" fmla="*/ 2621195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684875 w 7761768"/>
                <a:gd name="connsiteY11" fmla="*/ 3634832 h 4308227"/>
                <a:gd name="connsiteX12" fmla="*/ 6542568 w 7761768"/>
                <a:gd name="connsiteY12" fmla="*/ 4187725 h 4308227"/>
                <a:gd name="connsiteX13" fmla="*/ 7761768 w 7761768"/>
                <a:gd name="connsiteY13" fmla="*/ 4308227 h 4308227"/>
                <a:gd name="connsiteX0" fmla="*/ 0 w 7761768"/>
                <a:gd name="connsiteY0" fmla="*/ 4286962 h 4286962"/>
                <a:gd name="connsiteX1" fmla="*/ 425302 w 7761768"/>
                <a:gd name="connsiteY1" fmla="*/ 4180637 h 4286962"/>
                <a:gd name="connsiteX2" fmla="*/ 843516 w 7761768"/>
                <a:gd name="connsiteY2" fmla="*/ 3882925 h 4286962"/>
                <a:gd name="connsiteX3" fmla="*/ 1212112 w 7761768"/>
                <a:gd name="connsiteY3" fmla="*/ 3209530 h 4286962"/>
                <a:gd name="connsiteX4" fmla="*/ 2062716 w 7761768"/>
                <a:gd name="connsiteY4" fmla="*/ 693158 h 4286962"/>
                <a:gd name="connsiteX5" fmla="*/ 2516372 w 7761768"/>
                <a:gd name="connsiteY5" fmla="*/ 5585 h 4286962"/>
                <a:gd name="connsiteX6" fmla="*/ 2955851 w 7761768"/>
                <a:gd name="connsiteY6" fmla="*/ 459241 h 4286962"/>
                <a:gd name="connsiteX7" fmla="*/ 3565451 w 7761768"/>
                <a:gd name="connsiteY7" fmla="*/ 1961976 h 4286962"/>
                <a:gd name="connsiteX8" fmla="*/ 3948223 w 7761768"/>
                <a:gd name="connsiteY8" fmla="*/ 2621195 h 4286962"/>
                <a:gd name="connsiteX9" fmla="*/ 4494028 w 7761768"/>
                <a:gd name="connsiteY9" fmla="*/ 2883464 h 4286962"/>
                <a:gd name="connsiteX10" fmla="*/ 4968949 w 7761768"/>
                <a:gd name="connsiteY10" fmla="*/ 3074851 h 4286962"/>
                <a:gd name="connsiteX11" fmla="*/ 5684875 w 7761768"/>
                <a:gd name="connsiteY11" fmla="*/ 3634832 h 4286962"/>
                <a:gd name="connsiteX12" fmla="*/ 6542568 w 7761768"/>
                <a:gd name="connsiteY12" fmla="*/ 4187725 h 4286962"/>
                <a:gd name="connsiteX13" fmla="*/ 7761768 w 7761768"/>
                <a:gd name="connsiteY13" fmla="*/ 4286961 h 4286962"/>
                <a:gd name="connsiteX0" fmla="*/ 0 w 7761768"/>
                <a:gd name="connsiteY0" fmla="*/ 4286962 h 4287568"/>
                <a:gd name="connsiteX1" fmla="*/ 425302 w 7761768"/>
                <a:gd name="connsiteY1" fmla="*/ 4180637 h 4287568"/>
                <a:gd name="connsiteX2" fmla="*/ 843516 w 7761768"/>
                <a:gd name="connsiteY2" fmla="*/ 3882925 h 4287568"/>
                <a:gd name="connsiteX3" fmla="*/ 1212112 w 7761768"/>
                <a:gd name="connsiteY3" fmla="*/ 3209530 h 4287568"/>
                <a:gd name="connsiteX4" fmla="*/ 2062716 w 7761768"/>
                <a:gd name="connsiteY4" fmla="*/ 693158 h 4287568"/>
                <a:gd name="connsiteX5" fmla="*/ 2516372 w 7761768"/>
                <a:gd name="connsiteY5" fmla="*/ 5585 h 4287568"/>
                <a:gd name="connsiteX6" fmla="*/ 2955851 w 7761768"/>
                <a:gd name="connsiteY6" fmla="*/ 459241 h 4287568"/>
                <a:gd name="connsiteX7" fmla="*/ 3565451 w 7761768"/>
                <a:gd name="connsiteY7" fmla="*/ 1961976 h 4287568"/>
                <a:gd name="connsiteX8" fmla="*/ 3948223 w 7761768"/>
                <a:gd name="connsiteY8" fmla="*/ 2621195 h 4287568"/>
                <a:gd name="connsiteX9" fmla="*/ 4494028 w 7761768"/>
                <a:gd name="connsiteY9" fmla="*/ 2883464 h 4287568"/>
                <a:gd name="connsiteX10" fmla="*/ 4968949 w 7761768"/>
                <a:gd name="connsiteY10" fmla="*/ 3074851 h 4287568"/>
                <a:gd name="connsiteX11" fmla="*/ 5684875 w 7761768"/>
                <a:gd name="connsiteY11" fmla="*/ 3634832 h 4287568"/>
                <a:gd name="connsiteX12" fmla="*/ 6542568 w 7761768"/>
                <a:gd name="connsiteY12" fmla="*/ 4187725 h 4287568"/>
                <a:gd name="connsiteX13" fmla="*/ 7761768 w 7761768"/>
                <a:gd name="connsiteY13" fmla="*/ 4286961 h 4287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761768" h="4287568">
                  <a:moveTo>
                    <a:pt x="0" y="4286962"/>
                  </a:moveTo>
                  <a:cubicBezTo>
                    <a:pt x="142358" y="4267469"/>
                    <a:pt x="284716" y="4247976"/>
                    <a:pt x="425302" y="4180637"/>
                  </a:cubicBezTo>
                  <a:cubicBezTo>
                    <a:pt x="565888" y="4113298"/>
                    <a:pt x="712381" y="4044776"/>
                    <a:pt x="843516" y="3882925"/>
                  </a:cubicBezTo>
                  <a:cubicBezTo>
                    <a:pt x="974651" y="3721074"/>
                    <a:pt x="1008912" y="3741158"/>
                    <a:pt x="1212112" y="3209530"/>
                  </a:cubicBezTo>
                  <a:cubicBezTo>
                    <a:pt x="1415312" y="2677902"/>
                    <a:pt x="1845339" y="1227149"/>
                    <a:pt x="2062716" y="693158"/>
                  </a:cubicBezTo>
                  <a:cubicBezTo>
                    <a:pt x="2280093" y="159167"/>
                    <a:pt x="2367516" y="44571"/>
                    <a:pt x="2516372" y="5585"/>
                  </a:cubicBezTo>
                  <a:cubicBezTo>
                    <a:pt x="2665228" y="-33401"/>
                    <a:pt x="2781005" y="133176"/>
                    <a:pt x="2955851" y="459241"/>
                  </a:cubicBezTo>
                  <a:cubicBezTo>
                    <a:pt x="3130698" y="785306"/>
                    <a:pt x="3400056" y="1601650"/>
                    <a:pt x="3565451" y="1961976"/>
                  </a:cubicBezTo>
                  <a:cubicBezTo>
                    <a:pt x="3730846" y="2322302"/>
                    <a:pt x="3793460" y="2467614"/>
                    <a:pt x="3948223" y="2621195"/>
                  </a:cubicBezTo>
                  <a:cubicBezTo>
                    <a:pt x="4102986" y="2774776"/>
                    <a:pt x="4309730" y="2814944"/>
                    <a:pt x="4494028" y="2883464"/>
                  </a:cubicBezTo>
                  <a:cubicBezTo>
                    <a:pt x="4678326" y="2951984"/>
                    <a:pt x="4770475" y="2949623"/>
                    <a:pt x="4968949" y="3074851"/>
                  </a:cubicBezTo>
                  <a:cubicBezTo>
                    <a:pt x="5167424" y="3200079"/>
                    <a:pt x="5422605" y="3442265"/>
                    <a:pt x="5684875" y="3634832"/>
                  </a:cubicBezTo>
                  <a:cubicBezTo>
                    <a:pt x="5947145" y="3827399"/>
                    <a:pt x="6196419" y="4079037"/>
                    <a:pt x="6542568" y="4187725"/>
                  </a:cubicBezTo>
                  <a:cubicBezTo>
                    <a:pt x="6888717" y="4296413"/>
                    <a:pt x="7299252" y="4288142"/>
                    <a:pt x="7761768" y="4286961"/>
                  </a:cubicBezTo>
                </a:path>
              </a:pathLst>
            </a:custGeom>
            <a:noFill/>
            <a:ln w="19050" cap="flat" cmpd="sng" algn="ctr">
              <a:solidFill>
                <a:srgbClr val="0BB5DD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68" name="Straight Arrow Connector 554">
              <a:extLst>
                <a:ext uri="{FF2B5EF4-FFF2-40B4-BE49-F238E27FC236}">
                  <a16:creationId xmlns:a16="http://schemas.microsoft.com/office/drawing/2014/main" id="{38B26612-91D0-512B-38C8-E8EEA43198A8}"/>
                </a:ext>
              </a:extLst>
            </p:cNvPr>
            <p:cNvCxnSpPr/>
            <p:nvPr/>
          </p:nvCxnSpPr>
          <p:spPr>
            <a:xfrm>
              <a:off x="6647087" y="3279639"/>
              <a:ext cx="1866632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bg2">
                  <a:lumMod val="75000"/>
                </a:scheme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69" name="Freeform 101">
              <a:extLst>
                <a:ext uri="{FF2B5EF4-FFF2-40B4-BE49-F238E27FC236}">
                  <a16:creationId xmlns:a16="http://schemas.microsoft.com/office/drawing/2014/main" id="{5553B8A1-68C0-41E2-8DA9-CCE5B294EE36}"/>
                </a:ext>
              </a:extLst>
            </p:cNvPr>
            <p:cNvSpPr/>
            <p:nvPr/>
          </p:nvSpPr>
          <p:spPr>
            <a:xfrm>
              <a:off x="6653666" y="2277350"/>
              <a:ext cx="1769917" cy="982045"/>
            </a:xfrm>
            <a:custGeom>
              <a:avLst/>
              <a:gdLst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48223 w 7761768"/>
                <a:gd name="connsiteY8" fmla="*/ 2621195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621079 w 7761768"/>
                <a:gd name="connsiteY11" fmla="*/ 3585213 h 4308227"/>
                <a:gd name="connsiteX12" fmla="*/ 5996763 w 7761768"/>
                <a:gd name="connsiteY12" fmla="*/ 3911278 h 4308227"/>
                <a:gd name="connsiteX13" fmla="*/ 6542568 w 7761768"/>
                <a:gd name="connsiteY13" fmla="*/ 4187725 h 4308227"/>
                <a:gd name="connsiteX14" fmla="*/ 7761768 w 7761768"/>
                <a:gd name="connsiteY14" fmla="*/ 4308227 h 4308227"/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48223 w 7761768"/>
                <a:gd name="connsiteY8" fmla="*/ 2621195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621079 w 7761768"/>
                <a:gd name="connsiteY11" fmla="*/ 3585213 h 4308227"/>
                <a:gd name="connsiteX12" fmla="*/ 5996763 w 7761768"/>
                <a:gd name="connsiteY12" fmla="*/ 3911278 h 4308227"/>
                <a:gd name="connsiteX13" fmla="*/ 6542568 w 7761768"/>
                <a:gd name="connsiteY13" fmla="*/ 4187725 h 4308227"/>
                <a:gd name="connsiteX14" fmla="*/ 7761768 w 7761768"/>
                <a:gd name="connsiteY14" fmla="*/ 4308227 h 4308227"/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48223 w 7761768"/>
                <a:gd name="connsiteY8" fmla="*/ 2621195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543107 w 7761768"/>
                <a:gd name="connsiteY11" fmla="*/ 3514329 h 4308227"/>
                <a:gd name="connsiteX12" fmla="*/ 5996763 w 7761768"/>
                <a:gd name="connsiteY12" fmla="*/ 3911278 h 4308227"/>
                <a:gd name="connsiteX13" fmla="*/ 6542568 w 7761768"/>
                <a:gd name="connsiteY13" fmla="*/ 4187725 h 4308227"/>
                <a:gd name="connsiteX14" fmla="*/ 7761768 w 7761768"/>
                <a:gd name="connsiteY14" fmla="*/ 4308227 h 4308227"/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48223 w 7761768"/>
                <a:gd name="connsiteY8" fmla="*/ 2621195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543107 w 7761768"/>
                <a:gd name="connsiteY11" fmla="*/ 3514329 h 4308227"/>
                <a:gd name="connsiteX12" fmla="*/ 5996763 w 7761768"/>
                <a:gd name="connsiteY12" fmla="*/ 3911278 h 4308227"/>
                <a:gd name="connsiteX13" fmla="*/ 6542568 w 7761768"/>
                <a:gd name="connsiteY13" fmla="*/ 4187725 h 4308227"/>
                <a:gd name="connsiteX14" fmla="*/ 7761768 w 7761768"/>
                <a:gd name="connsiteY14" fmla="*/ 4308227 h 4308227"/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48223 w 7761768"/>
                <a:gd name="connsiteY8" fmla="*/ 2621195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543107 w 7761768"/>
                <a:gd name="connsiteY11" fmla="*/ 3514329 h 4308227"/>
                <a:gd name="connsiteX12" fmla="*/ 5996763 w 7761768"/>
                <a:gd name="connsiteY12" fmla="*/ 3911278 h 4308227"/>
                <a:gd name="connsiteX13" fmla="*/ 6542568 w 7761768"/>
                <a:gd name="connsiteY13" fmla="*/ 4187725 h 4308227"/>
                <a:gd name="connsiteX14" fmla="*/ 7761768 w 7761768"/>
                <a:gd name="connsiteY14" fmla="*/ 4308227 h 4308227"/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48223 w 7761768"/>
                <a:gd name="connsiteY8" fmla="*/ 2621195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543107 w 7761768"/>
                <a:gd name="connsiteY11" fmla="*/ 3514329 h 4308227"/>
                <a:gd name="connsiteX12" fmla="*/ 6542568 w 7761768"/>
                <a:gd name="connsiteY12" fmla="*/ 4187725 h 4308227"/>
                <a:gd name="connsiteX13" fmla="*/ 7761768 w 7761768"/>
                <a:gd name="connsiteY13" fmla="*/ 4308227 h 4308227"/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48223 w 7761768"/>
                <a:gd name="connsiteY8" fmla="*/ 2621195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684875 w 7761768"/>
                <a:gd name="connsiteY11" fmla="*/ 3634832 h 4308227"/>
                <a:gd name="connsiteX12" fmla="*/ 6542568 w 7761768"/>
                <a:gd name="connsiteY12" fmla="*/ 4187725 h 4308227"/>
                <a:gd name="connsiteX13" fmla="*/ 7761768 w 7761768"/>
                <a:gd name="connsiteY13" fmla="*/ 4308227 h 4308227"/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48223 w 7761768"/>
                <a:gd name="connsiteY8" fmla="*/ 2621195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684875 w 7761768"/>
                <a:gd name="connsiteY11" fmla="*/ 3634832 h 4308227"/>
                <a:gd name="connsiteX12" fmla="*/ 6542568 w 7761768"/>
                <a:gd name="connsiteY12" fmla="*/ 4187725 h 4308227"/>
                <a:gd name="connsiteX13" fmla="*/ 7761768 w 7761768"/>
                <a:gd name="connsiteY13" fmla="*/ 4308227 h 4308227"/>
                <a:gd name="connsiteX0" fmla="*/ 0 w 7761768"/>
                <a:gd name="connsiteY0" fmla="*/ 4284376 h 4305641"/>
                <a:gd name="connsiteX1" fmla="*/ 425302 w 7761768"/>
                <a:gd name="connsiteY1" fmla="*/ 4178051 h 4305641"/>
                <a:gd name="connsiteX2" fmla="*/ 843516 w 7761768"/>
                <a:gd name="connsiteY2" fmla="*/ 3880339 h 4305641"/>
                <a:gd name="connsiteX3" fmla="*/ 1212112 w 7761768"/>
                <a:gd name="connsiteY3" fmla="*/ 3206944 h 4305641"/>
                <a:gd name="connsiteX4" fmla="*/ 2062716 w 7761768"/>
                <a:gd name="connsiteY4" fmla="*/ 690572 h 4305641"/>
                <a:gd name="connsiteX5" fmla="*/ 2516372 w 7761768"/>
                <a:gd name="connsiteY5" fmla="*/ 2999 h 4305641"/>
                <a:gd name="connsiteX6" fmla="*/ 2899144 w 7761768"/>
                <a:gd name="connsiteY6" fmla="*/ 506274 h 4305641"/>
                <a:gd name="connsiteX7" fmla="*/ 3565451 w 7761768"/>
                <a:gd name="connsiteY7" fmla="*/ 1959390 h 4305641"/>
                <a:gd name="connsiteX8" fmla="*/ 3948223 w 7761768"/>
                <a:gd name="connsiteY8" fmla="*/ 2618609 h 4305641"/>
                <a:gd name="connsiteX9" fmla="*/ 4494028 w 7761768"/>
                <a:gd name="connsiteY9" fmla="*/ 2880878 h 4305641"/>
                <a:gd name="connsiteX10" fmla="*/ 4968949 w 7761768"/>
                <a:gd name="connsiteY10" fmla="*/ 3072265 h 4305641"/>
                <a:gd name="connsiteX11" fmla="*/ 5684875 w 7761768"/>
                <a:gd name="connsiteY11" fmla="*/ 3632246 h 4305641"/>
                <a:gd name="connsiteX12" fmla="*/ 6542568 w 7761768"/>
                <a:gd name="connsiteY12" fmla="*/ 4185139 h 4305641"/>
                <a:gd name="connsiteX13" fmla="*/ 7761768 w 7761768"/>
                <a:gd name="connsiteY13" fmla="*/ 4305641 h 4305641"/>
                <a:gd name="connsiteX0" fmla="*/ 0 w 7761768"/>
                <a:gd name="connsiteY0" fmla="*/ 4214443 h 4235708"/>
                <a:gd name="connsiteX1" fmla="*/ 425302 w 7761768"/>
                <a:gd name="connsiteY1" fmla="*/ 4108118 h 4235708"/>
                <a:gd name="connsiteX2" fmla="*/ 843516 w 7761768"/>
                <a:gd name="connsiteY2" fmla="*/ 3810406 h 4235708"/>
                <a:gd name="connsiteX3" fmla="*/ 1212112 w 7761768"/>
                <a:gd name="connsiteY3" fmla="*/ 3137011 h 4235708"/>
                <a:gd name="connsiteX4" fmla="*/ 2062716 w 7761768"/>
                <a:gd name="connsiteY4" fmla="*/ 620639 h 4235708"/>
                <a:gd name="connsiteX5" fmla="*/ 2509284 w 7761768"/>
                <a:gd name="connsiteY5" fmla="*/ 3950 h 4235708"/>
                <a:gd name="connsiteX6" fmla="*/ 2899144 w 7761768"/>
                <a:gd name="connsiteY6" fmla="*/ 436341 h 4235708"/>
                <a:gd name="connsiteX7" fmla="*/ 3565451 w 7761768"/>
                <a:gd name="connsiteY7" fmla="*/ 1889457 h 4235708"/>
                <a:gd name="connsiteX8" fmla="*/ 3948223 w 7761768"/>
                <a:gd name="connsiteY8" fmla="*/ 2548676 h 4235708"/>
                <a:gd name="connsiteX9" fmla="*/ 4494028 w 7761768"/>
                <a:gd name="connsiteY9" fmla="*/ 2810945 h 4235708"/>
                <a:gd name="connsiteX10" fmla="*/ 4968949 w 7761768"/>
                <a:gd name="connsiteY10" fmla="*/ 3002332 h 4235708"/>
                <a:gd name="connsiteX11" fmla="*/ 5684875 w 7761768"/>
                <a:gd name="connsiteY11" fmla="*/ 3562313 h 4235708"/>
                <a:gd name="connsiteX12" fmla="*/ 6542568 w 7761768"/>
                <a:gd name="connsiteY12" fmla="*/ 4115206 h 4235708"/>
                <a:gd name="connsiteX13" fmla="*/ 7761768 w 7761768"/>
                <a:gd name="connsiteY13" fmla="*/ 4235708 h 4235708"/>
                <a:gd name="connsiteX0" fmla="*/ 0 w 7761768"/>
                <a:gd name="connsiteY0" fmla="*/ 4210651 h 4231916"/>
                <a:gd name="connsiteX1" fmla="*/ 425302 w 7761768"/>
                <a:gd name="connsiteY1" fmla="*/ 4104326 h 4231916"/>
                <a:gd name="connsiteX2" fmla="*/ 843516 w 7761768"/>
                <a:gd name="connsiteY2" fmla="*/ 3806614 h 4231916"/>
                <a:gd name="connsiteX3" fmla="*/ 1212112 w 7761768"/>
                <a:gd name="connsiteY3" fmla="*/ 3133219 h 4231916"/>
                <a:gd name="connsiteX4" fmla="*/ 2062716 w 7761768"/>
                <a:gd name="connsiteY4" fmla="*/ 616847 h 4231916"/>
                <a:gd name="connsiteX5" fmla="*/ 2509284 w 7761768"/>
                <a:gd name="connsiteY5" fmla="*/ 158 h 4231916"/>
                <a:gd name="connsiteX6" fmla="*/ 2899144 w 7761768"/>
                <a:gd name="connsiteY6" fmla="*/ 432549 h 4231916"/>
                <a:gd name="connsiteX7" fmla="*/ 3565451 w 7761768"/>
                <a:gd name="connsiteY7" fmla="*/ 1885665 h 4231916"/>
                <a:gd name="connsiteX8" fmla="*/ 3948223 w 7761768"/>
                <a:gd name="connsiteY8" fmla="*/ 2544884 h 4231916"/>
                <a:gd name="connsiteX9" fmla="*/ 4494028 w 7761768"/>
                <a:gd name="connsiteY9" fmla="*/ 2807153 h 4231916"/>
                <a:gd name="connsiteX10" fmla="*/ 4968949 w 7761768"/>
                <a:gd name="connsiteY10" fmla="*/ 2998540 h 4231916"/>
                <a:gd name="connsiteX11" fmla="*/ 5684875 w 7761768"/>
                <a:gd name="connsiteY11" fmla="*/ 3558521 h 4231916"/>
                <a:gd name="connsiteX12" fmla="*/ 6542568 w 7761768"/>
                <a:gd name="connsiteY12" fmla="*/ 4111414 h 4231916"/>
                <a:gd name="connsiteX13" fmla="*/ 7761768 w 7761768"/>
                <a:gd name="connsiteY13" fmla="*/ 4231916 h 4231916"/>
                <a:gd name="connsiteX0" fmla="*/ 0 w 7761768"/>
                <a:gd name="connsiteY0" fmla="*/ 4210651 h 4231916"/>
                <a:gd name="connsiteX1" fmla="*/ 425302 w 7761768"/>
                <a:gd name="connsiteY1" fmla="*/ 4104326 h 4231916"/>
                <a:gd name="connsiteX2" fmla="*/ 843516 w 7761768"/>
                <a:gd name="connsiteY2" fmla="*/ 3806614 h 4231916"/>
                <a:gd name="connsiteX3" fmla="*/ 1212112 w 7761768"/>
                <a:gd name="connsiteY3" fmla="*/ 3133219 h 4231916"/>
                <a:gd name="connsiteX4" fmla="*/ 2062716 w 7761768"/>
                <a:gd name="connsiteY4" fmla="*/ 616847 h 4231916"/>
                <a:gd name="connsiteX5" fmla="*/ 2509284 w 7761768"/>
                <a:gd name="connsiteY5" fmla="*/ 158 h 4231916"/>
                <a:gd name="connsiteX6" fmla="*/ 2899144 w 7761768"/>
                <a:gd name="connsiteY6" fmla="*/ 432549 h 4231916"/>
                <a:gd name="connsiteX7" fmla="*/ 3430772 w 7761768"/>
                <a:gd name="connsiteY7" fmla="*/ 1949461 h 4231916"/>
                <a:gd name="connsiteX8" fmla="*/ 3948223 w 7761768"/>
                <a:gd name="connsiteY8" fmla="*/ 2544884 h 4231916"/>
                <a:gd name="connsiteX9" fmla="*/ 4494028 w 7761768"/>
                <a:gd name="connsiteY9" fmla="*/ 2807153 h 4231916"/>
                <a:gd name="connsiteX10" fmla="*/ 4968949 w 7761768"/>
                <a:gd name="connsiteY10" fmla="*/ 2998540 h 4231916"/>
                <a:gd name="connsiteX11" fmla="*/ 5684875 w 7761768"/>
                <a:gd name="connsiteY11" fmla="*/ 3558521 h 4231916"/>
                <a:gd name="connsiteX12" fmla="*/ 6542568 w 7761768"/>
                <a:gd name="connsiteY12" fmla="*/ 4111414 h 4231916"/>
                <a:gd name="connsiteX13" fmla="*/ 7761768 w 7761768"/>
                <a:gd name="connsiteY13" fmla="*/ 4231916 h 4231916"/>
                <a:gd name="connsiteX0" fmla="*/ 0 w 7761768"/>
                <a:gd name="connsiteY0" fmla="*/ 4210651 h 4231916"/>
                <a:gd name="connsiteX1" fmla="*/ 425302 w 7761768"/>
                <a:gd name="connsiteY1" fmla="*/ 4104326 h 4231916"/>
                <a:gd name="connsiteX2" fmla="*/ 843516 w 7761768"/>
                <a:gd name="connsiteY2" fmla="*/ 3806614 h 4231916"/>
                <a:gd name="connsiteX3" fmla="*/ 1212112 w 7761768"/>
                <a:gd name="connsiteY3" fmla="*/ 3133219 h 4231916"/>
                <a:gd name="connsiteX4" fmla="*/ 2062716 w 7761768"/>
                <a:gd name="connsiteY4" fmla="*/ 616847 h 4231916"/>
                <a:gd name="connsiteX5" fmla="*/ 2509284 w 7761768"/>
                <a:gd name="connsiteY5" fmla="*/ 158 h 4231916"/>
                <a:gd name="connsiteX6" fmla="*/ 2899144 w 7761768"/>
                <a:gd name="connsiteY6" fmla="*/ 432549 h 4231916"/>
                <a:gd name="connsiteX7" fmla="*/ 3430772 w 7761768"/>
                <a:gd name="connsiteY7" fmla="*/ 1949461 h 4231916"/>
                <a:gd name="connsiteX8" fmla="*/ 3806455 w 7761768"/>
                <a:gd name="connsiteY8" fmla="*/ 3076512 h 4231916"/>
                <a:gd name="connsiteX9" fmla="*/ 4494028 w 7761768"/>
                <a:gd name="connsiteY9" fmla="*/ 2807153 h 4231916"/>
                <a:gd name="connsiteX10" fmla="*/ 4968949 w 7761768"/>
                <a:gd name="connsiteY10" fmla="*/ 2998540 h 4231916"/>
                <a:gd name="connsiteX11" fmla="*/ 5684875 w 7761768"/>
                <a:gd name="connsiteY11" fmla="*/ 3558521 h 4231916"/>
                <a:gd name="connsiteX12" fmla="*/ 6542568 w 7761768"/>
                <a:gd name="connsiteY12" fmla="*/ 4111414 h 4231916"/>
                <a:gd name="connsiteX13" fmla="*/ 7761768 w 7761768"/>
                <a:gd name="connsiteY13" fmla="*/ 4231916 h 4231916"/>
                <a:gd name="connsiteX0" fmla="*/ 0 w 7761768"/>
                <a:gd name="connsiteY0" fmla="*/ 4210651 h 4231916"/>
                <a:gd name="connsiteX1" fmla="*/ 425302 w 7761768"/>
                <a:gd name="connsiteY1" fmla="*/ 4104326 h 4231916"/>
                <a:gd name="connsiteX2" fmla="*/ 843516 w 7761768"/>
                <a:gd name="connsiteY2" fmla="*/ 3806614 h 4231916"/>
                <a:gd name="connsiteX3" fmla="*/ 1212112 w 7761768"/>
                <a:gd name="connsiteY3" fmla="*/ 3133219 h 4231916"/>
                <a:gd name="connsiteX4" fmla="*/ 2062716 w 7761768"/>
                <a:gd name="connsiteY4" fmla="*/ 616847 h 4231916"/>
                <a:gd name="connsiteX5" fmla="*/ 2509284 w 7761768"/>
                <a:gd name="connsiteY5" fmla="*/ 158 h 4231916"/>
                <a:gd name="connsiteX6" fmla="*/ 2899144 w 7761768"/>
                <a:gd name="connsiteY6" fmla="*/ 432549 h 4231916"/>
                <a:gd name="connsiteX7" fmla="*/ 3430772 w 7761768"/>
                <a:gd name="connsiteY7" fmla="*/ 1949461 h 4231916"/>
                <a:gd name="connsiteX8" fmla="*/ 3806455 w 7761768"/>
                <a:gd name="connsiteY8" fmla="*/ 3076512 h 4231916"/>
                <a:gd name="connsiteX9" fmla="*/ 4245935 w 7761768"/>
                <a:gd name="connsiteY9" fmla="*/ 3764083 h 4231916"/>
                <a:gd name="connsiteX10" fmla="*/ 4968949 w 7761768"/>
                <a:gd name="connsiteY10" fmla="*/ 2998540 h 4231916"/>
                <a:gd name="connsiteX11" fmla="*/ 5684875 w 7761768"/>
                <a:gd name="connsiteY11" fmla="*/ 3558521 h 4231916"/>
                <a:gd name="connsiteX12" fmla="*/ 6542568 w 7761768"/>
                <a:gd name="connsiteY12" fmla="*/ 4111414 h 4231916"/>
                <a:gd name="connsiteX13" fmla="*/ 7761768 w 7761768"/>
                <a:gd name="connsiteY13" fmla="*/ 4231916 h 4231916"/>
                <a:gd name="connsiteX0" fmla="*/ 0 w 7761768"/>
                <a:gd name="connsiteY0" fmla="*/ 4210651 h 4231916"/>
                <a:gd name="connsiteX1" fmla="*/ 425302 w 7761768"/>
                <a:gd name="connsiteY1" fmla="*/ 4104326 h 4231916"/>
                <a:gd name="connsiteX2" fmla="*/ 843516 w 7761768"/>
                <a:gd name="connsiteY2" fmla="*/ 3806614 h 4231916"/>
                <a:gd name="connsiteX3" fmla="*/ 1212112 w 7761768"/>
                <a:gd name="connsiteY3" fmla="*/ 3133219 h 4231916"/>
                <a:gd name="connsiteX4" fmla="*/ 2062716 w 7761768"/>
                <a:gd name="connsiteY4" fmla="*/ 616847 h 4231916"/>
                <a:gd name="connsiteX5" fmla="*/ 2509284 w 7761768"/>
                <a:gd name="connsiteY5" fmla="*/ 158 h 4231916"/>
                <a:gd name="connsiteX6" fmla="*/ 2899144 w 7761768"/>
                <a:gd name="connsiteY6" fmla="*/ 432549 h 4231916"/>
                <a:gd name="connsiteX7" fmla="*/ 3430772 w 7761768"/>
                <a:gd name="connsiteY7" fmla="*/ 1949461 h 4231916"/>
                <a:gd name="connsiteX8" fmla="*/ 3806455 w 7761768"/>
                <a:gd name="connsiteY8" fmla="*/ 3076512 h 4231916"/>
                <a:gd name="connsiteX9" fmla="*/ 4245935 w 7761768"/>
                <a:gd name="connsiteY9" fmla="*/ 3764083 h 4231916"/>
                <a:gd name="connsiteX10" fmla="*/ 5046921 w 7761768"/>
                <a:gd name="connsiteY10" fmla="*/ 4111415 h 4231916"/>
                <a:gd name="connsiteX11" fmla="*/ 5684875 w 7761768"/>
                <a:gd name="connsiteY11" fmla="*/ 3558521 h 4231916"/>
                <a:gd name="connsiteX12" fmla="*/ 6542568 w 7761768"/>
                <a:gd name="connsiteY12" fmla="*/ 4111414 h 4231916"/>
                <a:gd name="connsiteX13" fmla="*/ 7761768 w 7761768"/>
                <a:gd name="connsiteY13" fmla="*/ 4231916 h 4231916"/>
                <a:gd name="connsiteX0" fmla="*/ 0 w 7761768"/>
                <a:gd name="connsiteY0" fmla="*/ 4210651 h 4231916"/>
                <a:gd name="connsiteX1" fmla="*/ 425302 w 7761768"/>
                <a:gd name="connsiteY1" fmla="*/ 4104326 h 4231916"/>
                <a:gd name="connsiteX2" fmla="*/ 843516 w 7761768"/>
                <a:gd name="connsiteY2" fmla="*/ 3806614 h 4231916"/>
                <a:gd name="connsiteX3" fmla="*/ 1212112 w 7761768"/>
                <a:gd name="connsiteY3" fmla="*/ 3133219 h 4231916"/>
                <a:gd name="connsiteX4" fmla="*/ 2062716 w 7761768"/>
                <a:gd name="connsiteY4" fmla="*/ 616847 h 4231916"/>
                <a:gd name="connsiteX5" fmla="*/ 2509284 w 7761768"/>
                <a:gd name="connsiteY5" fmla="*/ 158 h 4231916"/>
                <a:gd name="connsiteX6" fmla="*/ 2899144 w 7761768"/>
                <a:gd name="connsiteY6" fmla="*/ 432549 h 4231916"/>
                <a:gd name="connsiteX7" fmla="*/ 3402418 w 7761768"/>
                <a:gd name="connsiteY7" fmla="*/ 1942373 h 4231916"/>
                <a:gd name="connsiteX8" fmla="*/ 3806455 w 7761768"/>
                <a:gd name="connsiteY8" fmla="*/ 3076512 h 4231916"/>
                <a:gd name="connsiteX9" fmla="*/ 4245935 w 7761768"/>
                <a:gd name="connsiteY9" fmla="*/ 3764083 h 4231916"/>
                <a:gd name="connsiteX10" fmla="*/ 5046921 w 7761768"/>
                <a:gd name="connsiteY10" fmla="*/ 4111415 h 4231916"/>
                <a:gd name="connsiteX11" fmla="*/ 5684875 w 7761768"/>
                <a:gd name="connsiteY11" fmla="*/ 3558521 h 4231916"/>
                <a:gd name="connsiteX12" fmla="*/ 6542568 w 7761768"/>
                <a:gd name="connsiteY12" fmla="*/ 4111414 h 4231916"/>
                <a:gd name="connsiteX13" fmla="*/ 7761768 w 7761768"/>
                <a:gd name="connsiteY13" fmla="*/ 4231916 h 4231916"/>
                <a:gd name="connsiteX0" fmla="*/ 0 w 7761768"/>
                <a:gd name="connsiteY0" fmla="*/ 4210651 h 4231916"/>
                <a:gd name="connsiteX1" fmla="*/ 425302 w 7761768"/>
                <a:gd name="connsiteY1" fmla="*/ 4104326 h 4231916"/>
                <a:gd name="connsiteX2" fmla="*/ 843516 w 7761768"/>
                <a:gd name="connsiteY2" fmla="*/ 3806614 h 4231916"/>
                <a:gd name="connsiteX3" fmla="*/ 1212112 w 7761768"/>
                <a:gd name="connsiteY3" fmla="*/ 3133219 h 4231916"/>
                <a:gd name="connsiteX4" fmla="*/ 2062716 w 7761768"/>
                <a:gd name="connsiteY4" fmla="*/ 616847 h 4231916"/>
                <a:gd name="connsiteX5" fmla="*/ 2509284 w 7761768"/>
                <a:gd name="connsiteY5" fmla="*/ 158 h 4231916"/>
                <a:gd name="connsiteX6" fmla="*/ 2899144 w 7761768"/>
                <a:gd name="connsiteY6" fmla="*/ 432549 h 4231916"/>
                <a:gd name="connsiteX7" fmla="*/ 3402418 w 7761768"/>
                <a:gd name="connsiteY7" fmla="*/ 1942373 h 4231916"/>
                <a:gd name="connsiteX8" fmla="*/ 3806455 w 7761768"/>
                <a:gd name="connsiteY8" fmla="*/ 3076512 h 4231916"/>
                <a:gd name="connsiteX9" fmla="*/ 4245935 w 7761768"/>
                <a:gd name="connsiteY9" fmla="*/ 3764083 h 4231916"/>
                <a:gd name="connsiteX10" fmla="*/ 5046921 w 7761768"/>
                <a:gd name="connsiteY10" fmla="*/ 4111415 h 4231916"/>
                <a:gd name="connsiteX11" fmla="*/ 6542568 w 7761768"/>
                <a:gd name="connsiteY11" fmla="*/ 4111414 h 4231916"/>
                <a:gd name="connsiteX12" fmla="*/ 7761768 w 7761768"/>
                <a:gd name="connsiteY12" fmla="*/ 4231916 h 4231916"/>
                <a:gd name="connsiteX0" fmla="*/ 0 w 7761768"/>
                <a:gd name="connsiteY0" fmla="*/ 4210651 h 4231916"/>
                <a:gd name="connsiteX1" fmla="*/ 425302 w 7761768"/>
                <a:gd name="connsiteY1" fmla="*/ 4104326 h 4231916"/>
                <a:gd name="connsiteX2" fmla="*/ 843516 w 7761768"/>
                <a:gd name="connsiteY2" fmla="*/ 3806614 h 4231916"/>
                <a:gd name="connsiteX3" fmla="*/ 1212112 w 7761768"/>
                <a:gd name="connsiteY3" fmla="*/ 3133219 h 4231916"/>
                <a:gd name="connsiteX4" fmla="*/ 2062716 w 7761768"/>
                <a:gd name="connsiteY4" fmla="*/ 616847 h 4231916"/>
                <a:gd name="connsiteX5" fmla="*/ 2509284 w 7761768"/>
                <a:gd name="connsiteY5" fmla="*/ 158 h 4231916"/>
                <a:gd name="connsiteX6" fmla="*/ 2899144 w 7761768"/>
                <a:gd name="connsiteY6" fmla="*/ 432549 h 4231916"/>
                <a:gd name="connsiteX7" fmla="*/ 3402418 w 7761768"/>
                <a:gd name="connsiteY7" fmla="*/ 1942373 h 4231916"/>
                <a:gd name="connsiteX8" fmla="*/ 3806455 w 7761768"/>
                <a:gd name="connsiteY8" fmla="*/ 3076512 h 4231916"/>
                <a:gd name="connsiteX9" fmla="*/ 4245935 w 7761768"/>
                <a:gd name="connsiteY9" fmla="*/ 3764083 h 4231916"/>
                <a:gd name="connsiteX10" fmla="*/ 5046921 w 7761768"/>
                <a:gd name="connsiteY10" fmla="*/ 4111415 h 4231916"/>
                <a:gd name="connsiteX11" fmla="*/ 7761768 w 7761768"/>
                <a:gd name="connsiteY11" fmla="*/ 4231916 h 4231916"/>
                <a:gd name="connsiteX0" fmla="*/ 0 w 7761768"/>
                <a:gd name="connsiteY0" fmla="*/ 4210651 h 4231916"/>
                <a:gd name="connsiteX1" fmla="*/ 425302 w 7761768"/>
                <a:gd name="connsiteY1" fmla="*/ 4104326 h 4231916"/>
                <a:gd name="connsiteX2" fmla="*/ 843516 w 7761768"/>
                <a:gd name="connsiteY2" fmla="*/ 3806614 h 4231916"/>
                <a:gd name="connsiteX3" fmla="*/ 1212112 w 7761768"/>
                <a:gd name="connsiteY3" fmla="*/ 3133219 h 4231916"/>
                <a:gd name="connsiteX4" fmla="*/ 2062716 w 7761768"/>
                <a:gd name="connsiteY4" fmla="*/ 616847 h 4231916"/>
                <a:gd name="connsiteX5" fmla="*/ 2509284 w 7761768"/>
                <a:gd name="connsiteY5" fmla="*/ 158 h 4231916"/>
                <a:gd name="connsiteX6" fmla="*/ 2899144 w 7761768"/>
                <a:gd name="connsiteY6" fmla="*/ 432549 h 4231916"/>
                <a:gd name="connsiteX7" fmla="*/ 3402418 w 7761768"/>
                <a:gd name="connsiteY7" fmla="*/ 1942373 h 4231916"/>
                <a:gd name="connsiteX8" fmla="*/ 3806455 w 7761768"/>
                <a:gd name="connsiteY8" fmla="*/ 3076512 h 4231916"/>
                <a:gd name="connsiteX9" fmla="*/ 4245935 w 7761768"/>
                <a:gd name="connsiteY9" fmla="*/ 3764083 h 4231916"/>
                <a:gd name="connsiteX10" fmla="*/ 5025656 w 7761768"/>
                <a:gd name="connsiteY10" fmla="*/ 4175210 h 4231916"/>
                <a:gd name="connsiteX11" fmla="*/ 7761768 w 7761768"/>
                <a:gd name="connsiteY11" fmla="*/ 4231916 h 4231916"/>
                <a:gd name="connsiteX0" fmla="*/ 0 w 7761768"/>
                <a:gd name="connsiteY0" fmla="*/ 4210651 h 4231916"/>
                <a:gd name="connsiteX1" fmla="*/ 425302 w 7761768"/>
                <a:gd name="connsiteY1" fmla="*/ 4104326 h 4231916"/>
                <a:gd name="connsiteX2" fmla="*/ 843516 w 7761768"/>
                <a:gd name="connsiteY2" fmla="*/ 3806614 h 4231916"/>
                <a:gd name="connsiteX3" fmla="*/ 1212112 w 7761768"/>
                <a:gd name="connsiteY3" fmla="*/ 3133219 h 4231916"/>
                <a:gd name="connsiteX4" fmla="*/ 2062716 w 7761768"/>
                <a:gd name="connsiteY4" fmla="*/ 616847 h 4231916"/>
                <a:gd name="connsiteX5" fmla="*/ 2509284 w 7761768"/>
                <a:gd name="connsiteY5" fmla="*/ 158 h 4231916"/>
                <a:gd name="connsiteX6" fmla="*/ 2899144 w 7761768"/>
                <a:gd name="connsiteY6" fmla="*/ 432549 h 4231916"/>
                <a:gd name="connsiteX7" fmla="*/ 3402418 w 7761768"/>
                <a:gd name="connsiteY7" fmla="*/ 1942373 h 4231916"/>
                <a:gd name="connsiteX8" fmla="*/ 3806455 w 7761768"/>
                <a:gd name="connsiteY8" fmla="*/ 3076512 h 4231916"/>
                <a:gd name="connsiteX9" fmla="*/ 4210493 w 7761768"/>
                <a:gd name="connsiteY9" fmla="*/ 3806613 h 4231916"/>
                <a:gd name="connsiteX10" fmla="*/ 5025656 w 7761768"/>
                <a:gd name="connsiteY10" fmla="*/ 4175210 h 4231916"/>
                <a:gd name="connsiteX11" fmla="*/ 7761768 w 7761768"/>
                <a:gd name="connsiteY11" fmla="*/ 4231916 h 4231916"/>
                <a:gd name="connsiteX0" fmla="*/ 0 w 7761768"/>
                <a:gd name="connsiteY0" fmla="*/ 4210651 h 4231916"/>
                <a:gd name="connsiteX1" fmla="*/ 425302 w 7761768"/>
                <a:gd name="connsiteY1" fmla="*/ 4104326 h 4231916"/>
                <a:gd name="connsiteX2" fmla="*/ 843516 w 7761768"/>
                <a:gd name="connsiteY2" fmla="*/ 3806614 h 4231916"/>
                <a:gd name="connsiteX3" fmla="*/ 1212112 w 7761768"/>
                <a:gd name="connsiteY3" fmla="*/ 3133219 h 4231916"/>
                <a:gd name="connsiteX4" fmla="*/ 2062716 w 7761768"/>
                <a:gd name="connsiteY4" fmla="*/ 616847 h 4231916"/>
                <a:gd name="connsiteX5" fmla="*/ 2509284 w 7761768"/>
                <a:gd name="connsiteY5" fmla="*/ 158 h 4231916"/>
                <a:gd name="connsiteX6" fmla="*/ 2899144 w 7761768"/>
                <a:gd name="connsiteY6" fmla="*/ 432549 h 4231916"/>
                <a:gd name="connsiteX7" fmla="*/ 3402418 w 7761768"/>
                <a:gd name="connsiteY7" fmla="*/ 1942373 h 4231916"/>
                <a:gd name="connsiteX8" fmla="*/ 3806455 w 7761768"/>
                <a:gd name="connsiteY8" fmla="*/ 3076512 h 4231916"/>
                <a:gd name="connsiteX9" fmla="*/ 4210493 w 7761768"/>
                <a:gd name="connsiteY9" fmla="*/ 3806613 h 4231916"/>
                <a:gd name="connsiteX10" fmla="*/ 5025656 w 7761768"/>
                <a:gd name="connsiteY10" fmla="*/ 4175210 h 4231916"/>
                <a:gd name="connsiteX11" fmla="*/ 7761768 w 7761768"/>
                <a:gd name="connsiteY11" fmla="*/ 4231916 h 4231916"/>
                <a:gd name="connsiteX0" fmla="*/ 0 w 7761768"/>
                <a:gd name="connsiteY0" fmla="*/ 4210651 h 4231916"/>
                <a:gd name="connsiteX1" fmla="*/ 425302 w 7761768"/>
                <a:gd name="connsiteY1" fmla="*/ 4104326 h 4231916"/>
                <a:gd name="connsiteX2" fmla="*/ 843516 w 7761768"/>
                <a:gd name="connsiteY2" fmla="*/ 3806614 h 4231916"/>
                <a:gd name="connsiteX3" fmla="*/ 1212112 w 7761768"/>
                <a:gd name="connsiteY3" fmla="*/ 3133219 h 4231916"/>
                <a:gd name="connsiteX4" fmla="*/ 2062716 w 7761768"/>
                <a:gd name="connsiteY4" fmla="*/ 616847 h 4231916"/>
                <a:gd name="connsiteX5" fmla="*/ 2509284 w 7761768"/>
                <a:gd name="connsiteY5" fmla="*/ 158 h 4231916"/>
                <a:gd name="connsiteX6" fmla="*/ 2899144 w 7761768"/>
                <a:gd name="connsiteY6" fmla="*/ 432549 h 4231916"/>
                <a:gd name="connsiteX7" fmla="*/ 3402418 w 7761768"/>
                <a:gd name="connsiteY7" fmla="*/ 1942373 h 4231916"/>
                <a:gd name="connsiteX8" fmla="*/ 4210493 w 7761768"/>
                <a:gd name="connsiteY8" fmla="*/ 3806613 h 4231916"/>
                <a:gd name="connsiteX9" fmla="*/ 5025656 w 7761768"/>
                <a:gd name="connsiteY9" fmla="*/ 4175210 h 4231916"/>
                <a:gd name="connsiteX10" fmla="*/ 7761768 w 7761768"/>
                <a:gd name="connsiteY10" fmla="*/ 4231916 h 4231916"/>
                <a:gd name="connsiteX0" fmla="*/ 0 w 7761768"/>
                <a:gd name="connsiteY0" fmla="*/ 4210651 h 4231916"/>
                <a:gd name="connsiteX1" fmla="*/ 425302 w 7761768"/>
                <a:gd name="connsiteY1" fmla="*/ 4104326 h 4231916"/>
                <a:gd name="connsiteX2" fmla="*/ 843516 w 7761768"/>
                <a:gd name="connsiteY2" fmla="*/ 3806614 h 4231916"/>
                <a:gd name="connsiteX3" fmla="*/ 1212112 w 7761768"/>
                <a:gd name="connsiteY3" fmla="*/ 3133219 h 4231916"/>
                <a:gd name="connsiteX4" fmla="*/ 2062716 w 7761768"/>
                <a:gd name="connsiteY4" fmla="*/ 616847 h 4231916"/>
                <a:gd name="connsiteX5" fmla="*/ 2509284 w 7761768"/>
                <a:gd name="connsiteY5" fmla="*/ 158 h 4231916"/>
                <a:gd name="connsiteX6" fmla="*/ 2899144 w 7761768"/>
                <a:gd name="connsiteY6" fmla="*/ 432549 h 4231916"/>
                <a:gd name="connsiteX7" fmla="*/ 3402418 w 7761768"/>
                <a:gd name="connsiteY7" fmla="*/ 1942373 h 4231916"/>
                <a:gd name="connsiteX8" fmla="*/ 4132521 w 7761768"/>
                <a:gd name="connsiteY8" fmla="*/ 3671934 h 4231916"/>
                <a:gd name="connsiteX9" fmla="*/ 5025656 w 7761768"/>
                <a:gd name="connsiteY9" fmla="*/ 4175210 h 4231916"/>
                <a:gd name="connsiteX10" fmla="*/ 7761768 w 7761768"/>
                <a:gd name="connsiteY10" fmla="*/ 4231916 h 4231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61768" h="4231916">
                  <a:moveTo>
                    <a:pt x="0" y="4210651"/>
                  </a:moveTo>
                  <a:cubicBezTo>
                    <a:pt x="142358" y="4191158"/>
                    <a:pt x="284716" y="4171665"/>
                    <a:pt x="425302" y="4104326"/>
                  </a:cubicBezTo>
                  <a:cubicBezTo>
                    <a:pt x="565888" y="4036987"/>
                    <a:pt x="712381" y="3968465"/>
                    <a:pt x="843516" y="3806614"/>
                  </a:cubicBezTo>
                  <a:cubicBezTo>
                    <a:pt x="974651" y="3644763"/>
                    <a:pt x="1008912" y="3664847"/>
                    <a:pt x="1212112" y="3133219"/>
                  </a:cubicBezTo>
                  <a:cubicBezTo>
                    <a:pt x="1415312" y="2601591"/>
                    <a:pt x="1846521" y="1139024"/>
                    <a:pt x="2062716" y="616847"/>
                  </a:cubicBezTo>
                  <a:cubicBezTo>
                    <a:pt x="2278911" y="94670"/>
                    <a:pt x="2369879" y="-4568"/>
                    <a:pt x="2509284" y="158"/>
                  </a:cubicBezTo>
                  <a:cubicBezTo>
                    <a:pt x="2648689" y="4884"/>
                    <a:pt x="2750288" y="108847"/>
                    <a:pt x="2899144" y="432549"/>
                  </a:cubicBezTo>
                  <a:cubicBezTo>
                    <a:pt x="3048000" y="756251"/>
                    <a:pt x="3196855" y="1402475"/>
                    <a:pt x="3402418" y="1942373"/>
                  </a:cubicBezTo>
                  <a:cubicBezTo>
                    <a:pt x="3607981" y="2482271"/>
                    <a:pt x="3861981" y="3299795"/>
                    <a:pt x="4132521" y="3671934"/>
                  </a:cubicBezTo>
                  <a:cubicBezTo>
                    <a:pt x="4321544" y="3876315"/>
                    <a:pt x="4420782" y="4081880"/>
                    <a:pt x="5025656" y="4175210"/>
                  </a:cubicBezTo>
                  <a:cubicBezTo>
                    <a:pt x="5630531" y="4268540"/>
                    <a:pt x="7196175" y="4206812"/>
                    <a:pt x="7761768" y="4231916"/>
                  </a:cubicBezTo>
                </a:path>
              </a:pathLst>
            </a:custGeom>
            <a:noFill/>
            <a:ln w="19050" cap="flat" cmpd="sng" algn="ctr">
              <a:solidFill>
                <a:srgbClr val="1FC2A7"/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" name="TextBox 338">
            <a:extLst>
              <a:ext uri="{FF2B5EF4-FFF2-40B4-BE49-F238E27FC236}">
                <a16:creationId xmlns:a16="http://schemas.microsoft.com/office/drawing/2014/main" id="{7866EFE0-306C-20A1-2975-56FDD0415F48}"/>
              </a:ext>
            </a:extLst>
          </p:cNvPr>
          <p:cNvSpPr txBox="1"/>
          <p:nvPr/>
        </p:nvSpPr>
        <p:spPr>
          <a:xfrm>
            <a:off x="1607396" y="4478027"/>
            <a:ext cx="439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…</a:t>
            </a:r>
            <a:endParaRPr lang="de-DE" sz="1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815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370</Words>
  <Application>Microsoft Macintosh PowerPoint</Application>
  <PresentationFormat>Widescreen</PresentationFormat>
  <Paragraphs>162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Cristina Martins Rodrigues</dc:creator>
  <cp:lastModifiedBy>Dominik Brilhaus</cp:lastModifiedBy>
  <cp:revision>12</cp:revision>
  <dcterms:created xsi:type="dcterms:W3CDTF">2022-10-21T07:43:19Z</dcterms:created>
  <dcterms:modified xsi:type="dcterms:W3CDTF">2023-02-01T18:33:18Z</dcterms:modified>
</cp:coreProperties>
</file>