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64" r:id="rId3"/>
    <p:sldId id="265" r:id="rId4"/>
    <p:sldId id="258" r:id="rId5"/>
    <p:sldId id="270" r:id="rId6"/>
    <p:sldId id="271" r:id="rId7"/>
    <p:sldId id="267" r:id="rId8"/>
    <p:sldId id="273" r:id="rId9"/>
    <p:sldId id="274" r:id="rId10"/>
    <p:sldId id="275" r:id="rId11"/>
    <p:sldId id="276" r:id="rId12"/>
    <p:sldId id="272" r:id="rId13"/>
    <p:sldId id="269" r:id="rId14"/>
    <p:sldId id="278" r:id="rId15"/>
    <p:sldId id="279" r:id="rId16"/>
    <p:sldId id="286" r:id="rId17"/>
    <p:sldId id="287" r:id="rId18"/>
    <p:sldId id="284" r:id="rId19"/>
    <p:sldId id="288" r:id="rId20"/>
    <p:sldId id="281" r:id="rId21"/>
    <p:sldId id="283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7528"/>
  </p:normalViewPr>
  <p:slideViewPr>
    <p:cSldViewPr>
      <p:cViewPr varScale="1">
        <p:scale>
          <a:sx n="94" d="100"/>
          <a:sy n="94" d="100"/>
        </p:scale>
        <p:origin x="21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70C36-7537-48F4-9371-C532EDE20A7D}" type="datetimeFigureOut">
              <a:rPr lang="en-US" smtClean="0"/>
              <a:pPr/>
              <a:t>9/21/19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33B58-780E-4258-B6B4-A2BC3D3AF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33B58-780E-4258-B6B4-A2BC3D3AF97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33B58-780E-4258-B6B4-A2BC3D3AF97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33B58-780E-4258-B6B4-A2BC3D3AF97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33B58-780E-4258-B6B4-A2BC3D3AF97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33B58-780E-4258-B6B4-A2BC3D3AF97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33B58-780E-4258-B6B4-A2BC3D3AF97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33B58-780E-4258-B6B4-A2BC3D3AF97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33B58-780E-4258-B6B4-A2BC3D3AF97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33B58-780E-4258-B6B4-A2BC3D3AF97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33B58-780E-4258-B6B4-A2BC3D3AF97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33B58-780E-4258-B6B4-A2BC3D3AF97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33B58-780E-4258-B6B4-A2BC3D3AF97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33B58-780E-4258-B6B4-A2BC3D3AF97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33B58-780E-4258-B6B4-A2BC3D3AF97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33B58-780E-4258-B6B4-A2BC3D3AF97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33B58-780E-4258-B6B4-A2BC3D3AF97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33B58-780E-4258-B6B4-A2BC3D3AF97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33B58-780E-4258-B6B4-A2BC3D3AF97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D476-136B-47CC-99D2-576116AF5706}" type="datetimeFigureOut">
              <a:rPr lang="en-US" smtClean="0"/>
              <a:pPr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D476-136B-47CC-99D2-576116AF5706}" type="datetimeFigureOut">
              <a:rPr lang="en-US" smtClean="0"/>
              <a:pPr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D476-136B-47CC-99D2-576116AF5706}" type="datetimeFigureOut">
              <a:rPr lang="en-US" smtClean="0"/>
              <a:pPr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F2D8D476-136B-47CC-99D2-576116AF5706}" type="datetimeFigureOut">
              <a:rPr lang="en-US" smtClean="0"/>
              <a:pPr/>
              <a:t>9/21/19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D476-136B-47CC-99D2-576116AF5706}" type="datetimeFigureOut">
              <a:rPr lang="en-US" smtClean="0"/>
              <a:pPr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F2D8D476-136B-47CC-99D2-576116AF5706}" type="datetimeFigureOut">
              <a:rPr lang="en-US" smtClean="0"/>
              <a:pPr/>
              <a:t>9/21/19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D476-136B-47CC-99D2-576116AF5706}" type="datetimeFigureOut">
              <a:rPr lang="en-US" smtClean="0"/>
              <a:pPr/>
              <a:t>9/21/19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D476-136B-47CC-99D2-576116AF5706}" type="datetimeFigureOut">
              <a:rPr lang="en-US" smtClean="0"/>
              <a:pPr/>
              <a:t>9/21/19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D476-136B-47CC-99D2-576116AF5706}" type="datetimeFigureOut">
              <a:rPr lang="en-US" smtClean="0"/>
              <a:pPr/>
              <a:t>9/21/19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D476-136B-47CC-99D2-576116AF5706}" type="datetimeFigureOut">
              <a:rPr lang="en-US" smtClean="0"/>
              <a:pPr/>
              <a:t>9/21/19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F2D8D476-136B-47CC-99D2-576116AF5706}" type="datetimeFigureOut">
              <a:rPr lang="en-US" smtClean="0"/>
              <a:pPr/>
              <a:t>9/21/19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D476-136B-47CC-99D2-576116AF5706}" type="datetimeFigureOut">
              <a:rPr lang="en-US" smtClean="0"/>
              <a:pPr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F2D8D476-136B-47CC-99D2-576116AF5706}" type="datetimeFigureOut">
              <a:rPr lang="en-US" smtClean="0"/>
              <a:pPr/>
              <a:t>9/21/19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D476-136B-47CC-99D2-576116AF5706}" type="datetimeFigureOut">
              <a:rPr lang="en-US" smtClean="0"/>
              <a:pPr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D476-136B-47CC-99D2-576116AF5706}" type="datetimeFigureOut">
              <a:rPr lang="en-US" smtClean="0"/>
              <a:pPr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D476-136B-47CC-99D2-576116AF5706}" type="datetimeFigureOut">
              <a:rPr lang="en-US" smtClean="0"/>
              <a:pPr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D476-136B-47CC-99D2-576116AF5706}" type="datetimeFigureOut">
              <a:rPr lang="en-US" smtClean="0"/>
              <a:pPr/>
              <a:t>9/21/19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D476-136B-47CC-99D2-576116AF5706}" type="datetimeFigureOut">
              <a:rPr lang="en-US" smtClean="0"/>
              <a:pPr/>
              <a:t>9/21/19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D476-136B-47CC-99D2-576116AF5706}" type="datetimeFigureOut">
              <a:rPr lang="en-US" smtClean="0"/>
              <a:pPr/>
              <a:t>9/21/19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D476-136B-47CC-99D2-576116AF5706}" type="datetimeFigureOut">
              <a:rPr lang="en-US" smtClean="0"/>
              <a:pPr/>
              <a:t>9/21/19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D476-136B-47CC-99D2-576116AF5706}" type="datetimeFigureOut">
              <a:rPr lang="en-US" smtClean="0"/>
              <a:pPr/>
              <a:t>9/21/19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D476-136B-47CC-99D2-576116AF5706}" type="datetimeFigureOut">
              <a:rPr lang="en-US" smtClean="0"/>
              <a:pPr/>
              <a:t>9/21/19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8D476-136B-47CC-99D2-576116AF5706}" type="datetimeFigureOut">
              <a:rPr lang="en-US" smtClean="0"/>
              <a:pPr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</a:lstStyle>
          <a:p>
            <a:fld id="{F2D8D476-136B-47CC-99D2-576116AF5706}" type="datetimeFigureOut">
              <a:rPr lang="en-US" smtClean="0"/>
              <a:pPr/>
              <a:t>9/21/19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</a:lstStyle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wmf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image" Target="../media/image2.wmf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image" Target="../media/image2.wmf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image" Target="../media/image2.wmf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image" Target="../media/image2.wmf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Share of the Total 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or: why you should vote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Documents and Settings\Adam\Local Settings\Temporary Internet Files\Content.IE5\L8HQMGGO\MCj033419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1" y="4343400"/>
            <a:ext cx="1066800" cy="111657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33400" y="5638800"/>
            <a:ext cx="124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Miners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16200000" flipV="1">
            <a:off x="-190500" y="2781300"/>
            <a:ext cx="2209800" cy="457200"/>
          </a:xfrm>
          <a:prstGeom prst="line">
            <a:avLst/>
          </a:prstGeom>
          <a:ln w="793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1905000"/>
            <a:ext cx="4038600" cy="1588"/>
          </a:xfrm>
          <a:prstGeom prst="line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" y="304800"/>
            <a:ext cx="210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 Rescuers Required</a:t>
            </a:r>
          </a:p>
        </p:txBody>
      </p:sp>
      <p:pic>
        <p:nvPicPr>
          <p:cNvPr id="15" name="Picture 3" descr="C:\Documents and Settings\Adam\Local Settings\Temporary Internet Files\Content.IE5\L8HQMGGO\MCj033419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4419600"/>
            <a:ext cx="1066800" cy="1116578"/>
          </a:xfrm>
          <a:prstGeom prst="rect">
            <a:avLst/>
          </a:prstGeom>
          <a:noFill/>
        </p:spPr>
      </p:pic>
      <p:cxnSp>
        <p:nvCxnSpPr>
          <p:cNvPr id="16" name="Straight Connector 15"/>
          <p:cNvCxnSpPr/>
          <p:nvPr/>
        </p:nvCxnSpPr>
        <p:spPr>
          <a:xfrm rot="16200000" flipV="1">
            <a:off x="6096000" y="2438400"/>
            <a:ext cx="2362200" cy="1143000"/>
          </a:xfrm>
          <a:prstGeom prst="line">
            <a:avLst/>
          </a:prstGeom>
          <a:ln w="793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48400" y="1828800"/>
            <a:ext cx="2743200" cy="1588"/>
          </a:xfrm>
          <a:prstGeom prst="line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228600"/>
            <a:ext cx="202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 Rescuer Required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91400" y="5791200"/>
            <a:ext cx="112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 Miners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43200" y="5410200"/>
            <a:ext cx="36261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SECOND RESCUE MISSION</a:t>
            </a:r>
          </a:p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Butters stays</a:t>
            </a:r>
          </a:p>
        </p:txBody>
      </p:sp>
      <p:pic>
        <p:nvPicPr>
          <p:cNvPr id="29" name="Picture 4" descr="C:\Documents and Settings\Adam\Desktop\sp02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838200"/>
            <a:ext cx="608076" cy="762000"/>
          </a:xfrm>
          <a:prstGeom prst="rect">
            <a:avLst/>
          </a:prstGeom>
          <a:noFill/>
        </p:spPr>
      </p:pic>
      <p:pic>
        <p:nvPicPr>
          <p:cNvPr id="30" name="Picture 5" descr="C:\Documents and Settings\Adam\My Documents\Web files\South Park clipart\sp009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838200"/>
            <a:ext cx="842962" cy="842962"/>
          </a:xfrm>
          <a:prstGeom prst="rect">
            <a:avLst/>
          </a:prstGeom>
          <a:noFill/>
        </p:spPr>
      </p:pic>
      <p:pic>
        <p:nvPicPr>
          <p:cNvPr id="31" name="Picture 6" descr="C:\Documents and Settings\Adam\My Documents\Web files\South Park clipart\sp004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57400" y="914400"/>
            <a:ext cx="662177" cy="838199"/>
          </a:xfrm>
          <a:prstGeom prst="rect">
            <a:avLst/>
          </a:prstGeom>
          <a:noFill/>
        </p:spPr>
      </p:pic>
      <p:pic>
        <p:nvPicPr>
          <p:cNvPr id="32" name="Picture 8" descr="C:\Documents and Settings\Adam\My Documents\Web files\South Park clipart\sp024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14400" y="914400"/>
            <a:ext cx="990600" cy="990600"/>
          </a:xfrm>
          <a:prstGeom prst="rect">
            <a:avLst/>
          </a:prstGeom>
          <a:noFill/>
        </p:spPr>
      </p:pic>
      <p:pic>
        <p:nvPicPr>
          <p:cNvPr id="21" name="Picture 5" descr="C:\Documents and Settings\Adam\My Documents\Web files\South Park clipart\sp009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4600" y="2057400"/>
            <a:ext cx="533400" cy="533400"/>
          </a:xfrm>
          <a:prstGeom prst="rect">
            <a:avLst/>
          </a:prstGeom>
          <a:noFill/>
        </p:spPr>
      </p:pic>
      <p:pic>
        <p:nvPicPr>
          <p:cNvPr id="22" name="Picture 6" descr="C:\Documents and Settings\Adam\My Documents\Web files\South Park clipart\sp004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90800" y="3200400"/>
            <a:ext cx="304800" cy="385823"/>
          </a:xfrm>
          <a:prstGeom prst="rect">
            <a:avLst/>
          </a:prstGeom>
          <a:noFill/>
        </p:spPr>
      </p:pic>
      <p:pic>
        <p:nvPicPr>
          <p:cNvPr id="24" name="Picture 8" descr="C:\Documents and Settings\Adam\My Documents\Web files\South Park clipart\sp024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14600" y="2667000"/>
            <a:ext cx="457200" cy="457200"/>
          </a:xfrm>
          <a:prstGeom prst="rect">
            <a:avLst/>
          </a:prstGeom>
          <a:noFill/>
        </p:spPr>
      </p:pic>
      <p:pic>
        <p:nvPicPr>
          <p:cNvPr id="25" name="Picture 4" descr="C:\Documents and Settings\Adam\Desktop\sp02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4572000"/>
            <a:ext cx="457200" cy="572932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3048000" y="2209800"/>
            <a:ext cx="183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 25 lives saved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48000" y="2743200"/>
            <a:ext cx="183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 25 lives saved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00" y="3200400"/>
            <a:ext cx="183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 25 lives saved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24200" y="4648200"/>
            <a:ext cx="183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= 25 lives saved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Documents and Settings\Adam\Local Settings\Temporary Internet Files\Content.IE5\L8HQMGGO\MCj033419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1" y="4343400"/>
            <a:ext cx="1066800" cy="111657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33400" y="5638800"/>
            <a:ext cx="124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Miners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16200000" flipV="1">
            <a:off x="-190500" y="2781300"/>
            <a:ext cx="2209800" cy="457200"/>
          </a:xfrm>
          <a:prstGeom prst="line">
            <a:avLst/>
          </a:prstGeom>
          <a:ln w="793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1905000"/>
            <a:ext cx="4038600" cy="1588"/>
          </a:xfrm>
          <a:prstGeom prst="line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600" y="228600"/>
            <a:ext cx="210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 Rescuers Required</a:t>
            </a:r>
          </a:p>
        </p:txBody>
      </p:sp>
      <p:pic>
        <p:nvPicPr>
          <p:cNvPr id="15" name="Picture 3" descr="C:\Documents and Settings\Adam\Local Settings\Temporary Internet Files\Content.IE5\L8HQMGGO\MCj033419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4419600"/>
            <a:ext cx="1066800" cy="1116578"/>
          </a:xfrm>
          <a:prstGeom prst="rect">
            <a:avLst/>
          </a:prstGeom>
          <a:noFill/>
        </p:spPr>
      </p:pic>
      <p:cxnSp>
        <p:nvCxnSpPr>
          <p:cNvPr id="16" name="Straight Connector 15"/>
          <p:cNvCxnSpPr/>
          <p:nvPr/>
        </p:nvCxnSpPr>
        <p:spPr>
          <a:xfrm rot="16200000" flipV="1">
            <a:off x="6096000" y="2438400"/>
            <a:ext cx="2362200" cy="1143000"/>
          </a:xfrm>
          <a:prstGeom prst="line">
            <a:avLst/>
          </a:prstGeom>
          <a:ln w="793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48400" y="1828800"/>
            <a:ext cx="2743200" cy="1588"/>
          </a:xfrm>
          <a:prstGeom prst="line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228600"/>
            <a:ext cx="2234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 Rescuer Required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91400" y="5791200"/>
            <a:ext cx="112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 Miners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33600" y="5486400"/>
            <a:ext cx="3496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SECOND RESCUE MISSION</a:t>
            </a:r>
          </a:p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Butters goes</a:t>
            </a:r>
          </a:p>
        </p:txBody>
      </p:sp>
      <p:pic>
        <p:nvPicPr>
          <p:cNvPr id="29" name="Picture 4" descr="C:\Documents and Settings\Adam\Desktop\sp02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6600" y="914400"/>
            <a:ext cx="608076" cy="762000"/>
          </a:xfrm>
          <a:prstGeom prst="rect">
            <a:avLst/>
          </a:prstGeom>
          <a:noFill/>
        </p:spPr>
      </p:pic>
      <p:pic>
        <p:nvPicPr>
          <p:cNvPr id="30" name="Picture 5" descr="C:\Documents and Settings\Adam\My Documents\Web files\South Park clipart\sp009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838200"/>
            <a:ext cx="842962" cy="842962"/>
          </a:xfrm>
          <a:prstGeom prst="rect">
            <a:avLst/>
          </a:prstGeom>
          <a:noFill/>
        </p:spPr>
      </p:pic>
      <p:pic>
        <p:nvPicPr>
          <p:cNvPr id="31" name="Picture 6" descr="C:\Documents and Settings\Adam\My Documents\Web files\South Park clipart\sp004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57400" y="914400"/>
            <a:ext cx="662177" cy="838199"/>
          </a:xfrm>
          <a:prstGeom prst="rect">
            <a:avLst/>
          </a:prstGeom>
          <a:noFill/>
        </p:spPr>
      </p:pic>
      <p:pic>
        <p:nvPicPr>
          <p:cNvPr id="32" name="Picture 8" descr="C:\Documents and Settings\Adam\My Documents\Web files\South Park clipart\sp024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14400" y="914400"/>
            <a:ext cx="990600" cy="990600"/>
          </a:xfrm>
          <a:prstGeom prst="rect">
            <a:avLst/>
          </a:prstGeom>
          <a:noFill/>
        </p:spPr>
      </p:pic>
      <p:pic>
        <p:nvPicPr>
          <p:cNvPr id="21" name="Picture 5" descr="C:\Documents and Settings\Adam\My Documents\Web files\South Park clipart\sp009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4600" y="2057400"/>
            <a:ext cx="533400" cy="533400"/>
          </a:xfrm>
          <a:prstGeom prst="rect">
            <a:avLst/>
          </a:prstGeom>
          <a:noFill/>
        </p:spPr>
      </p:pic>
      <p:pic>
        <p:nvPicPr>
          <p:cNvPr id="22" name="Picture 6" descr="C:\Documents and Settings\Adam\My Documents\Web files\South Park clipart\sp004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90800" y="3200400"/>
            <a:ext cx="304800" cy="385823"/>
          </a:xfrm>
          <a:prstGeom prst="rect">
            <a:avLst/>
          </a:prstGeom>
          <a:noFill/>
        </p:spPr>
      </p:pic>
      <p:pic>
        <p:nvPicPr>
          <p:cNvPr id="24" name="Picture 8" descr="C:\Documents and Settings\Adam\My Documents\Web files\South Park clipart\sp024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14600" y="2667000"/>
            <a:ext cx="457200" cy="457200"/>
          </a:xfrm>
          <a:prstGeom prst="rect">
            <a:avLst/>
          </a:prstGeom>
          <a:noFill/>
        </p:spPr>
      </p:pic>
      <p:pic>
        <p:nvPicPr>
          <p:cNvPr id="25" name="Picture 4" descr="C:\Documents and Settings\Adam\Desktop\sp02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4572000"/>
            <a:ext cx="457200" cy="572932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3048000" y="2209800"/>
            <a:ext cx="1705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 0 lives saved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48000" y="2743200"/>
            <a:ext cx="1705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 0 lives saved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00" y="3200400"/>
            <a:ext cx="1705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 0 lives saved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24200" y="4648200"/>
            <a:ext cx="183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= 50 lives saved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RESPONSIBILITY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	A person must add any increase that she causes to the shares produced by others to </a:t>
            </a:r>
            <a:r>
              <a:rPr lang="en-US" u="sng" dirty="0"/>
              <a:t>her</a:t>
            </a:r>
            <a:r>
              <a:rPr lang="en-US" dirty="0"/>
              <a:t> share of the benefit produced.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Documents and Settings\Adam\Local Settings\Temporary Internet Files\Content.IE5\L8HQMGGO\MCj033419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1" y="4343400"/>
            <a:ext cx="1066800" cy="111657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33400" y="5638800"/>
            <a:ext cx="124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Miners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16200000" flipV="1">
            <a:off x="-190500" y="2781300"/>
            <a:ext cx="2209800" cy="457200"/>
          </a:xfrm>
          <a:prstGeom prst="line">
            <a:avLst/>
          </a:prstGeom>
          <a:ln w="793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1905000"/>
            <a:ext cx="4038600" cy="1588"/>
          </a:xfrm>
          <a:prstGeom prst="line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600" y="228600"/>
            <a:ext cx="210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 Rescuers Required</a:t>
            </a:r>
          </a:p>
        </p:txBody>
      </p:sp>
      <p:pic>
        <p:nvPicPr>
          <p:cNvPr id="15" name="Picture 3" descr="C:\Documents and Settings\Adam\Local Settings\Temporary Internet Files\Content.IE5\L8HQMGGO\MCj033419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4419600"/>
            <a:ext cx="1066800" cy="1116578"/>
          </a:xfrm>
          <a:prstGeom prst="rect">
            <a:avLst/>
          </a:prstGeom>
          <a:noFill/>
        </p:spPr>
      </p:pic>
      <p:cxnSp>
        <p:nvCxnSpPr>
          <p:cNvPr id="16" name="Straight Connector 15"/>
          <p:cNvCxnSpPr/>
          <p:nvPr/>
        </p:nvCxnSpPr>
        <p:spPr>
          <a:xfrm rot="16200000" flipV="1">
            <a:off x="6096000" y="2438400"/>
            <a:ext cx="2362200" cy="1143000"/>
          </a:xfrm>
          <a:prstGeom prst="line">
            <a:avLst/>
          </a:prstGeom>
          <a:ln w="793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48400" y="1828800"/>
            <a:ext cx="2743200" cy="1588"/>
          </a:xfrm>
          <a:prstGeom prst="line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228600"/>
            <a:ext cx="2234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 Rescuer Required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91400" y="5791200"/>
            <a:ext cx="112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 Miners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43200" y="5486400"/>
            <a:ext cx="2901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FULL RESPONSIBILITY</a:t>
            </a:r>
          </a:p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Butters goes</a:t>
            </a:r>
          </a:p>
        </p:txBody>
      </p:sp>
      <p:pic>
        <p:nvPicPr>
          <p:cNvPr id="29" name="Picture 4" descr="C:\Documents and Settings\Adam\Desktop\sp02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6600" y="914400"/>
            <a:ext cx="608076" cy="762000"/>
          </a:xfrm>
          <a:prstGeom prst="rect">
            <a:avLst/>
          </a:prstGeom>
          <a:noFill/>
        </p:spPr>
      </p:pic>
      <p:pic>
        <p:nvPicPr>
          <p:cNvPr id="30" name="Picture 5" descr="C:\Documents and Settings\Adam\My Documents\Web files\South Park clipart\sp009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838200"/>
            <a:ext cx="842962" cy="842962"/>
          </a:xfrm>
          <a:prstGeom prst="rect">
            <a:avLst/>
          </a:prstGeom>
          <a:noFill/>
        </p:spPr>
      </p:pic>
      <p:pic>
        <p:nvPicPr>
          <p:cNvPr id="31" name="Picture 6" descr="C:\Documents and Settings\Adam\My Documents\Web files\South Park clipart\sp004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57400" y="914400"/>
            <a:ext cx="662177" cy="838199"/>
          </a:xfrm>
          <a:prstGeom prst="rect">
            <a:avLst/>
          </a:prstGeom>
          <a:noFill/>
        </p:spPr>
      </p:pic>
      <p:pic>
        <p:nvPicPr>
          <p:cNvPr id="32" name="Picture 8" descr="C:\Documents and Settings\Adam\My Documents\Web files\South Park clipart\sp024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14400" y="914400"/>
            <a:ext cx="990600" cy="990600"/>
          </a:xfrm>
          <a:prstGeom prst="rect">
            <a:avLst/>
          </a:prstGeom>
          <a:noFill/>
        </p:spPr>
      </p:pic>
      <p:pic>
        <p:nvPicPr>
          <p:cNvPr id="21" name="Picture 5" descr="C:\Documents and Settings\Adam\My Documents\Web files\South Park clipart\sp009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4600" y="2057400"/>
            <a:ext cx="533400" cy="533400"/>
          </a:xfrm>
          <a:prstGeom prst="rect">
            <a:avLst/>
          </a:prstGeom>
          <a:noFill/>
        </p:spPr>
      </p:pic>
      <p:pic>
        <p:nvPicPr>
          <p:cNvPr id="22" name="Picture 6" descr="C:\Documents and Settings\Adam\My Documents\Web files\South Park clipart\sp004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90800" y="3200400"/>
            <a:ext cx="304800" cy="385823"/>
          </a:xfrm>
          <a:prstGeom prst="rect">
            <a:avLst/>
          </a:prstGeom>
          <a:noFill/>
        </p:spPr>
      </p:pic>
      <p:pic>
        <p:nvPicPr>
          <p:cNvPr id="24" name="Picture 8" descr="C:\Documents and Settings\Adam\My Documents\Web files\South Park clipart\sp024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14600" y="2667000"/>
            <a:ext cx="457200" cy="457200"/>
          </a:xfrm>
          <a:prstGeom prst="rect">
            <a:avLst/>
          </a:prstGeom>
          <a:noFill/>
        </p:spPr>
      </p:pic>
      <p:pic>
        <p:nvPicPr>
          <p:cNvPr id="25" name="Picture 4" descr="C:\Documents and Settings\Adam\Desktop\sp02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4572000"/>
            <a:ext cx="457200" cy="572932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3048000" y="2209800"/>
            <a:ext cx="1705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 0 lives saved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48000" y="2743200"/>
            <a:ext cx="1705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 0 lives saved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00" y="3200400"/>
            <a:ext cx="1705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 0 lives saved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24200" y="4648200"/>
            <a:ext cx="183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= 50 lives saved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Documents and Settings\Adam\Local Settings\Temporary Internet Files\Content.IE5\L8HQMGGO\MCj033419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1" y="4343400"/>
            <a:ext cx="1066800" cy="111657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33400" y="5638800"/>
            <a:ext cx="124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Miners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16200000" flipV="1">
            <a:off x="-190500" y="2781300"/>
            <a:ext cx="2209800" cy="457200"/>
          </a:xfrm>
          <a:prstGeom prst="line">
            <a:avLst/>
          </a:prstGeom>
          <a:ln w="793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1905000"/>
            <a:ext cx="4038600" cy="1588"/>
          </a:xfrm>
          <a:prstGeom prst="line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" y="304800"/>
            <a:ext cx="210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 Rescuers Required</a:t>
            </a:r>
          </a:p>
        </p:txBody>
      </p:sp>
      <p:pic>
        <p:nvPicPr>
          <p:cNvPr id="15" name="Picture 3" descr="C:\Documents and Settings\Adam\Local Settings\Temporary Internet Files\Content.IE5\L8HQMGGO\MCj033419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4419600"/>
            <a:ext cx="1066800" cy="1116578"/>
          </a:xfrm>
          <a:prstGeom prst="rect">
            <a:avLst/>
          </a:prstGeom>
          <a:noFill/>
        </p:spPr>
      </p:pic>
      <p:cxnSp>
        <p:nvCxnSpPr>
          <p:cNvPr id="16" name="Straight Connector 15"/>
          <p:cNvCxnSpPr/>
          <p:nvPr/>
        </p:nvCxnSpPr>
        <p:spPr>
          <a:xfrm rot="16200000" flipV="1">
            <a:off x="6096000" y="2438400"/>
            <a:ext cx="2362200" cy="1143000"/>
          </a:xfrm>
          <a:prstGeom prst="line">
            <a:avLst/>
          </a:prstGeom>
          <a:ln w="793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48400" y="1828800"/>
            <a:ext cx="2743200" cy="1588"/>
          </a:xfrm>
          <a:prstGeom prst="line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228600"/>
            <a:ext cx="202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 Rescuer Required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91400" y="5791200"/>
            <a:ext cx="112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 Miners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43200" y="5410200"/>
            <a:ext cx="2901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FULL RESPONSIBILITY</a:t>
            </a:r>
          </a:p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Butters stays</a:t>
            </a:r>
          </a:p>
        </p:txBody>
      </p:sp>
      <p:pic>
        <p:nvPicPr>
          <p:cNvPr id="29" name="Picture 4" descr="C:\Documents and Settings\Adam\Desktop\sp02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838200"/>
            <a:ext cx="608076" cy="762000"/>
          </a:xfrm>
          <a:prstGeom prst="rect">
            <a:avLst/>
          </a:prstGeom>
          <a:noFill/>
        </p:spPr>
      </p:pic>
      <p:pic>
        <p:nvPicPr>
          <p:cNvPr id="30" name="Picture 5" descr="C:\Documents and Settings\Adam\My Documents\Web files\South Park clipart\sp009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838200"/>
            <a:ext cx="842962" cy="842962"/>
          </a:xfrm>
          <a:prstGeom prst="rect">
            <a:avLst/>
          </a:prstGeom>
          <a:noFill/>
        </p:spPr>
      </p:pic>
      <p:pic>
        <p:nvPicPr>
          <p:cNvPr id="31" name="Picture 6" descr="C:\Documents and Settings\Adam\My Documents\Web files\South Park clipart\sp004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57400" y="914400"/>
            <a:ext cx="662177" cy="838199"/>
          </a:xfrm>
          <a:prstGeom prst="rect">
            <a:avLst/>
          </a:prstGeom>
          <a:noFill/>
        </p:spPr>
      </p:pic>
      <p:pic>
        <p:nvPicPr>
          <p:cNvPr id="32" name="Picture 8" descr="C:\Documents and Settings\Adam\My Documents\Web files\South Park clipart\sp024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14400" y="914400"/>
            <a:ext cx="990600" cy="990600"/>
          </a:xfrm>
          <a:prstGeom prst="rect">
            <a:avLst/>
          </a:prstGeom>
          <a:noFill/>
        </p:spPr>
      </p:pic>
      <p:pic>
        <p:nvPicPr>
          <p:cNvPr id="21" name="Picture 5" descr="C:\Documents and Settings\Adam\My Documents\Web files\South Park clipart\sp009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4600" y="2057400"/>
            <a:ext cx="533400" cy="533400"/>
          </a:xfrm>
          <a:prstGeom prst="rect">
            <a:avLst/>
          </a:prstGeom>
          <a:noFill/>
        </p:spPr>
      </p:pic>
      <p:pic>
        <p:nvPicPr>
          <p:cNvPr id="22" name="Picture 6" descr="C:\Documents and Settings\Adam\My Documents\Web files\South Park clipart\sp004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90800" y="3200400"/>
            <a:ext cx="304800" cy="385823"/>
          </a:xfrm>
          <a:prstGeom prst="rect">
            <a:avLst/>
          </a:prstGeom>
          <a:noFill/>
        </p:spPr>
      </p:pic>
      <p:pic>
        <p:nvPicPr>
          <p:cNvPr id="24" name="Picture 8" descr="C:\Documents and Settings\Adam\My Documents\Web files\South Park clipart\sp024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14600" y="2667000"/>
            <a:ext cx="457200" cy="457200"/>
          </a:xfrm>
          <a:prstGeom prst="rect">
            <a:avLst/>
          </a:prstGeom>
          <a:noFill/>
        </p:spPr>
      </p:pic>
      <p:pic>
        <p:nvPicPr>
          <p:cNvPr id="25" name="Picture 4" descr="C:\Documents and Settings\Adam\Desktop\sp02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4572000"/>
            <a:ext cx="457200" cy="572932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3048000" y="2209800"/>
            <a:ext cx="183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 25 lives saved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48000" y="2743200"/>
            <a:ext cx="183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 25 lives saved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00" y="3200400"/>
            <a:ext cx="183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 25 lives saved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24200" y="4648200"/>
            <a:ext cx="3447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= 25 + (3*25) = 100 lives saved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take the relevant outcomes as including the opportunity cost?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Your decisions about whether to work with others to do something should be based on the belief that you are entirely responsible for what the group does or doesn’t do.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SMALL CHANCES MATTER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Expected value of an outcome: </a:t>
            </a:r>
          </a:p>
          <a:p>
            <a:pPr lvl="1"/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The value of the outcome multiplied by the probability it will happen.</a:t>
            </a:r>
          </a:p>
          <a:p>
            <a:pPr lvl="1"/>
            <a:r>
              <a:rPr lang="en-US" dirty="0" err="1">
                <a:ea typeface="ＭＳ Ｐゴシック" pitchFamily="-65" charset="-128"/>
                <a:cs typeface="ＭＳ Ｐゴシック" pitchFamily="-65" charset="-128"/>
              </a:rPr>
              <a:t>p(V</a:t>
            </a:r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)=EV</a:t>
            </a:r>
          </a:p>
          <a:p>
            <a:pPr lvl="1"/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  <a:p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You should use the expected value in making decisions, not the value.</a:t>
            </a:r>
          </a:p>
          <a:p>
            <a:pPr lvl="1"/>
            <a:r>
              <a:rPr lang="en-US" dirty="0"/>
              <a:t>A 50% chance of $100 should be treated as $50.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Expected benefit = (S*N/P)-C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S= Average net benefit to Americans of Superior candidate’s election.</a:t>
            </a:r>
          </a:p>
          <a:p>
            <a:r>
              <a:rPr lang="en-US" dirty="0"/>
              <a:t>N = Number of Americans.</a:t>
            </a:r>
          </a:p>
          <a:p>
            <a:r>
              <a:rPr lang="en-US" dirty="0"/>
              <a:t>P = Chance that your vote makes the difference.</a:t>
            </a:r>
          </a:p>
          <a:p>
            <a:r>
              <a:rPr lang="en-US" dirty="0"/>
              <a:t>C = Costs to you and others of you voting.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 = $100</a:t>
            </a:r>
          </a:p>
          <a:p>
            <a:endParaRPr lang="en-US" dirty="0"/>
          </a:p>
          <a:p>
            <a:r>
              <a:rPr lang="en-US" dirty="0"/>
              <a:t>N = 300 million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 = 1 in 100 million</a:t>
            </a:r>
          </a:p>
          <a:p>
            <a:endParaRPr lang="en-US" dirty="0"/>
          </a:p>
          <a:p>
            <a:r>
              <a:rPr lang="en-US" dirty="0"/>
              <a:t>C = -$100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2895601"/>
            <a:ext cx="1447800" cy="1022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OF THE TOTAL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	In a collective act, each person produces her share of the total benefit.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= Average net benefit to Americans of your candidate’s election.</a:t>
            </a:r>
          </a:p>
          <a:p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= Number of Americans.</a:t>
            </a:r>
          </a:p>
          <a:p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= Chance that your vote makes the difference.</a:t>
            </a:r>
          </a:p>
          <a:p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 = Costs to you and others of you voting.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BENEFIT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Expected benefit = (S*N/P)-C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Expected benefit of you voting = $200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524000" y="2514600"/>
          <a:ext cx="5306391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4" imgW="1574640" imgH="583920" progId="Equation.3">
                  <p:embed/>
                </p:oleObj>
              </mc:Choice>
              <mc:Fallback>
                <p:oleObj name="Equation" r:id="rId4" imgW="1574640" imgH="5839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14600"/>
                        <a:ext cx="5306391" cy="13716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Documents and Settings\Adam\Local Settings\Temporary Internet Files\Content.IE5\L8HQMGGO\MCj033419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1" y="4343400"/>
            <a:ext cx="1066800" cy="111657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33400" y="5638800"/>
            <a:ext cx="124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Miners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16200000" flipV="1">
            <a:off x="-190500" y="2781300"/>
            <a:ext cx="2209800" cy="457200"/>
          </a:xfrm>
          <a:prstGeom prst="line">
            <a:avLst/>
          </a:prstGeom>
          <a:ln w="793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1905000"/>
            <a:ext cx="2743200" cy="1588"/>
          </a:xfrm>
          <a:prstGeom prst="line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600" y="533400"/>
            <a:ext cx="210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 Rescuers Required</a:t>
            </a:r>
          </a:p>
        </p:txBody>
      </p:sp>
      <p:pic>
        <p:nvPicPr>
          <p:cNvPr id="15" name="Picture 3" descr="C:\Documents and Settings\Adam\Local Settings\Temporary Internet Files\Content.IE5\L8HQMGGO\MCj033419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4419600"/>
            <a:ext cx="1066800" cy="1116578"/>
          </a:xfrm>
          <a:prstGeom prst="rect">
            <a:avLst/>
          </a:prstGeom>
          <a:noFill/>
        </p:spPr>
      </p:pic>
      <p:cxnSp>
        <p:nvCxnSpPr>
          <p:cNvPr id="16" name="Straight Connector 15"/>
          <p:cNvCxnSpPr/>
          <p:nvPr/>
        </p:nvCxnSpPr>
        <p:spPr>
          <a:xfrm rot="16200000" flipV="1">
            <a:off x="6096000" y="2438400"/>
            <a:ext cx="2362200" cy="1143000"/>
          </a:xfrm>
          <a:prstGeom prst="line">
            <a:avLst/>
          </a:prstGeom>
          <a:ln w="793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48400" y="1828800"/>
            <a:ext cx="2743200" cy="1588"/>
          </a:xfrm>
          <a:prstGeom prst="line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609600"/>
            <a:ext cx="202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 Rescuer Required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91400" y="57912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Miner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43200" y="5410200"/>
            <a:ext cx="3692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 FIRST RESCUE MISSION</a:t>
            </a:r>
          </a:p>
        </p:txBody>
      </p:sp>
      <p:pic>
        <p:nvPicPr>
          <p:cNvPr id="28" name="Picture 7" descr="C:\Documents and Settings\Adam\My Documents\Web files\South Park clipart\sp013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1676400"/>
            <a:ext cx="761999" cy="984495"/>
          </a:xfrm>
          <a:prstGeom prst="rect">
            <a:avLst/>
          </a:prstGeom>
          <a:noFill/>
        </p:spPr>
      </p:pic>
      <p:pic>
        <p:nvPicPr>
          <p:cNvPr id="29" name="Picture 4" descr="C:\Documents and Settings\Adam\Desktop\sp020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29000" y="1752600"/>
            <a:ext cx="608076" cy="762000"/>
          </a:xfrm>
          <a:prstGeom prst="rect">
            <a:avLst/>
          </a:prstGeom>
          <a:noFill/>
        </p:spPr>
      </p:pic>
      <p:pic>
        <p:nvPicPr>
          <p:cNvPr id="30" name="Picture 5" descr="C:\Documents and Settings\Adam\My Documents\Web files\South Park clipart\sp009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86050" y="681038"/>
            <a:ext cx="842962" cy="842962"/>
          </a:xfrm>
          <a:prstGeom prst="rect">
            <a:avLst/>
          </a:prstGeom>
          <a:noFill/>
        </p:spPr>
      </p:pic>
      <p:pic>
        <p:nvPicPr>
          <p:cNvPr id="31" name="Picture 6" descr="C:\Documents and Settings\Adam\My Documents\Web files\South Park clipart\sp004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00601" y="762001"/>
            <a:ext cx="662177" cy="838199"/>
          </a:xfrm>
          <a:prstGeom prst="rect">
            <a:avLst/>
          </a:prstGeom>
          <a:noFill/>
        </p:spPr>
      </p:pic>
      <p:pic>
        <p:nvPicPr>
          <p:cNvPr id="32" name="Picture 8" descr="C:\Documents and Settings\Adam\My Documents\Web files\South Park clipart\sp024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733800" y="685800"/>
            <a:ext cx="990600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Documents and Settings\Adam\Local Settings\Temporary Internet Files\Content.IE5\L8HQMGGO\MCj033419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1" y="4343400"/>
            <a:ext cx="1066800" cy="111657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33400" y="5638800"/>
            <a:ext cx="124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Miners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16200000" flipV="1">
            <a:off x="-190500" y="2781300"/>
            <a:ext cx="2209800" cy="457200"/>
          </a:xfrm>
          <a:prstGeom prst="line">
            <a:avLst/>
          </a:prstGeom>
          <a:ln w="793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1905000"/>
            <a:ext cx="4038600" cy="1588"/>
          </a:xfrm>
          <a:prstGeom prst="line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" y="304800"/>
            <a:ext cx="210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 Rescuers Required</a:t>
            </a:r>
          </a:p>
        </p:txBody>
      </p:sp>
      <p:pic>
        <p:nvPicPr>
          <p:cNvPr id="15" name="Picture 3" descr="C:\Documents and Settings\Adam\Local Settings\Temporary Internet Files\Content.IE5\L8HQMGGO\MCj033419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4419600"/>
            <a:ext cx="1066800" cy="1116578"/>
          </a:xfrm>
          <a:prstGeom prst="rect">
            <a:avLst/>
          </a:prstGeom>
          <a:noFill/>
        </p:spPr>
      </p:pic>
      <p:cxnSp>
        <p:nvCxnSpPr>
          <p:cNvPr id="16" name="Straight Connector 15"/>
          <p:cNvCxnSpPr/>
          <p:nvPr/>
        </p:nvCxnSpPr>
        <p:spPr>
          <a:xfrm rot="16200000" flipV="1">
            <a:off x="6096000" y="2438400"/>
            <a:ext cx="2362200" cy="1143000"/>
          </a:xfrm>
          <a:prstGeom prst="line">
            <a:avLst/>
          </a:prstGeom>
          <a:ln w="793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48400" y="1828800"/>
            <a:ext cx="2743200" cy="1588"/>
          </a:xfrm>
          <a:prstGeom prst="line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228600"/>
            <a:ext cx="202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 Rescuer Required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91400" y="57912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Miner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43200" y="5410200"/>
            <a:ext cx="28770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SHARE OF THE TOTAL</a:t>
            </a:r>
          </a:p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Butters stays</a:t>
            </a:r>
          </a:p>
        </p:txBody>
      </p:sp>
      <p:pic>
        <p:nvPicPr>
          <p:cNvPr id="29" name="Picture 4" descr="C:\Documents and Settings\Adam\Desktop\sp02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838200"/>
            <a:ext cx="608076" cy="762000"/>
          </a:xfrm>
          <a:prstGeom prst="rect">
            <a:avLst/>
          </a:prstGeom>
          <a:noFill/>
        </p:spPr>
      </p:pic>
      <p:pic>
        <p:nvPicPr>
          <p:cNvPr id="30" name="Picture 5" descr="C:\Documents and Settings\Adam\My Documents\Web files\South Park clipart\sp009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838200"/>
            <a:ext cx="842962" cy="842962"/>
          </a:xfrm>
          <a:prstGeom prst="rect">
            <a:avLst/>
          </a:prstGeom>
          <a:noFill/>
        </p:spPr>
      </p:pic>
      <p:pic>
        <p:nvPicPr>
          <p:cNvPr id="31" name="Picture 6" descr="C:\Documents and Settings\Adam\My Documents\Web files\South Park clipart\sp004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57400" y="914400"/>
            <a:ext cx="662177" cy="838199"/>
          </a:xfrm>
          <a:prstGeom prst="rect">
            <a:avLst/>
          </a:prstGeom>
          <a:noFill/>
        </p:spPr>
      </p:pic>
      <p:pic>
        <p:nvPicPr>
          <p:cNvPr id="32" name="Picture 8" descr="C:\Documents and Settings\Adam\My Documents\Web files\South Park clipart\sp024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14400" y="914400"/>
            <a:ext cx="990600" cy="990600"/>
          </a:xfrm>
          <a:prstGeom prst="rect">
            <a:avLst/>
          </a:prstGeom>
          <a:noFill/>
        </p:spPr>
      </p:pic>
      <p:pic>
        <p:nvPicPr>
          <p:cNvPr id="21" name="Picture 5" descr="C:\Documents and Settings\Adam\My Documents\Web files\South Park clipart\sp009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4600" y="2057400"/>
            <a:ext cx="533400" cy="533400"/>
          </a:xfrm>
          <a:prstGeom prst="rect">
            <a:avLst/>
          </a:prstGeom>
          <a:noFill/>
        </p:spPr>
      </p:pic>
      <p:pic>
        <p:nvPicPr>
          <p:cNvPr id="22" name="Picture 6" descr="C:\Documents and Settings\Adam\My Documents\Web files\South Park clipart\sp004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90800" y="3200400"/>
            <a:ext cx="304800" cy="385823"/>
          </a:xfrm>
          <a:prstGeom prst="rect">
            <a:avLst/>
          </a:prstGeom>
          <a:noFill/>
        </p:spPr>
      </p:pic>
      <p:pic>
        <p:nvPicPr>
          <p:cNvPr id="24" name="Picture 8" descr="C:\Documents and Settings\Adam\My Documents\Web files\South Park clipart\sp024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14600" y="2667000"/>
            <a:ext cx="457200" cy="457200"/>
          </a:xfrm>
          <a:prstGeom prst="rect">
            <a:avLst/>
          </a:prstGeom>
          <a:noFill/>
        </p:spPr>
      </p:pic>
      <p:pic>
        <p:nvPicPr>
          <p:cNvPr id="25" name="Picture 4" descr="C:\Documents and Settings\Adam\Desktop\sp02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4572000"/>
            <a:ext cx="457200" cy="572932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3048000" y="2209800"/>
            <a:ext cx="183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 20 lives saved</a:t>
            </a:r>
          </a:p>
        </p:txBody>
      </p:sp>
      <p:pic>
        <p:nvPicPr>
          <p:cNvPr id="34" name="Picture 7" descr="C:\Documents and Settings\Adam\My Documents\Web files\South Park clipart\sp013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14600" y="3733800"/>
            <a:ext cx="533400" cy="689147"/>
          </a:xfrm>
          <a:prstGeom prst="rect">
            <a:avLst/>
          </a:prstGeom>
          <a:noFill/>
        </p:spPr>
      </p:pic>
      <p:pic>
        <p:nvPicPr>
          <p:cNvPr id="35" name="Picture 7" descr="C:\Documents and Settings\Adam\My Documents\Web files\South Park clipart\sp013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429000" y="838200"/>
            <a:ext cx="761999" cy="984495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3048000" y="2743200"/>
            <a:ext cx="183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 20 lives saved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00" y="3200400"/>
            <a:ext cx="183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 20 lives saved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48000" y="3733800"/>
            <a:ext cx="183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 20 lives saved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24200" y="4648200"/>
            <a:ext cx="183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= 20 lives saved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Documents and Settings\Adam\Local Settings\Temporary Internet Files\Content.IE5\L8HQMGGO\MCj033419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1" y="4343400"/>
            <a:ext cx="1066800" cy="111657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33400" y="5638800"/>
            <a:ext cx="124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Miners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16200000" flipV="1">
            <a:off x="-190500" y="2781300"/>
            <a:ext cx="2209800" cy="457200"/>
          </a:xfrm>
          <a:prstGeom prst="line">
            <a:avLst/>
          </a:prstGeom>
          <a:ln w="793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1905000"/>
            <a:ext cx="4038600" cy="1588"/>
          </a:xfrm>
          <a:prstGeom prst="line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600" y="228600"/>
            <a:ext cx="210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 Rescuers Required</a:t>
            </a:r>
          </a:p>
        </p:txBody>
      </p:sp>
      <p:pic>
        <p:nvPicPr>
          <p:cNvPr id="15" name="Picture 3" descr="C:\Documents and Settings\Adam\Local Settings\Temporary Internet Files\Content.IE5\L8HQMGGO\MCj033419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4419600"/>
            <a:ext cx="1066800" cy="1116578"/>
          </a:xfrm>
          <a:prstGeom prst="rect">
            <a:avLst/>
          </a:prstGeom>
          <a:noFill/>
        </p:spPr>
      </p:pic>
      <p:cxnSp>
        <p:nvCxnSpPr>
          <p:cNvPr id="16" name="Straight Connector 15"/>
          <p:cNvCxnSpPr/>
          <p:nvPr/>
        </p:nvCxnSpPr>
        <p:spPr>
          <a:xfrm rot="16200000" flipV="1">
            <a:off x="6096000" y="2438400"/>
            <a:ext cx="2362200" cy="1143000"/>
          </a:xfrm>
          <a:prstGeom prst="line">
            <a:avLst/>
          </a:prstGeom>
          <a:ln w="793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48400" y="1828800"/>
            <a:ext cx="2743200" cy="1588"/>
          </a:xfrm>
          <a:prstGeom prst="line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228600"/>
            <a:ext cx="2234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 Rescuer Required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91400" y="57912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Miner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43200" y="5410200"/>
            <a:ext cx="28770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SHARE OF THE TOTAL</a:t>
            </a:r>
          </a:p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Butters goes</a:t>
            </a:r>
          </a:p>
        </p:txBody>
      </p:sp>
      <p:pic>
        <p:nvPicPr>
          <p:cNvPr id="29" name="Picture 4" descr="C:\Documents and Settings\Adam\Desktop\sp02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6600" y="914400"/>
            <a:ext cx="608076" cy="762000"/>
          </a:xfrm>
          <a:prstGeom prst="rect">
            <a:avLst/>
          </a:prstGeom>
          <a:noFill/>
        </p:spPr>
      </p:pic>
      <p:pic>
        <p:nvPicPr>
          <p:cNvPr id="30" name="Picture 5" descr="C:\Documents and Settings\Adam\My Documents\Web files\South Park clipart\sp009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838200"/>
            <a:ext cx="842962" cy="842962"/>
          </a:xfrm>
          <a:prstGeom prst="rect">
            <a:avLst/>
          </a:prstGeom>
          <a:noFill/>
        </p:spPr>
      </p:pic>
      <p:pic>
        <p:nvPicPr>
          <p:cNvPr id="31" name="Picture 6" descr="C:\Documents and Settings\Adam\My Documents\Web files\South Park clipart\sp004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57400" y="914400"/>
            <a:ext cx="662177" cy="838199"/>
          </a:xfrm>
          <a:prstGeom prst="rect">
            <a:avLst/>
          </a:prstGeom>
          <a:noFill/>
        </p:spPr>
      </p:pic>
      <p:pic>
        <p:nvPicPr>
          <p:cNvPr id="32" name="Picture 8" descr="C:\Documents and Settings\Adam\My Documents\Web files\South Park clipart\sp024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14400" y="914400"/>
            <a:ext cx="990600" cy="990600"/>
          </a:xfrm>
          <a:prstGeom prst="rect">
            <a:avLst/>
          </a:prstGeom>
          <a:noFill/>
        </p:spPr>
      </p:pic>
      <p:pic>
        <p:nvPicPr>
          <p:cNvPr id="21" name="Picture 5" descr="C:\Documents and Settings\Adam\My Documents\Web files\South Park clipart\sp009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4600" y="2057400"/>
            <a:ext cx="533400" cy="533400"/>
          </a:xfrm>
          <a:prstGeom prst="rect">
            <a:avLst/>
          </a:prstGeom>
          <a:noFill/>
        </p:spPr>
      </p:pic>
      <p:pic>
        <p:nvPicPr>
          <p:cNvPr id="22" name="Picture 6" descr="C:\Documents and Settings\Adam\My Documents\Web files\South Park clipart\sp004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90800" y="3200400"/>
            <a:ext cx="304800" cy="385823"/>
          </a:xfrm>
          <a:prstGeom prst="rect">
            <a:avLst/>
          </a:prstGeom>
          <a:noFill/>
        </p:spPr>
      </p:pic>
      <p:pic>
        <p:nvPicPr>
          <p:cNvPr id="24" name="Picture 8" descr="C:\Documents and Settings\Adam\My Documents\Web files\South Park clipart\sp024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14600" y="2667000"/>
            <a:ext cx="457200" cy="457200"/>
          </a:xfrm>
          <a:prstGeom prst="rect">
            <a:avLst/>
          </a:prstGeom>
          <a:noFill/>
        </p:spPr>
      </p:pic>
      <p:pic>
        <p:nvPicPr>
          <p:cNvPr id="25" name="Picture 4" descr="C:\Documents and Settings\Adam\Desktop\sp02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4572000"/>
            <a:ext cx="457200" cy="572932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3048000" y="2209800"/>
            <a:ext cx="183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 25 lives saved</a:t>
            </a:r>
          </a:p>
        </p:txBody>
      </p:sp>
      <p:pic>
        <p:nvPicPr>
          <p:cNvPr id="34" name="Picture 7" descr="C:\Documents and Settings\Adam\My Documents\Web files\South Park clipart\sp013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14600" y="3733800"/>
            <a:ext cx="533400" cy="689147"/>
          </a:xfrm>
          <a:prstGeom prst="rect">
            <a:avLst/>
          </a:prstGeom>
          <a:noFill/>
        </p:spPr>
      </p:pic>
      <p:pic>
        <p:nvPicPr>
          <p:cNvPr id="35" name="Picture 7" descr="C:\Documents and Settings\Adam\My Documents\Web files\South Park clipart\sp013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19400" y="762000"/>
            <a:ext cx="761999" cy="984495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3048000" y="2743200"/>
            <a:ext cx="183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 25 lives saved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00" y="3200400"/>
            <a:ext cx="183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 25 lives saved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48000" y="3733800"/>
            <a:ext cx="183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 25 lives saved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24200" y="4648200"/>
            <a:ext cx="1560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= 1 life saved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REVISED SHARE OF THE TOTAL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	When a person joins others in doing good, the good that she does is not just her share of the total benefit produced.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 She must subtract from her share any reduction that her joining causes in the shares of the benefits produced by others.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Documents and Settings\Adam\Local Settings\Temporary Internet Files\Content.IE5\L8HQMGGO\MCj033419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1" y="4343400"/>
            <a:ext cx="1066800" cy="111657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33400" y="5638800"/>
            <a:ext cx="124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Miners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16200000" flipV="1">
            <a:off x="-190500" y="2781300"/>
            <a:ext cx="2209800" cy="457200"/>
          </a:xfrm>
          <a:prstGeom prst="line">
            <a:avLst/>
          </a:prstGeom>
          <a:ln w="793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1905000"/>
            <a:ext cx="4038600" cy="1588"/>
          </a:xfrm>
          <a:prstGeom prst="line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" y="304800"/>
            <a:ext cx="210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 Rescuers Required</a:t>
            </a:r>
          </a:p>
        </p:txBody>
      </p:sp>
      <p:pic>
        <p:nvPicPr>
          <p:cNvPr id="15" name="Picture 3" descr="C:\Documents and Settings\Adam\Local Settings\Temporary Internet Files\Content.IE5\L8HQMGGO\MCj033419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4419600"/>
            <a:ext cx="1066800" cy="1116578"/>
          </a:xfrm>
          <a:prstGeom prst="rect">
            <a:avLst/>
          </a:prstGeom>
          <a:noFill/>
        </p:spPr>
      </p:pic>
      <p:cxnSp>
        <p:nvCxnSpPr>
          <p:cNvPr id="16" name="Straight Connector 15"/>
          <p:cNvCxnSpPr/>
          <p:nvPr/>
        </p:nvCxnSpPr>
        <p:spPr>
          <a:xfrm rot="16200000" flipV="1">
            <a:off x="6096000" y="2438400"/>
            <a:ext cx="2362200" cy="1143000"/>
          </a:xfrm>
          <a:prstGeom prst="line">
            <a:avLst/>
          </a:prstGeom>
          <a:ln w="793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48400" y="1828800"/>
            <a:ext cx="2743200" cy="1588"/>
          </a:xfrm>
          <a:prstGeom prst="line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228600"/>
            <a:ext cx="202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 Rescuer Required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91400" y="57912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Miner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43200" y="5410200"/>
            <a:ext cx="40247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REVISED SHARE OF THE TOTAL</a:t>
            </a:r>
          </a:p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Butters stays</a:t>
            </a:r>
          </a:p>
        </p:txBody>
      </p:sp>
      <p:pic>
        <p:nvPicPr>
          <p:cNvPr id="29" name="Picture 4" descr="C:\Documents and Settings\Adam\Desktop\sp02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838200"/>
            <a:ext cx="608076" cy="762000"/>
          </a:xfrm>
          <a:prstGeom prst="rect">
            <a:avLst/>
          </a:prstGeom>
          <a:noFill/>
        </p:spPr>
      </p:pic>
      <p:pic>
        <p:nvPicPr>
          <p:cNvPr id="30" name="Picture 5" descr="C:\Documents and Settings\Adam\My Documents\Web files\South Park clipart\sp009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838200"/>
            <a:ext cx="842962" cy="842962"/>
          </a:xfrm>
          <a:prstGeom prst="rect">
            <a:avLst/>
          </a:prstGeom>
          <a:noFill/>
        </p:spPr>
      </p:pic>
      <p:pic>
        <p:nvPicPr>
          <p:cNvPr id="31" name="Picture 6" descr="C:\Documents and Settings\Adam\My Documents\Web files\South Park clipart\sp004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57400" y="914400"/>
            <a:ext cx="662177" cy="838199"/>
          </a:xfrm>
          <a:prstGeom prst="rect">
            <a:avLst/>
          </a:prstGeom>
          <a:noFill/>
        </p:spPr>
      </p:pic>
      <p:pic>
        <p:nvPicPr>
          <p:cNvPr id="32" name="Picture 8" descr="C:\Documents and Settings\Adam\My Documents\Web files\South Park clipart\sp024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14400" y="914400"/>
            <a:ext cx="990600" cy="990600"/>
          </a:xfrm>
          <a:prstGeom prst="rect">
            <a:avLst/>
          </a:prstGeom>
          <a:noFill/>
        </p:spPr>
      </p:pic>
      <p:pic>
        <p:nvPicPr>
          <p:cNvPr id="21" name="Picture 5" descr="C:\Documents and Settings\Adam\My Documents\Web files\South Park clipart\sp009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4600" y="2057400"/>
            <a:ext cx="533400" cy="533400"/>
          </a:xfrm>
          <a:prstGeom prst="rect">
            <a:avLst/>
          </a:prstGeom>
          <a:noFill/>
        </p:spPr>
      </p:pic>
      <p:pic>
        <p:nvPicPr>
          <p:cNvPr id="22" name="Picture 6" descr="C:\Documents and Settings\Adam\My Documents\Web files\South Park clipart\sp004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90800" y="3200400"/>
            <a:ext cx="304800" cy="385823"/>
          </a:xfrm>
          <a:prstGeom prst="rect">
            <a:avLst/>
          </a:prstGeom>
          <a:noFill/>
        </p:spPr>
      </p:pic>
      <p:pic>
        <p:nvPicPr>
          <p:cNvPr id="24" name="Picture 8" descr="C:\Documents and Settings\Adam\My Documents\Web files\South Park clipart\sp024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14600" y="2667000"/>
            <a:ext cx="457200" cy="457200"/>
          </a:xfrm>
          <a:prstGeom prst="rect">
            <a:avLst/>
          </a:prstGeom>
          <a:noFill/>
        </p:spPr>
      </p:pic>
      <p:pic>
        <p:nvPicPr>
          <p:cNvPr id="25" name="Picture 4" descr="C:\Documents and Settings\Adam\Desktop\sp02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4572000"/>
            <a:ext cx="457200" cy="572932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3048000" y="2209800"/>
            <a:ext cx="260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=25 - 5 = 20 lives saved</a:t>
            </a:r>
          </a:p>
        </p:txBody>
      </p:sp>
      <p:pic>
        <p:nvPicPr>
          <p:cNvPr id="34" name="Picture 7" descr="C:\Documents and Settings\Adam\My Documents\Web files\South Park clipart\sp013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14600" y="3733800"/>
            <a:ext cx="533400" cy="689147"/>
          </a:xfrm>
          <a:prstGeom prst="rect">
            <a:avLst/>
          </a:prstGeom>
          <a:noFill/>
        </p:spPr>
      </p:pic>
      <p:pic>
        <p:nvPicPr>
          <p:cNvPr id="35" name="Picture 7" descr="C:\Documents and Settings\Adam\My Documents\Web files\South Park clipart\sp013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429000" y="838200"/>
            <a:ext cx="761999" cy="984495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3048000" y="2743200"/>
            <a:ext cx="260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=25 - 5 = 20 lives saved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00" y="3200400"/>
            <a:ext cx="265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=25 – 5 = 20 lives saved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48000" y="3733800"/>
            <a:ext cx="265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=25 – 5 = 20 lives saved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24200" y="4648200"/>
            <a:ext cx="319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 20 + (-5 * 4) </a:t>
            </a:r>
            <a:r>
              <a:rPr lang="en-US" sz="2000" b="1" dirty="0">
                <a:solidFill>
                  <a:srgbClr val="C00000"/>
                </a:solidFill>
              </a:rPr>
              <a:t>= 0 lives saved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Documents and Settings\Adam\Local Settings\Temporary Internet Files\Content.IE5\L8HQMGGO\MCj033419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1" y="4343400"/>
            <a:ext cx="1066800" cy="111657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33400" y="5638800"/>
            <a:ext cx="124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Miners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16200000" flipV="1">
            <a:off x="-190500" y="2781300"/>
            <a:ext cx="2209800" cy="457200"/>
          </a:xfrm>
          <a:prstGeom prst="line">
            <a:avLst/>
          </a:prstGeom>
          <a:ln w="793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1905000"/>
            <a:ext cx="4038600" cy="1588"/>
          </a:xfrm>
          <a:prstGeom prst="line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" y="304800"/>
            <a:ext cx="210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 Rescuers Required</a:t>
            </a:r>
          </a:p>
        </p:txBody>
      </p:sp>
      <p:pic>
        <p:nvPicPr>
          <p:cNvPr id="15" name="Picture 3" descr="C:\Documents and Settings\Adam\Local Settings\Temporary Internet Files\Content.IE5\L8HQMGGO\MCj033419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4419600"/>
            <a:ext cx="1066800" cy="1116578"/>
          </a:xfrm>
          <a:prstGeom prst="rect">
            <a:avLst/>
          </a:prstGeom>
          <a:noFill/>
        </p:spPr>
      </p:pic>
      <p:cxnSp>
        <p:nvCxnSpPr>
          <p:cNvPr id="16" name="Straight Connector 15"/>
          <p:cNvCxnSpPr/>
          <p:nvPr/>
        </p:nvCxnSpPr>
        <p:spPr>
          <a:xfrm rot="16200000" flipV="1">
            <a:off x="6096000" y="2438400"/>
            <a:ext cx="2362200" cy="1143000"/>
          </a:xfrm>
          <a:prstGeom prst="line">
            <a:avLst/>
          </a:prstGeom>
          <a:ln w="793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48400" y="1828800"/>
            <a:ext cx="2743200" cy="1588"/>
          </a:xfrm>
          <a:prstGeom prst="line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228600"/>
            <a:ext cx="202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 Rescuer Required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91400" y="57912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Miner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43200" y="5410200"/>
            <a:ext cx="40247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REVISED SHARE OF THE TOTAL</a:t>
            </a:r>
          </a:p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Butters goes</a:t>
            </a:r>
          </a:p>
        </p:txBody>
      </p:sp>
      <p:pic>
        <p:nvPicPr>
          <p:cNvPr id="29" name="Picture 4" descr="C:\Documents and Settings\Adam\Desktop\sp02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838200"/>
            <a:ext cx="608076" cy="762000"/>
          </a:xfrm>
          <a:prstGeom prst="rect">
            <a:avLst/>
          </a:prstGeom>
          <a:noFill/>
        </p:spPr>
      </p:pic>
      <p:pic>
        <p:nvPicPr>
          <p:cNvPr id="30" name="Picture 5" descr="C:\Documents and Settings\Adam\My Documents\Web files\South Park clipart\sp009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838200"/>
            <a:ext cx="842962" cy="842962"/>
          </a:xfrm>
          <a:prstGeom prst="rect">
            <a:avLst/>
          </a:prstGeom>
          <a:noFill/>
        </p:spPr>
      </p:pic>
      <p:pic>
        <p:nvPicPr>
          <p:cNvPr id="31" name="Picture 6" descr="C:\Documents and Settings\Adam\My Documents\Web files\South Park clipart\sp004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57400" y="914400"/>
            <a:ext cx="662177" cy="838199"/>
          </a:xfrm>
          <a:prstGeom prst="rect">
            <a:avLst/>
          </a:prstGeom>
          <a:noFill/>
        </p:spPr>
      </p:pic>
      <p:pic>
        <p:nvPicPr>
          <p:cNvPr id="32" name="Picture 8" descr="C:\Documents and Settings\Adam\My Documents\Web files\South Park clipart\sp024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14400" y="914400"/>
            <a:ext cx="990600" cy="990600"/>
          </a:xfrm>
          <a:prstGeom prst="rect">
            <a:avLst/>
          </a:prstGeom>
          <a:noFill/>
        </p:spPr>
      </p:pic>
      <p:pic>
        <p:nvPicPr>
          <p:cNvPr id="21" name="Picture 5" descr="C:\Documents and Settings\Adam\My Documents\Web files\South Park clipart\sp009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4600" y="2057400"/>
            <a:ext cx="533400" cy="533400"/>
          </a:xfrm>
          <a:prstGeom prst="rect">
            <a:avLst/>
          </a:prstGeom>
          <a:noFill/>
        </p:spPr>
      </p:pic>
      <p:pic>
        <p:nvPicPr>
          <p:cNvPr id="22" name="Picture 6" descr="C:\Documents and Settings\Adam\My Documents\Web files\South Park clipart\sp004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90800" y="3200400"/>
            <a:ext cx="304800" cy="385823"/>
          </a:xfrm>
          <a:prstGeom prst="rect">
            <a:avLst/>
          </a:prstGeom>
          <a:noFill/>
        </p:spPr>
      </p:pic>
      <p:pic>
        <p:nvPicPr>
          <p:cNvPr id="24" name="Picture 8" descr="C:\Documents and Settings\Adam\My Documents\Web files\South Park clipart\sp024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14600" y="2667000"/>
            <a:ext cx="457200" cy="457200"/>
          </a:xfrm>
          <a:prstGeom prst="rect">
            <a:avLst/>
          </a:prstGeom>
          <a:noFill/>
        </p:spPr>
      </p:pic>
      <p:pic>
        <p:nvPicPr>
          <p:cNvPr id="25" name="Picture 4" descr="C:\Documents and Settings\Adam\Desktop\sp02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4572000"/>
            <a:ext cx="457200" cy="572932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3048000" y="2209800"/>
            <a:ext cx="260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=25 - 5 = 20 lives saved</a:t>
            </a:r>
          </a:p>
        </p:txBody>
      </p:sp>
      <p:pic>
        <p:nvPicPr>
          <p:cNvPr id="34" name="Picture 7" descr="C:\Documents and Settings\Adam\My Documents\Web files\South Park clipart\sp013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14600" y="3733800"/>
            <a:ext cx="533400" cy="689147"/>
          </a:xfrm>
          <a:prstGeom prst="rect">
            <a:avLst/>
          </a:prstGeom>
          <a:noFill/>
        </p:spPr>
      </p:pic>
      <p:pic>
        <p:nvPicPr>
          <p:cNvPr id="35" name="Picture 7" descr="C:\Documents and Settings\Adam\My Documents\Web files\South Park clipart\sp013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19400" y="838200"/>
            <a:ext cx="761999" cy="984495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3048000" y="2743200"/>
            <a:ext cx="260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=25 - 5 = 20 lives saved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00" y="3200400"/>
            <a:ext cx="265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=25 – 5 = 20 lives saved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48000" y="3733800"/>
            <a:ext cx="265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=25 – 5 = 20 lives saved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24200" y="4648200"/>
            <a:ext cx="1560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= 1 life saved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Documents and Settings\Adam\Local Settings\Temporary Internet Files\Content.IE5\L8HQMGGO\MCj033419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1" y="4343400"/>
            <a:ext cx="1066800" cy="111657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33400" y="5638800"/>
            <a:ext cx="124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Miners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16200000" flipV="1">
            <a:off x="-190500" y="2781300"/>
            <a:ext cx="2209800" cy="457200"/>
          </a:xfrm>
          <a:prstGeom prst="line">
            <a:avLst/>
          </a:prstGeom>
          <a:ln w="793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1905000"/>
            <a:ext cx="2743200" cy="1588"/>
          </a:xfrm>
          <a:prstGeom prst="line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600" y="533400"/>
            <a:ext cx="210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 Rescuers Required</a:t>
            </a:r>
          </a:p>
        </p:txBody>
      </p:sp>
      <p:pic>
        <p:nvPicPr>
          <p:cNvPr id="15" name="Picture 3" descr="C:\Documents and Settings\Adam\Local Settings\Temporary Internet Files\Content.IE5\L8HQMGGO\MCj033419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4419600"/>
            <a:ext cx="1066800" cy="1116578"/>
          </a:xfrm>
          <a:prstGeom prst="rect">
            <a:avLst/>
          </a:prstGeom>
          <a:noFill/>
        </p:spPr>
      </p:pic>
      <p:cxnSp>
        <p:nvCxnSpPr>
          <p:cNvPr id="16" name="Straight Connector 15"/>
          <p:cNvCxnSpPr/>
          <p:nvPr/>
        </p:nvCxnSpPr>
        <p:spPr>
          <a:xfrm rot="16200000" flipV="1">
            <a:off x="6096000" y="2438400"/>
            <a:ext cx="2362200" cy="1143000"/>
          </a:xfrm>
          <a:prstGeom prst="line">
            <a:avLst/>
          </a:prstGeom>
          <a:ln w="793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48400" y="1828800"/>
            <a:ext cx="2743200" cy="1588"/>
          </a:xfrm>
          <a:prstGeom prst="line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609600"/>
            <a:ext cx="202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 Rescuer Required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91400" y="5791200"/>
            <a:ext cx="112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 Miners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43200" y="5410200"/>
            <a:ext cx="4062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 SECOND RESCUE MISSION</a:t>
            </a:r>
          </a:p>
        </p:txBody>
      </p:sp>
      <p:pic>
        <p:nvPicPr>
          <p:cNvPr id="29" name="Picture 4" descr="C:\Documents and Settings\Adam\Desktop\sp02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1828800"/>
            <a:ext cx="608076" cy="762000"/>
          </a:xfrm>
          <a:prstGeom prst="rect">
            <a:avLst/>
          </a:prstGeom>
          <a:noFill/>
        </p:spPr>
      </p:pic>
      <p:pic>
        <p:nvPicPr>
          <p:cNvPr id="30" name="Picture 5" descr="C:\Documents and Settings\Adam\My Documents\Web files\South Park clipart\sp009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685800"/>
            <a:ext cx="842962" cy="842962"/>
          </a:xfrm>
          <a:prstGeom prst="rect">
            <a:avLst/>
          </a:prstGeom>
          <a:noFill/>
        </p:spPr>
      </p:pic>
      <p:pic>
        <p:nvPicPr>
          <p:cNvPr id="31" name="Picture 6" descr="C:\Documents and Settings\Adam\My Documents\Web files\South Park clipart\sp004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4000" y="762000"/>
            <a:ext cx="662177" cy="838199"/>
          </a:xfrm>
          <a:prstGeom prst="rect">
            <a:avLst/>
          </a:prstGeom>
          <a:noFill/>
        </p:spPr>
      </p:pic>
      <p:pic>
        <p:nvPicPr>
          <p:cNvPr id="32" name="Picture 8" descr="C:\Documents and Settings\Adam\My Documents\Web files\South Park clipart\sp024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14800" y="609600"/>
            <a:ext cx="990600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616</Words>
  <Application>Microsoft Macintosh PowerPoint</Application>
  <PresentationFormat>On-screen Show (4:3)</PresentationFormat>
  <Paragraphs>163</Paragraphs>
  <Slides>21</Slides>
  <Notes>18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Rockwell</vt:lpstr>
      <vt:lpstr>Wingdings 2</vt:lpstr>
      <vt:lpstr>Office Theme</vt:lpstr>
      <vt:lpstr>Foundry</vt:lpstr>
      <vt:lpstr>Equation</vt:lpstr>
      <vt:lpstr>The Share of the Total View</vt:lpstr>
      <vt:lpstr>SHARE OF THE TOTAL VIEW</vt:lpstr>
      <vt:lpstr>PowerPoint Presentation</vt:lpstr>
      <vt:lpstr>PowerPoint Presentation</vt:lpstr>
      <vt:lpstr>PowerPoint Presentation</vt:lpstr>
      <vt:lpstr>REVISED SHARE OF THE TOTAL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FULL RESPONSIBILITY VIEW</vt:lpstr>
      <vt:lpstr>PowerPoint Presentation</vt:lpstr>
      <vt:lpstr>PowerPoint Presentation</vt:lpstr>
      <vt:lpstr>Problem</vt:lpstr>
      <vt:lpstr>Lesson</vt:lpstr>
      <vt:lpstr>SMALL CHANCES MATTER</vt:lpstr>
      <vt:lpstr>Expected value</vt:lpstr>
      <vt:lpstr>Expected benefit = (S*N/P)-C</vt:lpstr>
      <vt:lpstr>PowerPoint Presentation</vt:lpstr>
      <vt:lpstr>EXPECTED BENEFIT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adam</dc:creator>
  <cp:lastModifiedBy>Swenson, Adam R</cp:lastModifiedBy>
  <cp:revision>51</cp:revision>
  <dcterms:created xsi:type="dcterms:W3CDTF">2010-10-25T15:33:20Z</dcterms:created>
  <dcterms:modified xsi:type="dcterms:W3CDTF">2019-09-21T23:51:19Z</dcterms:modified>
</cp:coreProperties>
</file>