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18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605C-4077-024A-A4D8-3321C9569C05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7669-6F8A-CC49-9525-A14826D68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87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605C-4077-024A-A4D8-3321C9569C05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7669-6F8A-CC49-9525-A14826D68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12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605C-4077-024A-A4D8-3321C9569C05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7669-6F8A-CC49-9525-A14826D68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28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605C-4077-024A-A4D8-3321C9569C05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7669-6F8A-CC49-9525-A14826D68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6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605C-4077-024A-A4D8-3321C9569C05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7669-6F8A-CC49-9525-A14826D68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9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605C-4077-024A-A4D8-3321C9569C05}" type="datetimeFigureOut">
              <a:rPr lang="en-US" smtClean="0"/>
              <a:t>2/24/17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7669-6F8A-CC49-9525-A14826D68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1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605C-4077-024A-A4D8-3321C9569C05}" type="datetimeFigureOut">
              <a:rPr lang="en-US" smtClean="0"/>
              <a:t>2/24/17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7669-6F8A-CC49-9525-A14826D68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19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605C-4077-024A-A4D8-3321C9569C05}" type="datetimeFigureOut">
              <a:rPr lang="en-US" smtClean="0"/>
              <a:t>2/24/17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7669-6F8A-CC49-9525-A14826D68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605C-4077-024A-A4D8-3321C9569C05}" type="datetimeFigureOut">
              <a:rPr lang="en-US" smtClean="0"/>
              <a:t>2/24/17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7669-6F8A-CC49-9525-A14826D68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04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605C-4077-024A-A4D8-3321C9569C05}" type="datetimeFigureOut">
              <a:rPr lang="en-US" smtClean="0"/>
              <a:t>2/24/17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7669-6F8A-CC49-9525-A14826D68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40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605C-4077-024A-A4D8-3321C9569C05}" type="datetimeFigureOut">
              <a:rPr lang="en-US" smtClean="0"/>
              <a:t>2/24/17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7669-6F8A-CC49-9525-A14826D68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23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6605C-4077-024A-A4D8-3321C9569C05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97669-6F8A-CC49-9525-A14826D68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1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Committees vs. Senates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4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Beware!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role of senate is to create cultural norms and practices for governance which we take back to our departments.</a:t>
            </a:r>
          </a:p>
          <a:p>
            <a:r>
              <a:rPr lang="en-US" dirty="0" smtClean="0"/>
              <a:t>But, even if your local department handbook says meetings will be conducted in strict adherence to Robert’s Rules, there are some crucial differences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490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between Committee and Senate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Chair’s neutrality</a:t>
            </a:r>
          </a:p>
          <a:p>
            <a:pPr lvl="1"/>
            <a:r>
              <a:rPr lang="en-US" dirty="0" smtClean="0"/>
              <a:t>Chair must retain neutrality in assigning the floor.</a:t>
            </a:r>
          </a:p>
          <a:p>
            <a:pPr lvl="1"/>
            <a:r>
              <a:rPr lang="en-US" dirty="0" smtClean="0"/>
              <a:t>Chair may speak their opinion on the matters at hand.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206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Votes limiting debate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actually allowed </a:t>
            </a:r>
            <a:r>
              <a:rPr lang="en-US" smtClean="0"/>
              <a:t>in committees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34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87</Words>
  <Application>Microsoft Macintosh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Committees vs. Senates</vt:lpstr>
      <vt:lpstr>Beware!</vt:lpstr>
      <vt:lpstr>Differences between Committee and Senate</vt:lpstr>
      <vt:lpstr>Votes limiting debate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Committees vs. Senates</dc:title>
  <dc:creator>Swenson, Adam R</dc:creator>
  <cp:lastModifiedBy>Swenson, Adam R</cp:lastModifiedBy>
  <cp:revision>2</cp:revision>
  <dcterms:created xsi:type="dcterms:W3CDTF">2017-02-24T22:21:50Z</dcterms:created>
  <dcterms:modified xsi:type="dcterms:W3CDTF">2017-02-24T22:29:08Z</dcterms:modified>
</cp:coreProperties>
</file>