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8"/>
    <p:restoredTop sz="94643"/>
  </p:normalViewPr>
  <p:slideViewPr>
    <p:cSldViewPr snapToGrid="0" snapToObjects="1">
      <p:cViewPr varScale="1">
        <p:scale>
          <a:sx n="121" d="100"/>
          <a:sy n="121" d="100"/>
        </p:scale>
        <p:origin x="184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FC1E41-E06A-E549-B08C-E7911D0383D2}" type="datetimeFigureOut">
              <a:rPr lang="en-US" smtClean="0"/>
              <a:t>2/13/17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4D4C63-55EC-8E44-8A4C-06A8531EA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467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Sec 24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EF5B5-6B97-534A-9474-66886872F51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4180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BA6D2-38A5-3E49-90E8-78B0D09C9149}" type="datetimeFigureOut">
              <a:rPr lang="en-US" smtClean="0"/>
              <a:t>2/13/17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A8078-1DAF-654D-A26A-6DC4075B8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610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BA6D2-38A5-3E49-90E8-78B0D09C9149}" type="datetimeFigureOut">
              <a:rPr lang="en-US" smtClean="0"/>
              <a:t>2/13/17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A8078-1DAF-654D-A26A-6DC4075B8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156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BA6D2-38A5-3E49-90E8-78B0D09C9149}" type="datetimeFigureOut">
              <a:rPr lang="en-US" smtClean="0"/>
              <a:t>2/13/17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A8078-1DAF-654D-A26A-6DC4075B8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19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BA6D2-38A5-3E49-90E8-78B0D09C9149}" type="datetimeFigureOut">
              <a:rPr lang="en-US" smtClean="0"/>
              <a:t>2/13/17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A8078-1DAF-654D-A26A-6DC4075B8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247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BA6D2-38A5-3E49-90E8-78B0D09C9149}" type="datetimeFigureOut">
              <a:rPr lang="en-US" smtClean="0"/>
              <a:t>2/13/17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A8078-1DAF-654D-A26A-6DC4075B8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484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BA6D2-38A5-3E49-90E8-78B0D09C9149}" type="datetimeFigureOut">
              <a:rPr lang="en-US" smtClean="0"/>
              <a:t>2/13/17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A8078-1DAF-654D-A26A-6DC4075B8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113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BA6D2-38A5-3E49-90E8-78B0D09C9149}" type="datetimeFigureOut">
              <a:rPr lang="en-US" smtClean="0"/>
              <a:t>2/13/17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A8078-1DAF-654D-A26A-6DC4075B8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761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BA6D2-38A5-3E49-90E8-78B0D09C9149}" type="datetimeFigureOut">
              <a:rPr lang="en-US" smtClean="0"/>
              <a:t>2/13/17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A8078-1DAF-654D-A26A-6DC4075B8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116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BA6D2-38A5-3E49-90E8-78B0D09C9149}" type="datetimeFigureOut">
              <a:rPr lang="en-US" smtClean="0"/>
              <a:t>2/13/17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A8078-1DAF-654D-A26A-6DC4075B8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526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BA6D2-38A5-3E49-90E8-78B0D09C9149}" type="datetimeFigureOut">
              <a:rPr lang="en-US" smtClean="0"/>
              <a:t>2/13/17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A8078-1DAF-654D-A26A-6DC4075B8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11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BA6D2-38A5-3E49-90E8-78B0D09C9149}" type="datetimeFigureOut">
              <a:rPr lang="en-US" smtClean="0"/>
              <a:t>2/13/17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A8078-1DAF-654D-A26A-6DC4075B8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133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6BA6D2-38A5-3E49-90E8-78B0D09C9149}" type="datetimeFigureOut">
              <a:rPr lang="en-US" smtClean="0"/>
              <a:t>2/13/17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BA8078-1DAF-654D-A26A-6DC4075B8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221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Disputes and appeals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Senate and parliamentary procedure 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055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 think the Chair made a mistake about parliamentary procedure.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0065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 think the Chair made a mistake about parliamentary procedure.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 possible.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136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 think the Chair made a mistake about parliamentary procedure.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Don’t</a:t>
            </a:r>
          </a:p>
          <a:p>
            <a:pPr lvl="1"/>
            <a:r>
              <a:rPr lang="en-US" dirty="0" smtClean="0"/>
              <a:t>Google madly</a:t>
            </a:r>
          </a:p>
          <a:p>
            <a:r>
              <a:rPr lang="en-US" dirty="0" smtClean="0"/>
              <a:t>Do</a:t>
            </a:r>
          </a:p>
          <a:p>
            <a:pPr lvl="1"/>
            <a:r>
              <a:rPr lang="en-US" dirty="0" smtClean="0"/>
              <a:t>Raise a </a:t>
            </a:r>
            <a:r>
              <a:rPr lang="en-US" i="1" dirty="0" smtClean="0"/>
              <a:t>Point of Order</a:t>
            </a:r>
            <a:r>
              <a:rPr lang="en-US" dirty="0" smtClean="0"/>
              <a:t>; or</a:t>
            </a:r>
          </a:p>
          <a:p>
            <a:pPr lvl="1"/>
            <a:r>
              <a:rPr lang="en-US" i="1" dirty="0" smtClean="0"/>
              <a:t>Appeal</a:t>
            </a:r>
            <a:r>
              <a:rPr lang="en-US" dirty="0" smtClean="0"/>
              <a:t> the ruling of the Chair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7343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 think the Chair misreported a voice vote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</a:t>
            </a:r>
          </a:p>
          <a:p>
            <a:pPr lvl="1"/>
            <a:r>
              <a:rPr lang="en-US" dirty="0" smtClean="0"/>
              <a:t>Call for a division of the assembly</a:t>
            </a:r>
          </a:p>
          <a:p>
            <a:r>
              <a:rPr lang="en-US" dirty="0" smtClean="0"/>
              <a:t>How</a:t>
            </a:r>
          </a:p>
          <a:p>
            <a:pPr lvl="1"/>
            <a:r>
              <a:rPr lang="en-US" dirty="0" smtClean="0"/>
              <a:t>Cry out ‘Division!’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8309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86</Words>
  <Application>Microsoft Macintosh PowerPoint</Application>
  <PresentationFormat>Widescreen</PresentationFormat>
  <Paragraphs>18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</vt:lpstr>
      <vt:lpstr>Calibri Light</vt:lpstr>
      <vt:lpstr>Arial</vt:lpstr>
      <vt:lpstr>Office Theme</vt:lpstr>
      <vt:lpstr>Disputes and appeals</vt:lpstr>
      <vt:lpstr>I think the Chair made a mistake about parliamentary procedure.</vt:lpstr>
      <vt:lpstr>I think the Chair made a mistake about parliamentary procedure.</vt:lpstr>
      <vt:lpstr>I think the Chair made a mistake about parliamentary procedure.</vt:lpstr>
      <vt:lpstr>I think the Chair misreported a voice vote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Swenson, Adam R</dc:creator>
  <cp:lastModifiedBy>Swenson, Adam R</cp:lastModifiedBy>
  <cp:revision>5</cp:revision>
  <dcterms:created xsi:type="dcterms:W3CDTF">2017-02-13T18:03:39Z</dcterms:created>
  <dcterms:modified xsi:type="dcterms:W3CDTF">2017-02-13T21:01:22Z</dcterms:modified>
</cp:coreProperties>
</file>