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0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1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53BC5-B72F-9749-93C0-FBA42563E17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7681-2472-F344-BC37-0A166CA7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Do-overs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Motions which bring a matter again before an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0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</a:t>
            </a:r>
          </a:p>
          <a:p>
            <a:r>
              <a:rPr lang="en-US" smtClean="0"/>
              <a:t>Rescind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9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9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Do-overs</vt:lpstr>
      <vt:lpstr>Types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Do-overs</dc:title>
  <dc:creator>Swenson, Adam R</dc:creator>
  <cp:lastModifiedBy>Swenson, Adam R</cp:lastModifiedBy>
  <cp:revision>1</cp:revision>
  <dcterms:created xsi:type="dcterms:W3CDTF">2017-02-26T21:24:32Z</dcterms:created>
  <dcterms:modified xsi:type="dcterms:W3CDTF">2017-02-26T21:25:28Z</dcterms:modified>
</cp:coreProperties>
</file>