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85" r:id="rId3"/>
    <p:sldId id="286" r:id="rId4"/>
    <p:sldId id="257" r:id="rId5"/>
    <p:sldId id="258" r:id="rId6"/>
    <p:sldId id="259" r:id="rId7"/>
    <p:sldId id="260" r:id="rId8"/>
    <p:sldId id="289" r:id="rId9"/>
    <p:sldId id="292" r:id="rId10"/>
    <p:sldId id="290" r:id="rId11"/>
    <p:sldId id="291" r:id="rId12"/>
    <p:sldId id="261" r:id="rId13"/>
    <p:sldId id="288" r:id="rId14"/>
    <p:sldId id="262" r:id="rId15"/>
    <p:sldId id="263" r:id="rId16"/>
    <p:sldId id="287" r:id="rId17"/>
    <p:sldId id="264" r:id="rId18"/>
    <p:sldId id="293" r:id="rId19"/>
    <p:sldId id="29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7A3A311-2203-1D42-A5E5-41C68D1BAC01}">
          <p14:sldIdLst>
            <p14:sldId id="256"/>
          </p14:sldIdLst>
        </p14:section>
        <p14:section name="Types" id="{7B2E7F6C-6981-AF45-A01E-D9C2DCF82626}">
          <p14:sldIdLst>
            <p14:sldId id="285"/>
            <p14:sldId id="286"/>
          </p14:sldIdLst>
        </p14:section>
        <p14:section name="Overview" id="{36E77DCA-3E68-9946-8B6B-94C942FECFD6}">
          <p14:sldIdLst>
            <p14:sldId id="257"/>
            <p14:sldId id="258"/>
            <p14:sldId id="259"/>
            <p14:sldId id="260"/>
            <p14:sldId id="289"/>
            <p14:sldId id="292"/>
            <p14:sldId id="290"/>
            <p14:sldId id="291"/>
            <p14:sldId id="261"/>
            <p14:sldId id="288"/>
            <p14:sldId id="262"/>
            <p14:sldId id="263"/>
            <p14:sldId id="287"/>
            <p14:sldId id="264"/>
            <p14:sldId id="293"/>
            <p14:sldId id="294"/>
          </p14:sldIdLst>
        </p14:section>
        <p14:section name="Opposition" id="{76F51734-5051-9C49-AB74-5FD86EEB4F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74"/>
  </p:normalViewPr>
  <p:slideViewPr>
    <p:cSldViewPr snapToGrid="0" snapToObjects="1">
      <p:cViewPr varScale="1">
        <p:scale>
          <a:sx n="121" d="100"/>
          <a:sy n="121" d="100"/>
        </p:scale>
        <p:origin x="20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55A774-DD84-CF45-8E56-EDC3F398697B}"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5B433E3E-F1F8-7E4D-B7A8-0CC025F0EC3B}">
      <dgm:prSet phldrT="[Text]"/>
      <dgm:spPr/>
      <dgm:t>
        <a:bodyPr/>
        <a:lstStyle/>
        <a:p>
          <a:r>
            <a:rPr lang="en-US" dirty="0"/>
            <a:t>Motions</a:t>
          </a:r>
        </a:p>
      </dgm:t>
    </dgm:pt>
    <dgm:pt modelId="{4BFB1317-15D1-3543-8CA6-A7838F9244C0}" type="parTrans" cxnId="{C77E4822-C916-B84A-B44E-266447D15F52}">
      <dgm:prSet/>
      <dgm:spPr/>
      <dgm:t>
        <a:bodyPr/>
        <a:lstStyle/>
        <a:p>
          <a:endParaRPr lang="en-US"/>
        </a:p>
      </dgm:t>
    </dgm:pt>
    <dgm:pt modelId="{21087884-DED6-2F49-B51A-2B478A2B72F7}" type="sibTrans" cxnId="{C77E4822-C916-B84A-B44E-266447D15F52}">
      <dgm:prSet/>
      <dgm:spPr/>
      <dgm:t>
        <a:bodyPr/>
        <a:lstStyle/>
        <a:p>
          <a:endParaRPr lang="en-US"/>
        </a:p>
      </dgm:t>
    </dgm:pt>
    <dgm:pt modelId="{BC5CC144-D656-8942-91A7-89DB35AE6686}">
      <dgm:prSet phldrT="[Text]"/>
      <dgm:spPr/>
      <dgm:t>
        <a:bodyPr/>
        <a:lstStyle/>
        <a:p>
          <a:r>
            <a:rPr lang="en-US" dirty="0"/>
            <a:t>Subsidiary motions</a:t>
          </a:r>
        </a:p>
      </dgm:t>
    </dgm:pt>
    <dgm:pt modelId="{D4BE0A6C-CF9A-D547-95F7-E57F77A08ED1}" type="parTrans" cxnId="{13F59FC3-F525-5E47-82FF-8F52561D7145}">
      <dgm:prSet/>
      <dgm:spPr/>
      <dgm:t>
        <a:bodyPr/>
        <a:lstStyle/>
        <a:p>
          <a:endParaRPr lang="en-US"/>
        </a:p>
      </dgm:t>
    </dgm:pt>
    <dgm:pt modelId="{BA77B000-8AF2-0544-8D4D-F3B4D94B9F3E}" type="sibTrans" cxnId="{13F59FC3-F525-5E47-82FF-8F52561D7145}">
      <dgm:prSet/>
      <dgm:spPr/>
      <dgm:t>
        <a:bodyPr/>
        <a:lstStyle/>
        <a:p>
          <a:endParaRPr lang="en-US"/>
        </a:p>
      </dgm:t>
    </dgm:pt>
    <dgm:pt modelId="{3E042489-937D-5C41-96B3-0C969DB4F531}">
      <dgm:prSet phldrT="[Text]"/>
      <dgm:spPr/>
      <dgm:t>
        <a:bodyPr/>
        <a:lstStyle/>
        <a:p>
          <a:r>
            <a:rPr lang="en-US" dirty="0"/>
            <a:t>Secondary motions</a:t>
          </a:r>
        </a:p>
      </dgm:t>
    </dgm:pt>
    <dgm:pt modelId="{C0053211-C145-1D4C-B888-43BB9DE6EDFD}" type="parTrans" cxnId="{09C73AA4-08B2-5E44-B04F-AB1696502860}">
      <dgm:prSet/>
      <dgm:spPr/>
      <dgm:t>
        <a:bodyPr/>
        <a:lstStyle/>
        <a:p>
          <a:endParaRPr lang="en-US"/>
        </a:p>
      </dgm:t>
    </dgm:pt>
    <dgm:pt modelId="{A84D1EEC-DE9C-F246-A723-9AB480DE5903}" type="sibTrans" cxnId="{09C73AA4-08B2-5E44-B04F-AB1696502860}">
      <dgm:prSet/>
      <dgm:spPr/>
      <dgm:t>
        <a:bodyPr/>
        <a:lstStyle/>
        <a:p>
          <a:endParaRPr lang="en-US"/>
        </a:p>
      </dgm:t>
    </dgm:pt>
    <dgm:pt modelId="{3A56650A-4CDA-6B46-B310-EE6BD8A21657}">
      <dgm:prSet phldrT="[Text]"/>
      <dgm:spPr/>
      <dgm:t>
        <a:bodyPr/>
        <a:lstStyle/>
        <a:p>
          <a:r>
            <a:rPr lang="en-US" dirty="0"/>
            <a:t>Do-overs</a:t>
          </a:r>
        </a:p>
      </dgm:t>
    </dgm:pt>
    <dgm:pt modelId="{29F1F114-FD42-A34B-B6BD-06CFC34B86AD}" type="parTrans" cxnId="{BC0049F8-3AD7-1345-8984-E33E53D6F3A8}">
      <dgm:prSet/>
      <dgm:spPr/>
      <dgm:t>
        <a:bodyPr/>
        <a:lstStyle/>
        <a:p>
          <a:endParaRPr lang="en-US"/>
        </a:p>
      </dgm:t>
    </dgm:pt>
    <dgm:pt modelId="{C3A198ED-F527-AB4C-BD80-A63D4932BC9D}" type="sibTrans" cxnId="{BC0049F8-3AD7-1345-8984-E33E53D6F3A8}">
      <dgm:prSet/>
      <dgm:spPr/>
      <dgm:t>
        <a:bodyPr/>
        <a:lstStyle/>
        <a:p>
          <a:endParaRPr lang="en-US"/>
        </a:p>
      </dgm:t>
    </dgm:pt>
    <dgm:pt modelId="{6D5167F9-951C-8D47-9F84-53AB4C6775D2}">
      <dgm:prSet/>
      <dgm:spPr/>
      <dgm:t>
        <a:bodyPr/>
        <a:lstStyle/>
        <a:p>
          <a:r>
            <a:rPr lang="en-US" dirty="0"/>
            <a:t>Privileged motions</a:t>
          </a:r>
        </a:p>
      </dgm:t>
    </dgm:pt>
    <dgm:pt modelId="{5082EF64-3259-8641-8CC3-537640941BF2}" type="parTrans" cxnId="{1604B37F-D2B2-064F-B5A8-03502F759B43}">
      <dgm:prSet/>
      <dgm:spPr/>
      <dgm:t>
        <a:bodyPr/>
        <a:lstStyle/>
        <a:p>
          <a:endParaRPr lang="en-US"/>
        </a:p>
      </dgm:t>
    </dgm:pt>
    <dgm:pt modelId="{E26AA99C-DF4E-8840-9C6E-56AC6D332578}" type="sibTrans" cxnId="{1604B37F-D2B2-064F-B5A8-03502F759B43}">
      <dgm:prSet/>
      <dgm:spPr/>
      <dgm:t>
        <a:bodyPr/>
        <a:lstStyle/>
        <a:p>
          <a:endParaRPr lang="en-US"/>
        </a:p>
      </dgm:t>
    </dgm:pt>
    <dgm:pt modelId="{ABB4DAFF-00CB-DA4E-B9B7-E17FDBF0EF71}">
      <dgm:prSet/>
      <dgm:spPr/>
      <dgm:t>
        <a:bodyPr/>
        <a:lstStyle/>
        <a:p>
          <a:r>
            <a:rPr lang="en-US" dirty="0"/>
            <a:t>Incidental motions</a:t>
          </a:r>
        </a:p>
      </dgm:t>
    </dgm:pt>
    <dgm:pt modelId="{97B713C1-D4C2-5F4E-8C25-42AF43D4838B}" type="parTrans" cxnId="{CBA9E942-CFA1-EF46-866F-55BDB2DDFFE2}">
      <dgm:prSet/>
      <dgm:spPr/>
      <dgm:t>
        <a:bodyPr/>
        <a:lstStyle/>
        <a:p>
          <a:endParaRPr lang="en-US"/>
        </a:p>
      </dgm:t>
    </dgm:pt>
    <dgm:pt modelId="{AFABB4F5-6B17-5947-83E8-2822BF953C45}" type="sibTrans" cxnId="{CBA9E942-CFA1-EF46-866F-55BDB2DDFFE2}">
      <dgm:prSet/>
      <dgm:spPr/>
      <dgm:t>
        <a:bodyPr/>
        <a:lstStyle/>
        <a:p>
          <a:endParaRPr lang="en-US"/>
        </a:p>
      </dgm:t>
    </dgm:pt>
    <dgm:pt modelId="{3B18355A-D9E6-4A4F-9893-665EB34D5DD6}">
      <dgm:prSet phldrT="[Text]"/>
      <dgm:spPr/>
      <dgm:t>
        <a:bodyPr/>
        <a:lstStyle/>
        <a:p>
          <a:r>
            <a:rPr lang="en-US" dirty="0"/>
            <a:t>Main motions</a:t>
          </a:r>
        </a:p>
      </dgm:t>
    </dgm:pt>
    <dgm:pt modelId="{6D5E6E79-6D3C-114C-A970-18D71D3C92F3}" type="parTrans" cxnId="{47466B84-5BE8-CA48-AABF-B03622205C59}">
      <dgm:prSet/>
      <dgm:spPr/>
      <dgm:t>
        <a:bodyPr/>
        <a:lstStyle/>
        <a:p>
          <a:endParaRPr lang="en-US"/>
        </a:p>
      </dgm:t>
    </dgm:pt>
    <dgm:pt modelId="{E1A895E5-4BDD-614D-9703-CCAA6188BB1E}" type="sibTrans" cxnId="{47466B84-5BE8-CA48-AABF-B03622205C59}">
      <dgm:prSet/>
      <dgm:spPr/>
      <dgm:t>
        <a:bodyPr/>
        <a:lstStyle/>
        <a:p>
          <a:endParaRPr lang="en-US"/>
        </a:p>
      </dgm:t>
    </dgm:pt>
    <dgm:pt modelId="{5E0B0E61-A703-2242-9842-12355218EA7B}">
      <dgm:prSet/>
      <dgm:spPr/>
      <dgm:t>
        <a:bodyPr/>
        <a:lstStyle/>
        <a:p>
          <a:r>
            <a:rPr lang="en-US" dirty="0"/>
            <a:t>Reconsider/Amend something previously adopted</a:t>
          </a:r>
        </a:p>
      </dgm:t>
    </dgm:pt>
    <dgm:pt modelId="{FB0FF7C1-9E35-E745-8699-783227EEB9B7}" type="parTrans" cxnId="{EF5DCA13-3C9E-D34B-82F3-BD056443966A}">
      <dgm:prSet/>
      <dgm:spPr/>
      <dgm:t>
        <a:bodyPr/>
        <a:lstStyle/>
        <a:p>
          <a:endParaRPr lang="en-US"/>
        </a:p>
      </dgm:t>
    </dgm:pt>
    <dgm:pt modelId="{7F310095-76D9-264D-8CA6-5CACDDF0E4DE}" type="sibTrans" cxnId="{EF5DCA13-3C9E-D34B-82F3-BD056443966A}">
      <dgm:prSet/>
      <dgm:spPr/>
      <dgm:t>
        <a:bodyPr/>
        <a:lstStyle/>
        <a:p>
          <a:endParaRPr lang="en-US"/>
        </a:p>
      </dgm:t>
    </dgm:pt>
    <dgm:pt modelId="{B317BF9A-4873-ED4F-A2CB-C09CD0DF462F}">
      <dgm:prSet/>
      <dgm:spPr/>
      <dgm:t>
        <a:bodyPr/>
        <a:lstStyle/>
        <a:p>
          <a:r>
            <a:rPr lang="en-US" dirty="0"/>
            <a:t>Reconsider</a:t>
          </a:r>
        </a:p>
      </dgm:t>
    </dgm:pt>
    <dgm:pt modelId="{22C1D2AC-0315-3148-8661-23DBBD587C5E}" type="parTrans" cxnId="{1A685CC7-5794-9E4B-BB0A-BAA368C48DF4}">
      <dgm:prSet/>
      <dgm:spPr/>
      <dgm:t>
        <a:bodyPr/>
        <a:lstStyle/>
        <a:p>
          <a:endParaRPr lang="en-US"/>
        </a:p>
      </dgm:t>
    </dgm:pt>
    <dgm:pt modelId="{E39FD517-47E7-5948-B7C0-E58730EC0973}" type="sibTrans" cxnId="{1A685CC7-5794-9E4B-BB0A-BAA368C48DF4}">
      <dgm:prSet/>
      <dgm:spPr/>
      <dgm:t>
        <a:bodyPr/>
        <a:lstStyle/>
        <a:p>
          <a:endParaRPr lang="en-US"/>
        </a:p>
      </dgm:t>
    </dgm:pt>
    <dgm:pt modelId="{74CDD392-5B69-D940-B76A-2E137C178C5B}" type="pres">
      <dgm:prSet presAssocID="{7A55A774-DD84-CF45-8E56-EDC3F398697B}" presName="hierChild1" presStyleCnt="0">
        <dgm:presLayoutVars>
          <dgm:orgChart val="1"/>
          <dgm:chPref val="1"/>
          <dgm:dir/>
          <dgm:animOne val="branch"/>
          <dgm:animLvl val="lvl"/>
          <dgm:resizeHandles/>
        </dgm:presLayoutVars>
      </dgm:prSet>
      <dgm:spPr/>
    </dgm:pt>
    <dgm:pt modelId="{153D491E-F82A-E849-9C59-A5E2C671DB75}" type="pres">
      <dgm:prSet presAssocID="{5B433E3E-F1F8-7E4D-B7A8-0CC025F0EC3B}" presName="hierRoot1" presStyleCnt="0">
        <dgm:presLayoutVars>
          <dgm:hierBranch val="init"/>
        </dgm:presLayoutVars>
      </dgm:prSet>
      <dgm:spPr/>
    </dgm:pt>
    <dgm:pt modelId="{8DDF568A-89CE-F94E-B16B-815EE54CB557}" type="pres">
      <dgm:prSet presAssocID="{5B433E3E-F1F8-7E4D-B7A8-0CC025F0EC3B}" presName="rootComposite1" presStyleCnt="0"/>
      <dgm:spPr/>
    </dgm:pt>
    <dgm:pt modelId="{1E586322-F0B3-5541-B62D-6B14F032F167}" type="pres">
      <dgm:prSet presAssocID="{5B433E3E-F1F8-7E4D-B7A8-0CC025F0EC3B}" presName="rootText1" presStyleLbl="node0" presStyleIdx="0" presStyleCnt="1">
        <dgm:presLayoutVars>
          <dgm:chPref val="3"/>
        </dgm:presLayoutVars>
      </dgm:prSet>
      <dgm:spPr/>
    </dgm:pt>
    <dgm:pt modelId="{7E359487-0514-9B4E-AC68-0E6E6662EA48}" type="pres">
      <dgm:prSet presAssocID="{5B433E3E-F1F8-7E4D-B7A8-0CC025F0EC3B}" presName="rootConnector1" presStyleLbl="node1" presStyleIdx="0" presStyleCnt="0"/>
      <dgm:spPr/>
    </dgm:pt>
    <dgm:pt modelId="{D0082570-ABE9-0C4C-A922-FC6F15C98223}" type="pres">
      <dgm:prSet presAssocID="{5B433E3E-F1F8-7E4D-B7A8-0CC025F0EC3B}" presName="hierChild2" presStyleCnt="0"/>
      <dgm:spPr/>
    </dgm:pt>
    <dgm:pt modelId="{B15EC0EC-2A91-F346-956F-E42D136BC99F}" type="pres">
      <dgm:prSet presAssocID="{6D5E6E79-6D3C-114C-A970-18D71D3C92F3}" presName="Name37" presStyleLbl="parChTrans1D2" presStyleIdx="0" presStyleCnt="3"/>
      <dgm:spPr/>
    </dgm:pt>
    <dgm:pt modelId="{D981D36E-ADB0-D74B-B522-8A22B953F799}" type="pres">
      <dgm:prSet presAssocID="{3B18355A-D9E6-4A4F-9893-665EB34D5DD6}" presName="hierRoot2" presStyleCnt="0">
        <dgm:presLayoutVars>
          <dgm:hierBranch val="init"/>
        </dgm:presLayoutVars>
      </dgm:prSet>
      <dgm:spPr/>
    </dgm:pt>
    <dgm:pt modelId="{D7A0FEDB-BC75-B444-99E8-64F98B002735}" type="pres">
      <dgm:prSet presAssocID="{3B18355A-D9E6-4A4F-9893-665EB34D5DD6}" presName="rootComposite" presStyleCnt="0"/>
      <dgm:spPr/>
    </dgm:pt>
    <dgm:pt modelId="{6DD09FDE-E4A8-8045-A48D-64092D8AD17B}" type="pres">
      <dgm:prSet presAssocID="{3B18355A-D9E6-4A4F-9893-665EB34D5DD6}" presName="rootText" presStyleLbl="node2" presStyleIdx="0" presStyleCnt="3">
        <dgm:presLayoutVars>
          <dgm:chPref val="3"/>
        </dgm:presLayoutVars>
      </dgm:prSet>
      <dgm:spPr/>
    </dgm:pt>
    <dgm:pt modelId="{CB478C3C-01FA-F641-82F1-24A632ADD31F}" type="pres">
      <dgm:prSet presAssocID="{3B18355A-D9E6-4A4F-9893-665EB34D5DD6}" presName="rootConnector" presStyleLbl="node2" presStyleIdx="0" presStyleCnt="3"/>
      <dgm:spPr/>
    </dgm:pt>
    <dgm:pt modelId="{82EC72FB-D60D-9B4A-A518-06344D3D2751}" type="pres">
      <dgm:prSet presAssocID="{3B18355A-D9E6-4A4F-9893-665EB34D5DD6}" presName="hierChild4" presStyleCnt="0"/>
      <dgm:spPr/>
    </dgm:pt>
    <dgm:pt modelId="{C5246B0C-177F-9746-9570-9D06D46A66B3}" type="pres">
      <dgm:prSet presAssocID="{3B18355A-D9E6-4A4F-9893-665EB34D5DD6}" presName="hierChild5" presStyleCnt="0"/>
      <dgm:spPr/>
    </dgm:pt>
    <dgm:pt modelId="{609C1710-EA2C-7A43-BD5B-A1656CBE5EB9}" type="pres">
      <dgm:prSet presAssocID="{C0053211-C145-1D4C-B888-43BB9DE6EDFD}" presName="Name37" presStyleLbl="parChTrans1D2" presStyleIdx="1" presStyleCnt="3"/>
      <dgm:spPr/>
    </dgm:pt>
    <dgm:pt modelId="{3DC3E989-A307-FD4B-B329-BCA21A1FA750}" type="pres">
      <dgm:prSet presAssocID="{3E042489-937D-5C41-96B3-0C969DB4F531}" presName="hierRoot2" presStyleCnt="0">
        <dgm:presLayoutVars>
          <dgm:hierBranch val="init"/>
        </dgm:presLayoutVars>
      </dgm:prSet>
      <dgm:spPr/>
    </dgm:pt>
    <dgm:pt modelId="{AC6D4A6D-E512-4E44-8BA6-78EE5BF2C064}" type="pres">
      <dgm:prSet presAssocID="{3E042489-937D-5C41-96B3-0C969DB4F531}" presName="rootComposite" presStyleCnt="0"/>
      <dgm:spPr/>
    </dgm:pt>
    <dgm:pt modelId="{D2EF37E9-65AE-EA47-867F-B9193BF4FAB1}" type="pres">
      <dgm:prSet presAssocID="{3E042489-937D-5C41-96B3-0C969DB4F531}" presName="rootText" presStyleLbl="node2" presStyleIdx="1" presStyleCnt="3">
        <dgm:presLayoutVars>
          <dgm:chPref val="3"/>
        </dgm:presLayoutVars>
      </dgm:prSet>
      <dgm:spPr/>
    </dgm:pt>
    <dgm:pt modelId="{57693BCE-DC11-3B4D-A7BE-FC8EACC35853}" type="pres">
      <dgm:prSet presAssocID="{3E042489-937D-5C41-96B3-0C969DB4F531}" presName="rootConnector" presStyleLbl="node2" presStyleIdx="1" presStyleCnt="3"/>
      <dgm:spPr/>
    </dgm:pt>
    <dgm:pt modelId="{CEF9AE3B-6EC4-D147-9891-99B2F210762B}" type="pres">
      <dgm:prSet presAssocID="{3E042489-937D-5C41-96B3-0C969DB4F531}" presName="hierChild4" presStyleCnt="0"/>
      <dgm:spPr/>
    </dgm:pt>
    <dgm:pt modelId="{FB43D03B-1C6E-8B42-A5BF-2AC54A8A418F}" type="pres">
      <dgm:prSet presAssocID="{D4BE0A6C-CF9A-D547-95F7-E57F77A08ED1}" presName="Name37" presStyleLbl="parChTrans1D3" presStyleIdx="0" presStyleCnt="5"/>
      <dgm:spPr/>
    </dgm:pt>
    <dgm:pt modelId="{C9A94667-F1AC-5B4C-9CE4-3A0A180FA8CD}" type="pres">
      <dgm:prSet presAssocID="{BC5CC144-D656-8942-91A7-89DB35AE6686}" presName="hierRoot2" presStyleCnt="0">
        <dgm:presLayoutVars>
          <dgm:hierBranch val="init"/>
        </dgm:presLayoutVars>
      </dgm:prSet>
      <dgm:spPr/>
    </dgm:pt>
    <dgm:pt modelId="{D3343577-C942-E14B-A8FA-792C2F6FE615}" type="pres">
      <dgm:prSet presAssocID="{BC5CC144-D656-8942-91A7-89DB35AE6686}" presName="rootComposite" presStyleCnt="0"/>
      <dgm:spPr/>
    </dgm:pt>
    <dgm:pt modelId="{8B6C2453-0E49-394D-AE72-CECAB1BAC534}" type="pres">
      <dgm:prSet presAssocID="{BC5CC144-D656-8942-91A7-89DB35AE6686}" presName="rootText" presStyleLbl="node3" presStyleIdx="0" presStyleCnt="5">
        <dgm:presLayoutVars>
          <dgm:chPref val="3"/>
        </dgm:presLayoutVars>
      </dgm:prSet>
      <dgm:spPr/>
    </dgm:pt>
    <dgm:pt modelId="{913E1852-88F6-D94B-9A1B-14AD2FCFB076}" type="pres">
      <dgm:prSet presAssocID="{BC5CC144-D656-8942-91A7-89DB35AE6686}" presName="rootConnector" presStyleLbl="node3" presStyleIdx="0" presStyleCnt="5"/>
      <dgm:spPr/>
    </dgm:pt>
    <dgm:pt modelId="{8E87260D-5440-5C40-993A-3CAFD954B9B1}" type="pres">
      <dgm:prSet presAssocID="{BC5CC144-D656-8942-91A7-89DB35AE6686}" presName="hierChild4" presStyleCnt="0"/>
      <dgm:spPr/>
    </dgm:pt>
    <dgm:pt modelId="{6DC4F2BA-14CF-9A4A-B64B-F16EBD1CCE14}" type="pres">
      <dgm:prSet presAssocID="{BC5CC144-D656-8942-91A7-89DB35AE6686}" presName="hierChild5" presStyleCnt="0"/>
      <dgm:spPr/>
    </dgm:pt>
    <dgm:pt modelId="{92388845-12CC-A143-9F41-3747E184E730}" type="pres">
      <dgm:prSet presAssocID="{5082EF64-3259-8641-8CC3-537640941BF2}" presName="Name37" presStyleLbl="parChTrans1D3" presStyleIdx="1" presStyleCnt="5"/>
      <dgm:spPr/>
    </dgm:pt>
    <dgm:pt modelId="{6ABD399C-070A-FA4F-BADE-278E351D59BD}" type="pres">
      <dgm:prSet presAssocID="{6D5167F9-951C-8D47-9F84-53AB4C6775D2}" presName="hierRoot2" presStyleCnt="0">
        <dgm:presLayoutVars>
          <dgm:hierBranch val="init"/>
        </dgm:presLayoutVars>
      </dgm:prSet>
      <dgm:spPr/>
    </dgm:pt>
    <dgm:pt modelId="{206E4829-C0DC-9245-BE68-673D1760A677}" type="pres">
      <dgm:prSet presAssocID="{6D5167F9-951C-8D47-9F84-53AB4C6775D2}" presName="rootComposite" presStyleCnt="0"/>
      <dgm:spPr/>
    </dgm:pt>
    <dgm:pt modelId="{4FC113CF-9499-3F4E-A5BF-CAFC53977936}" type="pres">
      <dgm:prSet presAssocID="{6D5167F9-951C-8D47-9F84-53AB4C6775D2}" presName="rootText" presStyleLbl="node3" presStyleIdx="1" presStyleCnt="5">
        <dgm:presLayoutVars>
          <dgm:chPref val="3"/>
        </dgm:presLayoutVars>
      </dgm:prSet>
      <dgm:spPr/>
    </dgm:pt>
    <dgm:pt modelId="{9EA48536-4EE7-A84A-B070-DEB02676AFFE}" type="pres">
      <dgm:prSet presAssocID="{6D5167F9-951C-8D47-9F84-53AB4C6775D2}" presName="rootConnector" presStyleLbl="node3" presStyleIdx="1" presStyleCnt="5"/>
      <dgm:spPr/>
    </dgm:pt>
    <dgm:pt modelId="{A4D15E4E-5883-F340-9780-E6A76D1AD8AA}" type="pres">
      <dgm:prSet presAssocID="{6D5167F9-951C-8D47-9F84-53AB4C6775D2}" presName="hierChild4" presStyleCnt="0"/>
      <dgm:spPr/>
    </dgm:pt>
    <dgm:pt modelId="{0A99A6BA-5DFC-5C42-A6C1-6A85AB0691EE}" type="pres">
      <dgm:prSet presAssocID="{6D5167F9-951C-8D47-9F84-53AB4C6775D2}" presName="hierChild5" presStyleCnt="0"/>
      <dgm:spPr/>
    </dgm:pt>
    <dgm:pt modelId="{462C17A1-3EA9-344C-8DCC-122F940287B1}" type="pres">
      <dgm:prSet presAssocID="{97B713C1-D4C2-5F4E-8C25-42AF43D4838B}" presName="Name37" presStyleLbl="parChTrans1D3" presStyleIdx="2" presStyleCnt="5"/>
      <dgm:spPr/>
    </dgm:pt>
    <dgm:pt modelId="{35B41670-6C68-AA4E-B654-B1156F18A931}" type="pres">
      <dgm:prSet presAssocID="{ABB4DAFF-00CB-DA4E-B9B7-E17FDBF0EF71}" presName="hierRoot2" presStyleCnt="0">
        <dgm:presLayoutVars>
          <dgm:hierBranch val="init"/>
        </dgm:presLayoutVars>
      </dgm:prSet>
      <dgm:spPr/>
    </dgm:pt>
    <dgm:pt modelId="{89D8DED6-D887-CA41-B13B-86DED6D0655F}" type="pres">
      <dgm:prSet presAssocID="{ABB4DAFF-00CB-DA4E-B9B7-E17FDBF0EF71}" presName="rootComposite" presStyleCnt="0"/>
      <dgm:spPr/>
    </dgm:pt>
    <dgm:pt modelId="{7BCD035A-45DC-FB49-953F-4F81EEB7A308}" type="pres">
      <dgm:prSet presAssocID="{ABB4DAFF-00CB-DA4E-B9B7-E17FDBF0EF71}" presName="rootText" presStyleLbl="node3" presStyleIdx="2" presStyleCnt="5">
        <dgm:presLayoutVars>
          <dgm:chPref val="3"/>
        </dgm:presLayoutVars>
      </dgm:prSet>
      <dgm:spPr/>
    </dgm:pt>
    <dgm:pt modelId="{CB57933F-0415-F64A-8543-4933E2449461}" type="pres">
      <dgm:prSet presAssocID="{ABB4DAFF-00CB-DA4E-B9B7-E17FDBF0EF71}" presName="rootConnector" presStyleLbl="node3" presStyleIdx="2" presStyleCnt="5"/>
      <dgm:spPr/>
    </dgm:pt>
    <dgm:pt modelId="{68DC10F3-96F5-5149-BA0F-51F27731501C}" type="pres">
      <dgm:prSet presAssocID="{ABB4DAFF-00CB-DA4E-B9B7-E17FDBF0EF71}" presName="hierChild4" presStyleCnt="0"/>
      <dgm:spPr/>
    </dgm:pt>
    <dgm:pt modelId="{AFD873BB-9B37-034C-9D13-6EC42214FD34}" type="pres">
      <dgm:prSet presAssocID="{ABB4DAFF-00CB-DA4E-B9B7-E17FDBF0EF71}" presName="hierChild5" presStyleCnt="0"/>
      <dgm:spPr/>
    </dgm:pt>
    <dgm:pt modelId="{B553217B-8DC3-EE42-AAD7-9BE067DA847A}" type="pres">
      <dgm:prSet presAssocID="{3E042489-937D-5C41-96B3-0C969DB4F531}" presName="hierChild5" presStyleCnt="0"/>
      <dgm:spPr/>
    </dgm:pt>
    <dgm:pt modelId="{7AEDEBEB-C78B-634E-97BF-BFA199E526A6}" type="pres">
      <dgm:prSet presAssocID="{29F1F114-FD42-A34B-B6BD-06CFC34B86AD}" presName="Name37" presStyleLbl="parChTrans1D2" presStyleIdx="2" presStyleCnt="3"/>
      <dgm:spPr/>
    </dgm:pt>
    <dgm:pt modelId="{CE51C2F7-1A79-1342-B54C-552AC120E1FF}" type="pres">
      <dgm:prSet presAssocID="{3A56650A-4CDA-6B46-B310-EE6BD8A21657}" presName="hierRoot2" presStyleCnt="0">
        <dgm:presLayoutVars>
          <dgm:hierBranch val="init"/>
        </dgm:presLayoutVars>
      </dgm:prSet>
      <dgm:spPr/>
    </dgm:pt>
    <dgm:pt modelId="{AB98E7D3-340E-DF45-B85B-AB774F3F0F38}" type="pres">
      <dgm:prSet presAssocID="{3A56650A-4CDA-6B46-B310-EE6BD8A21657}" presName="rootComposite" presStyleCnt="0"/>
      <dgm:spPr/>
    </dgm:pt>
    <dgm:pt modelId="{D9569BB9-B143-9A49-952C-A9E608DEADB1}" type="pres">
      <dgm:prSet presAssocID="{3A56650A-4CDA-6B46-B310-EE6BD8A21657}" presName="rootText" presStyleLbl="node2" presStyleIdx="2" presStyleCnt="3">
        <dgm:presLayoutVars>
          <dgm:chPref val="3"/>
        </dgm:presLayoutVars>
      </dgm:prSet>
      <dgm:spPr/>
    </dgm:pt>
    <dgm:pt modelId="{ECE40F05-5E79-D246-9682-FE0AC10F60E4}" type="pres">
      <dgm:prSet presAssocID="{3A56650A-4CDA-6B46-B310-EE6BD8A21657}" presName="rootConnector" presStyleLbl="node2" presStyleIdx="2" presStyleCnt="3"/>
      <dgm:spPr/>
    </dgm:pt>
    <dgm:pt modelId="{9D00F71C-0AEF-BF4C-992D-972AF40E1B7A}" type="pres">
      <dgm:prSet presAssocID="{3A56650A-4CDA-6B46-B310-EE6BD8A21657}" presName="hierChild4" presStyleCnt="0"/>
      <dgm:spPr/>
    </dgm:pt>
    <dgm:pt modelId="{8AF1280A-E5B9-0247-A0AA-65C5880B4519}" type="pres">
      <dgm:prSet presAssocID="{FB0FF7C1-9E35-E745-8699-783227EEB9B7}" presName="Name37" presStyleLbl="parChTrans1D3" presStyleIdx="3" presStyleCnt="5"/>
      <dgm:spPr/>
    </dgm:pt>
    <dgm:pt modelId="{4BA2CDB7-38E9-B84A-BE94-4D086DFBEB73}" type="pres">
      <dgm:prSet presAssocID="{5E0B0E61-A703-2242-9842-12355218EA7B}" presName="hierRoot2" presStyleCnt="0">
        <dgm:presLayoutVars>
          <dgm:hierBranch val="init"/>
        </dgm:presLayoutVars>
      </dgm:prSet>
      <dgm:spPr/>
    </dgm:pt>
    <dgm:pt modelId="{7D3A075C-D082-0340-A6E5-BD1AF50A64BF}" type="pres">
      <dgm:prSet presAssocID="{5E0B0E61-A703-2242-9842-12355218EA7B}" presName="rootComposite" presStyleCnt="0"/>
      <dgm:spPr/>
    </dgm:pt>
    <dgm:pt modelId="{A1E6CCF7-7F2B-EE4F-B869-1FB84E7E4E9B}" type="pres">
      <dgm:prSet presAssocID="{5E0B0E61-A703-2242-9842-12355218EA7B}" presName="rootText" presStyleLbl="node3" presStyleIdx="3" presStyleCnt="5" custScaleX="159748" custScaleY="113166">
        <dgm:presLayoutVars>
          <dgm:chPref val="3"/>
        </dgm:presLayoutVars>
      </dgm:prSet>
      <dgm:spPr/>
    </dgm:pt>
    <dgm:pt modelId="{33A7175F-A527-9445-A156-AEE51EBCF3EF}" type="pres">
      <dgm:prSet presAssocID="{5E0B0E61-A703-2242-9842-12355218EA7B}" presName="rootConnector" presStyleLbl="node3" presStyleIdx="3" presStyleCnt="5"/>
      <dgm:spPr/>
    </dgm:pt>
    <dgm:pt modelId="{F4B1B013-5E0F-EB4E-B590-E9D93D099BE7}" type="pres">
      <dgm:prSet presAssocID="{5E0B0E61-A703-2242-9842-12355218EA7B}" presName="hierChild4" presStyleCnt="0"/>
      <dgm:spPr/>
    </dgm:pt>
    <dgm:pt modelId="{AD24E64E-A981-F645-937E-B9CD9BF40787}" type="pres">
      <dgm:prSet presAssocID="{5E0B0E61-A703-2242-9842-12355218EA7B}" presName="hierChild5" presStyleCnt="0"/>
      <dgm:spPr/>
    </dgm:pt>
    <dgm:pt modelId="{7BC8D9C5-0B82-C046-A9A2-D601774671C9}" type="pres">
      <dgm:prSet presAssocID="{22C1D2AC-0315-3148-8661-23DBBD587C5E}" presName="Name37" presStyleLbl="parChTrans1D3" presStyleIdx="4" presStyleCnt="5"/>
      <dgm:spPr/>
    </dgm:pt>
    <dgm:pt modelId="{FF887C98-3541-7D40-A3DD-5FC294901CF7}" type="pres">
      <dgm:prSet presAssocID="{B317BF9A-4873-ED4F-A2CB-C09CD0DF462F}" presName="hierRoot2" presStyleCnt="0">
        <dgm:presLayoutVars>
          <dgm:hierBranch val="init"/>
        </dgm:presLayoutVars>
      </dgm:prSet>
      <dgm:spPr/>
    </dgm:pt>
    <dgm:pt modelId="{67181458-AC66-C74A-BAB0-64411BFF3756}" type="pres">
      <dgm:prSet presAssocID="{B317BF9A-4873-ED4F-A2CB-C09CD0DF462F}" presName="rootComposite" presStyleCnt="0"/>
      <dgm:spPr/>
    </dgm:pt>
    <dgm:pt modelId="{5B24F373-4FF2-BA47-8DF7-0CF151B25C32}" type="pres">
      <dgm:prSet presAssocID="{B317BF9A-4873-ED4F-A2CB-C09CD0DF462F}" presName="rootText" presStyleLbl="node3" presStyleIdx="4" presStyleCnt="5">
        <dgm:presLayoutVars>
          <dgm:chPref val="3"/>
        </dgm:presLayoutVars>
      </dgm:prSet>
      <dgm:spPr/>
    </dgm:pt>
    <dgm:pt modelId="{E2330904-65B3-604F-ABB2-7D96E610F6A9}" type="pres">
      <dgm:prSet presAssocID="{B317BF9A-4873-ED4F-A2CB-C09CD0DF462F}" presName="rootConnector" presStyleLbl="node3" presStyleIdx="4" presStyleCnt="5"/>
      <dgm:spPr/>
    </dgm:pt>
    <dgm:pt modelId="{5D66E2B4-F01E-7040-9219-544E4788B836}" type="pres">
      <dgm:prSet presAssocID="{B317BF9A-4873-ED4F-A2CB-C09CD0DF462F}" presName="hierChild4" presStyleCnt="0"/>
      <dgm:spPr/>
    </dgm:pt>
    <dgm:pt modelId="{83054EBD-3DE2-D049-8CAC-C9D728ACF963}" type="pres">
      <dgm:prSet presAssocID="{B317BF9A-4873-ED4F-A2CB-C09CD0DF462F}" presName="hierChild5" presStyleCnt="0"/>
      <dgm:spPr/>
    </dgm:pt>
    <dgm:pt modelId="{6960B168-4112-AD4B-83B0-07A4BD004833}" type="pres">
      <dgm:prSet presAssocID="{3A56650A-4CDA-6B46-B310-EE6BD8A21657}" presName="hierChild5" presStyleCnt="0"/>
      <dgm:spPr/>
    </dgm:pt>
    <dgm:pt modelId="{3516E098-CE87-FA47-8C0F-E54C2A5B23C3}" type="pres">
      <dgm:prSet presAssocID="{5B433E3E-F1F8-7E4D-B7A8-0CC025F0EC3B}" presName="hierChild3" presStyleCnt="0"/>
      <dgm:spPr/>
    </dgm:pt>
  </dgm:ptLst>
  <dgm:cxnLst>
    <dgm:cxn modelId="{8DF9A904-DCEA-AE4C-999A-386DA084C65F}" type="presOf" srcId="{22C1D2AC-0315-3148-8661-23DBBD587C5E}" destId="{7BC8D9C5-0B82-C046-A9A2-D601774671C9}" srcOrd="0" destOrd="0" presId="urn:microsoft.com/office/officeart/2005/8/layout/orgChart1"/>
    <dgm:cxn modelId="{39637705-BBC6-B840-ADAC-79B7B6A055B1}" type="presOf" srcId="{6D5E6E79-6D3C-114C-A970-18D71D3C92F3}" destId="{B15EC0EC-2A91-F346-956F-E42D136BC99F}" srcOrd="0" destOrd="0" presId="urn:microsoft.com/office/officeart/2005/8/layout/orgChart1"/>
    <dgm:cxn modelId="{8E3D490F-DFC4-6442-9904-31C3A6393396}" type="presOf" srcId="{3A56650A-4CDA-6B46-B310-EE6BD8A21657}" destId="{ECE40F05-5E79-D246-9682-FE0AC10F60E4}" srcOrd="1" destOrd="0" presId="urn:microsoft.com/office/officeart/2005/8/layout/orgChart1"/>
    <dgm:cxn modelId="{EF5DCA13-3C9E-D34B-82F3-BD056443966A}" srcId="{3A56650A-4CDA-6B46-B310-EE6BD8A21657}" destId="{5E0B0E61-A703-2242-9842-12355218EA7B}" srcOrd="0" destOrd="0" parTransId="{FB0FF7C1-9E35-E745-8699-783227EEB9B7}" sibTransId="{7F310095-76D9-264D-8CA6-5CACDDF0E4DE}"/>
    <dgm:cxn modelId="{C77E4822-C916-B84A-B44E-266447D15F52}" srcId="{7A55A774-DD84-CF45-8E56-EDC3F398697B}" destId="{5B433E3E-F1F8-7E4D-B7A8-0CC025F0EC3B}" srcOrd="0" destOrd="0" parTransId="{4BFB1317-15D1-3543-8CA6-A7838F9244C0}" sibTransId="{21087884-DED6-2F49-B51A-2B478A2B72F7}"/>
    <dgm:cxn modelId="{1F4BD42A-E6F1-C640-8E77-55623F6640EB}" type="presOf" srcId="{3E042489-937D-5C41-96B3-0C969DB4F531}" destId="{57693BCE-DC11-3B4D-A7BE-FC8EACC35853}" srcOrd="1" destOrd="0" presId="urn:microsoft.com/office/officeart/2005/8/layout/orgChart1"/>
    <dgm:cxn modelId="{E4128C2D-1862-4B49-AF68-7872AF8B1A23}" type="presOf" srcId="{ABB4DAFF-00CB-DA4E-B9B7-E17FDBF0EF71}" destId="{CB57933F-0415-F64A-8543-4933E2449461}" srcOrd="1" destOrd="0" presId="urn:microsoft.com/office/officeart/2005/8/layout/orgChart1"/>
    <dgm:cxn modelId="{109B7637-EEF4-8A43-B77A-BFF6314BB1A1}" type="presOf" srcId="{5B433E3E-F1F8-7E4D-B7A8-0CC025F0EC3B}" destId="{1E586322-F0B3-5541-B62D-6B14F032F167}" srcOrd="0" destOrd="0" presId="urn:microsoft.com/office/officeart/2005/8/layout/orgChart1"/>
    <dgm:cxn modelId="{8883EB3F-B7E8-CF46-A804-419CA895603D}" type="presOf" srcId="{BC5CC144-D656-8942-91A7-89DB35AE6686}" destId="{8B6C2453-0E49-394D-AE72-CECAB1BAC534}" srcOrd="0" destOrd="0" presId="urn:microsoft.com/office/officeart/2005/8/layout/orgChart1"/>
    <dgm:cxn modelId="{CBA9E942-CFA1-EF46-866F-55BDB2DDFFE2}" srcId="{3E042489-937D-5C41-96B3-0C969DB4F531}" destId="{ABB4DAFF-00CB-DA4E-B9B7-E17FDBF0EF71}" srcOrd="2" destOrd="0" parTransId="{97B713C1-D4C2-5F4E-8C25-42AF43D4838B}" sibTransId="{AFABB4F5-6B17-5947-83E8-2822BF953C45}"/>
    <dgm:cxn modelId="{AD26494C-DE72-924C-BAF3-EF72EB7F914C}" type="presOf" srcId="{29F1F114-FD42-A34B-B6BD-06CFC34B86AD}" destId="{7AEDEBEB-C78B-634E-97BF-BFA199E526A6}" srcOrd="0" destOrd="0" presId="urn:microsoft.com/office/officeart/2005/8/layout/orgChart1"/>
    <dgm:cxn modelId="{1DD00864-593B-7B42-AD60-11CB64E00BBC}" type="presOf" srcId="{97B713C1-D4C2-5F4E-8C25-42AF43D4838B}" destId="{462C17A1-3EA9-344C-8DCC-122F940287B1}" srcOrd="0" destOrd="0" presId="urn:microsoft.com/office/officeart/2005/8/layout/orgChart1"/>
    <dgm:cxn modelId="{1A31BB69-B13E-9049-8856-10315D5EFF66}" type="presOf" srcId="{5082EF64-3259-8641-8CC3-537640941BF2}" destId="{92388845-12CC-A143-9F41-3747E184E730}" srcOrd="0" destOrd="0" presId="urn:microsoft.com/office/officeart/2005/8/layout/orgChart1"/>
    <dgm:cxn modelId="{2D7EB372-D832-7F4A-B3B6-24A812881A55}" type="presOf" srcId="{5B433E3E-F1F8-7E4D-B7A8-0CC025F0EC3B}" destId="{7E359487-0514-9B4E-AC68-0E6E6662EA48}" srcOrd="1" destOrd="0" presId="urn:microsoft.com/office/officeart/2005/8/layout/orgChart1"/>
    <dgm:cxn modelId="{61E6BE7E-2FB0-F643-9D38-168CF58668EC}" type="presOf" srcId="{B317BF9A-4873-ED4F-A2CB-C09CD0DF462F}" destId="{E2330904-65B3-604F-ABB2-7D96E610F6A9}" srcOrd="1" destOrd="0" presId="urn:microsoft.com/office/officeart/2005/8/layout/orgChart1"/>
    <dgm:cxn modelId="{1604B37F-D2B2-064F-B5A8-03502F759B43}" srcId="{3E042489-937D-5C41-96B3-0C969DB4F531}" destId="{6D5167F9-951C-8D47-9F84-53AB4C6775D2}" srcOrd="1" destOrd="0" parTransId="{5082EF64-3259-8641-8CC3-537640941BF2}" sibTransId="{E26AA99C-DF4E-8840-9C6E-56AC6D332578}"/>
    <dgm:cxn modelId="{E2F57C82-D819-AC42-B9A1-ACAB433E537D}" type="presOf" srcId="{D4BE0A6C-CF9A-D547-95F7-E57F77A08ED1}" destId="{FB43D03B-1C6E-8B42-A5BF-2AC54A8A418F}" srcOrd="0" destOrd="0" presId="urn:microsoft.com/office/officeart/2005/8/layout/orgChart1"/>
    <dgm:cxn modelId="{47466B84-5BE8-CA48-AABF-B03622205C59}" srcId="{5B433E3E-F1F8-7E4D-B7A8-0CC025F0EC3B}" destId="{3B18355A-D9E6-4A4F-9893-665EB34D5DD6}" srcOrd="0" destOrd="0" parTransId="{6D5E6E79-6D3C-114C-A970-18D71D3C92F3}" sibTransId="{E1A895E5-4BDD-614D-9703-CCAA6188BB1E}"/>
    <dgm:cxn modelId="{D1C7ED8A-907A-3642-B378-6B11D79B8FA2}" type="presOf" srcId="{7A55A774-DD84-CF45-8E56-EDC3F398697B}" destId="{74CDD392-5B69-D940-B76A-2E137C178C5B}" srcOrd="0" destOrd="0" presId="urn:microsoft.com/office/officeart/2005/8/layout/orgChart1"/>
    <dgm:cxn modelId="{D75E858E-93FF-9946-BA3C-80DF23812A37}" type="presOf" srcId="{B317BF9A-4873-ED4F-A2CB-C09CD0DF462F}" destId="{5B24F373-4FF2-BA47-8DF7-0CF151B25C32}" srcOrd="0" destOrd="0" presId="urn:microsoft.com/office/officeart/2005/8/layout/orgChart1"/>
    <dgm:cxn modelId="{EEFE66A2-91A8-ED4F-B0F1-61F50F32CC6D}" type="presOf" srcId="{C0053211-C145-1D4C-B888-43BB9DE6EDFD}" destId="{609C1710-EA2C-7A43-BD5B-A1656CBE5EB9}" srcOrd="0" destOrd="0" presId="urn:microsoft.com/office/officeart/2005/8/layout/orgChart1"/>
    <dgm:cxn modelId="{09C73AA4-08B2-5E44-B04F-AB1696502860}" srcId="{5B433E3E-F1F8-7E4D-B7A8-0CC025F0EC3B}" destId="{3E042489-937D-5C41-96B3-0C969DB4F531}" srcOrd="1" destOrd="0" parTransId="{C0053211-C145-1D4C-B888-43BB9DE6EDFD}" sibTransId="{A84D1EEC-DE9C-F246-A723-9AB480DE5903}"/>
    <dgm:cxn modelId="{470F93B0-9361-AC45-B586-C65687ECE69B}" type="presOf" srcId="{6D5167F9-951C-8D47-9F84-53AB4C6775D2}" destId="{9EA48536-4EE7-A84A-B070-DEB02676AFFE}" srcOrd="1" destOrd="0" presId="urn:microsoft.com/office/officeart/2005/8/layout/orgChart1"/>
    <dgm:cxn modelId="{F66294B7-33B3-2545-BADC-CBD04346D273}" type="presOf" srcId="{5E0B0E61-A703-2242-9842-12355218EA7B}" destId="{A1E6CCF7-7F2B-EE4F-B869-1FB84E7E4E9B}" srcOrd="0" destOrd="0" presId="urn:microsoft.com/office/officeart/2005/8/layout/orgChart1"/>
    <dgm:cxn modelId="{5A8366B8-8D48-634B-9172-BD7865D3B649}" type="presOf" srcId="{3B18355A-D9E6-4A4F-9893-665EB34D5DD6}" destId="{6DD09FDE-E4A8-8045-A48D-64092D8AD17B}" srcOrd="0" destOrd="0" presId="urn:microsoft.com/office/officeart/2005/8/layout/orgChart1"/>
    <dgm:cxn modelId="{73A20AB9-05F0-114E-9A85-B68C67ECBBB9}" type="presOf" srcId="{3B18355A-D9E6-4A4F-9893-665EB34D5DD6}" destId="{CB478C3C-01FA-F641-82F1-24A632ADD31F}" srcOrd="1" destOrd="0" presId="urn:microsoft.com/office/officeart/2005/8/layout/orgChart1"/>
    <dgm:cxn modelId="{13F59FC3-F525-5E47-82FF-8F52561D7145}" srcId="{3E042489-937D-5C41-96B3-0C969DB4F531}" destId="{BC5CC144-D656-8942-91A7-89DB35AE6686}" srcOrd="0" destOrd="0" parTransId="{D4BE0A6C-CF9A-D547-95F7-E57F77A08ED1}" sibTransId="{BA77B000-8AF2-0544-8D4D-F3B4D94B9F3E}"/>
    <dgm:cxn modelId="{C90BC2C5-7A82-6D4B-9ACF-12465C8019B6}" type="presOf" srcId="{BC5CC144-D656-8942-91A7-89DB35AE6686}" destId="{913E1852-88F6-D94B-9A1B-14AD2FCFB076}" srcOrd="1" destOrd="0" presId="urn:microsoft.com/office/officeart/2005/8/layout/orgChart1"/>
    <dgm:cxn modelId="{1A685CC7-5794-9E4B-BB0A-BAA368C48DF4}" srcId="{3A56650A-4CDA-6B46-B310-EE6BD8A21657}" destId="{B317BF9A-4873-ED4F-A2CB-C09CD0DF462F}" srcOrd="1" destOrd="0" parTransId="{22C1D2AC-0315-3148-8661-23DBBD587C5E}" sibTransId="{E39FD517-47E7-5948-B7C0-E58730EC0973}"/>
    <dgm:cxn modelId="{988BCCCD-7319-6747-80AC-15B6AB6C5E7D}" type="presOf" srcId="{FB0FF7C1-9E35-E745-8699-783227EEB9B7}" destId="{8AF1280A-E5B9-0247-A0AA-65C5880B4519}" srcOrd="0" destOrd="0" presId="urn:microsoft.com/office/officeart/2005/8/layout/orgChart1"/>
    <dgm:cxn modelId="{FC2730D6-302A-9F4D-ADB9-8250C8B2BCDE}" type="presOf" srcId="{6D5167F9-951C-8D47-9F84-53AB4C6775D2}" destId="{4FC113CF-9499-3F4E-A5BF-CAFC53977936}" srcOrd="0" destOrd="0" presId="urn:microsoft.com/office/officeart/2005/8/layout/orgChart1"/>
    <dgm:cxn modelId="{343EF4D8-045E-504F-83C8-733E99F71247}" type="presOf" srcId="{3E042489-937D-5C41-96B3-0C969DB4F531}" destId="{D2EF37E9-65AE-EA47-867F-B9193BF4FAB1}" srcOrd="0" destOrd="0" presId="urn:microsoft.com/office/officeart/2005/8/layout/orgChart1"/>
    <dgm:cxn modelId="{DE6D22E2-A9CD-3243-ABED-65D40C10C0C7}" type="presOf" srcId="{5E0B0E61-A703-2242-9842-12355218EA7B}" destId="{33A7175F-A527-9445-A156-AEE51EBCF3EF}" srcOrd="1" destOrd="0" presId="urn:microsoft.com/office/officeart/2005/8/layout/orgChart1"/>
    <dgm:cxn modelId="{8BFEDAED-B68E-B943-8B97-CF66B6CFB058}" type="presOf" srcId="{3A56650A-4CDA-6B46-B310-EE6BD8A21657}" destId="{D9569BB9-B143-9A49-952C-A9E608DEADB1}" srcOrd="0" destOrd="0" presId="urn:microsoft.com/office/officeart/2005/8/layout/orgChart1"/>
    <dgm:cxn modelId="{DCE762F5-5B4D-8842-9AD6-0E9C9C9E27EE}" type="presOf" srcId="{ABB4DAFF-00CB-DA4E-B9B7-E17FDBF0EF71}" destId="{7BCD035A-45DC-FB49-953F-4F81EEB7A308}" srcOrd="0" destOrd="0" presId="urn:microsoft.com/office/officeart/2005/8/layout/orgChart1"/>
    <dgm:cxn modelId="{BC0049F8-3AD7-1345-8984-E33E53D6F3A8}" srcId="{5B433E3E-F1F8-7E4D-B7A8-0CC025F0EC3B}" destId="{3A56650A-4CDA-6B46-B310-EE6BD8A21657}" srcOrd="2" destOrd="0" parTransId="{29F1F114-FD42-A34B-B6BD-06CFC34B86AD}" sibTransId="{C3A198ED-F527-AB4C-BD80-A63D4932BC9D}"/>
    <dgm:cxn modelId="{43E9CDE6-8A3D-164D-8425-DC6D681433EC}" type="presParOf" srcId="{74CDD392-5B69-D940-B76A-2E137C178C5B}" destId="{153D491E-F82A-E849-9C59-A5E2C671DB75}" srcOrd="0" destOrd="0" presId="urn:microsoft.com/office/officeart/2005/8/layout/orgChart1"/>
    <dgm:cxn modelId="{E8C2914A-1087-7B49-AB09-F26D2B9AED1B}" type="presParOf" srcId="{153D491E-F82A-E849-9C59-A5E2C671DB75}" destId="{8DDF568A-89CE-F94E-B16B-815EE54CB557}" srcOrd="0" destOrd="0" presId="urn:microsoft.com/office/officeart/2005/8/layout/orgChart1"/>
    <dgm:cxn modelId="{C1C79315-2AB9-5D40-8ED6-94CAE5DE5C5D}" type="presParOf" srcId="{8DDF568A-89CE-F94E-B16B-815EE54CB557}" destId="{1E586322-F0B3-5541-B62D-6B14F032F167}" srcOrd="0" destOrd="0" presId="urn:microsoft.com/office/officeart/2005/8/layout/orgChart1"/>
    <dgm:cxn modelId="{C56449EC-4653-6247-AE54-7F8A9328E076}" type="presParOf" srcId="{8DDF568A-89CE-F94E-B16B-815EE54CB557}" destId="{7E359487-0514-9B4E-AC68-0E6E6662EA48}" srcOrd="1" destOrd="0" presId="urn:microsoft.com/office/officeart/2005/8/layout/orgChart1"/>
    <dgm:cxn modelId="{742E6F00-115F-1B4B-8398-9DCD059451B8}" type="presParOf" srcId="{153D491E-F82A-E849-9C59-A5E2C671DB75}" destId="{D0082570-ABE9-0C4C-A922-FC6F15C98223}" srcOrd="1" destOrd="0" presId="urn:microsoft.com/office/officeart/2005/8/layout/orgChart1"/>
    <dgm:cxn modelId="{DA16FF12-E501-E641-9D7B-F439C1C6E5CA}" type="presParOf" srcId="{D0082570-ABE9-0C4C-A922-FC6F15C98223}" destId="{B15EC0EC-2A91-F346-956F-E42D136BC99F}" srcOrd="0" destOrd="0" presId="urn:microsoft.com/office/officeart/2005/8/layout/orgChart1"/>
    <dgm:cxn modelId="{A7834891-2B01-6F47-9B30-E269BA95B554}" type="presParOf" srcId="{D0082570-ABE9-0C4C-A922-FC6F15C98223}" destId="{D981D36E-ADB0-D74B-B522-8A22B953F799}" srcOrd="1" destOrd="0" presId="urn:microsoft.com/office/officeart/2005/8/layout/orgChart1"/>
    <dgm:cxn modelId="{629854AF-2DB0-2241-9C47-3D0E4CB1C4CD}" type="presParOf" srcId="{D981D36E-ADB0-D74B-B522-8A22B953F799}" destId="{D7A0FEDB-BC75-B444-99E8-64F98B002735}" srcOrd="0" destOrd="0" presId="urn:microsoft.com/office/officeart/2005/8/layout/orgChart1"/>
    <dgm:cxn modelId="{9C520FBC-2C4A-4D4D-8413-E815F5C4633B}" type="presParOf" srcId="{D7A0FEDB-BC75-B444-99E8-64F98B002735}" destId="{6DD09FDE-E4A8-8045-A48D-64092D8AD17B}" srcOrd="0" destOrd="0" presId="urn:microsoft.com/office/officeart/2005/8/layout/orgChart1"/>
    <dgm:cxn modelId="{595AE6DC-07FB-2642-8263-A623BDA78285}" type="presParOf" srcId="{D7A0FEDB-BC75-B444-99E8-64F98B002735}" destId="{CB478C3C-01FA-F641-82F1-24A632ADD31F}" srcOrd="1" destOrd="0" presId="urn:microsoft.com/office/officeart/2005/8/layout/orgChart1"/>
    <dgm:cxn modelId="{63468E7D-CDC6-7F44-A1D8-DD95BF324B5F}" type="presParOf" srcId="{D981D36E-ADB0-D74B-B522-8A22B953F799}" destId="{82EC72FB-D60D-9B4A-A518-06344D3D2751}" srcOrd="1" destOrd="0" presId="urn:microsoft.com/office/officeart/2005/8/layout/orgChart1"/>
    <dgm:cxn modelId="{A2A46571-EA54-B742-AD59-EC5B3852C5B0}" type="presParOf" srcId="{D981D36E-ADB0-D74B-B522-8A22B953F799}" destId="{C5246B0C-177F-9746-9570-9D06D46A66B3}" srcOrd="2" destOrd="0" presId="urn:microsoft.com/office/officeart/2005/8/layout/orgChart1"/>
    <dgm:cxn modelId="{84ECD780-F456-A54E-9CEF-76A5C95DEE2B}" type="presParOf" srcId="{D0082570-ABE9-0C4C-A922-FC6F15C98223}" destId="{609C1710-EA2C-7A43-BD5B-A1656CBE5EB9}" srcOrd="2" destOrd="0" presId="urn:microsoft.com/office/officeart/2005/8/layout/orgChart1"/>
    <dgm:cxn modelId="{09A8DA63-8B9E-7B42-BCB2-F0EBC738613E}" type="presParOf" srcId="{D0082570-ABE9-0C4C-A922-FC6F15C98223}" destId="{3DC3E989-A307-FD4B-B329-BCA21A1FA750}" srcOrd="3" destOrd="0" presId="urn:microsoft.com/office/officeart/2005/8/layout/orgChart1"/>
    <dgm:cxn modelId="{F72B72AE-1966-054B-89F5-5BAEB1A1AADA}" type="presParOf" srcId="{3DC3E989-A307-FD4B-B329-BCA21A1FA750}" destId="{AC6D4A6D-E512-4E44-8BA6-78EE5BF2C064}" srcOrd="0" destOrd="0" presId="urn:microsoft.com/office/officeart/2005/8/layout/orgChart1"/>
    <dgm:cxn modelId="{434E084A-0DF8-6E4E-BB51-78384DDECD5D}" type="presParOf" srcId="{AC6D4A6D-E512-4E44-8BA6-78EE5BF2C064}" destId="{D2EF37E9-65AE-EA47-867F-B9193BF4FAB1}" srcOrd="0" destOrd="0" presId="urn:microsoft.com/office/officeart/2005/8/layout/orgChart1"/>
    <dgm:cxn modelId="{FA0897BA-A186-ED49-BAF8-4088B7B90590}" type="presParOf" srcId="{AC6D4A6D-E512-4E44-8BA6-78EE5BF2C064}" destId="{57693BCE-DC11-3B4D-A7BE-FC8EACC35853}" srcOrd="1" destOrd="0" presId="urn:microsoft.com/office/officeart/2005/8/layout/orgChart1"/>
    <dgm:cxn modelId="{E4815728-2930-B64C-AF4D-9F21CC6EB355}" type="presParOf" srcId="{3DC3E989-A307-FD4B-B329-BCA21A1FA750}" destId="{CEF9AE3B-6EC4-D147-9891-99B2F210762B}" srcOrd="1" destOrd="0" presId="urn:microsoft.com/office/officeart/2005/8/layout/orgChart1"/>
    <dgm:cxn modelId="{AF01FA8F-C5C7-EF47-945A-0566C766F8CB}" type="presParOf" srcId="{CEF9AE3B-6EC4-D147-9891-99B2F210762B}" destId="{FB43D03B-1C6E-8B42-A5BF-2AC54A8A418F}" srcOrd="0" destOrd="0" presId="urn:microsoft.com/office/officeart/2005/8/layout/orgChart1"/>
    <dgm:cxn modelId="{00995576-DBEE-2546-AF64-C05A66BFBAD5}" type="presParOf" srcId="{CEF9AE3B-6EC4-D147-9891-99B2F210762B}" destId="{C9A94667-F1AC-5B4C-9CE4-3A0A180FA8CD}" srcOrd="1" destOrd="0" presId="urn:microsoft.com/office/officeart/2005/8/layout/orgChart1"/>
    <dgm:cxn modelId="{904C8BEB-76EF-544A-B092-71404FB623B3}" type="presParOf" srcId="{C9A94667-F1AC-5B4C-9CE4-3A0A180FA8CD}" destId="{D3343577-C942-E14B-A8FA-792C2F6FE615}" srcOrd="0" destOrd="0" presId="urn:microsoft.com/office/officeart/2005/8/layout/orgChart1"/>
    <dgm:cxn modelId="{5289FF71-AE07-214B-94A0-E435176B7F06}" type="presParOf" srcId="{D3343577-C942-E14B-A8FA-792C2F6FE615}" destId="{8B6C2453-0E49-394D-AE72-CECAB1BAC534}" srcOrd="0" destOrd="0" presId="urn:microsoft.com/office/officeart/2005/8/layout/orgChart1"/>
    <dgm:cxn modelId="{1FCC0459-56DF-F24F-9DCC-A364E47AD378}" type="presParOf" srcId="{D3343577-C942-E14B-A8FA-792C2F6FE615}" destId="{913E1852-88F6-D94B-9A1B-14AD2FCFB076}" srcOrd="1" destOrd="0" presId="urn:microsoft.com/office/officeart/2005/8/layout/orgChart1"/>
    <dgm:cxn modelId="{3C16C845-0174-8544-A4CD-E7BAD4A036CF}" type="presParOf" srcId="{C9A94667-F1AC-5B4C-9CE4-3A0A180FA8CD}" destId="{8E87260D-5440-5C40-993A-3CAFD954B9B1}" srcOrd="1" destOrd="0" presId="urn:microsoft.com/office/officeart/2005/8/layout/orgChart1"/>
    <dgm:cxn modelId="{C93050B5-0026-0A4A-80CC-8E7024E1BE01}" type="presParOf" srcId="{C9A94667-F1AC-5B4C-9CE4-3A0A180FA8CD}" destId="{6DC4F2BA-14CF-9A4A-B64B-F16EBD1CCE14}" srcOrd="2" destOrd="0" presId="urn:microsoft.com/office/officeart/2005/8/layout/orgChart1"/>
    <dgm:cxn modelId="{0261FB03-29AF-7740-B273-029FF64D608E}" type="presParOf" srcId="{CEF9AE3B-6EC4-D147-9891-99B2F210762B}" destId="{92388845-12CC-A143-9F41-3747E184E730}" srcOrd="2" destOrd="0" presId="urn:microsoft.com/office/officeart/2005/8/layout/orgChart1"/>
    <dgm:cxn modelId="{634F6DF2-899E-5044-97C0-F29D556645D9}" type="presParOf" srcId="{CEF9AE3B-6EC4-D147-9891-99B2F210762B}" destId="{6ABD399C-070A-FA4F-BADE-278E351D59BD}" srcOrd="3" destOrd="0" presId="urn:microsoft.com/office/officeart/2005/8/layout/orgChart1"/>
    <dgm:cxn modelId="{3C64BFCD-A7FC-A940-9059-76EDE511064A}" type="presParOf" srcId="{6ABD399C-070A-FA4F-BADE-278E351D59BD}" destId="{206E4829-C0DC-9245-BE68-673D1760A677}" srcOrd="0" destOrd="0" presId="urn:microsoft.com/office/officeart/2005/8/layout/orgChart1"/>
    <dgm:cxn modelId="{220973D8-498C-C649-A34E-778A48BFD01F}" type="presParOf" srcId="{206E4829-C0DC-9245-BE68-673D1760A677}" destId="{4FC113CF-9499-3F4E-A5BF-CAFC53977936}" srcOrd="0" destOrd="0" presId="urn:microsoft.com/office/officeart/2005/8/layout/orgChart1"/>
    <dgm:cxn modelId="{976731F5-12E9-8440-ACF6-EE97884E622B}" type="presParOf" srcId="{206E4829-C0DC-9245-BE68-673D1760A677}" destId="{9EA48536-4EE7-A84A-B070-DEB02676AFFE}" srcOrd="1" destOrd="0" presId="urn:microsoft.com/office/officeart/2005/8/layout/orgChart1"/>
    <dgm:cxn modelId="{CD54BF61-6847-8E4C-B3E3-D45060156F81}" type="presParOf" srcId="{6ABD399C-070A-FA4F-BADE-278E351D59BD}" destId="{A4D15E4E-5883-F340-9780-E6A76D1AD8AA}" srcOrd="1" destOrd="0" presId="urn:microsoft.com/office/officeart/2005/8/layout/orgChart1"/>
    <dgm:cxn modelId="{1C2F4B87-0BA7-054A-B5D5-7693EA391247}" type="presParOf" srcId="{6ABD399C-070A-FA4F-BADE-278E351D59BD}" destId="{0A99A6BA-5DFC-5C42-A6C1-6A85AB0691EE}" srcOrd="2" destOrd="0" presId="urn:microsoft.com/office/officeart/2005/8/layout/orgChart1"/>
    <dgm:cxn modelId="{7C76CF93-2A0A-204C-B916-930AF192D5C9}" type="presParOf" srcId="{CEF9AE3B-6EC4-D147-9891-99B2F210762B}" destId="{462C17A1-3EA9-344C-8DCC-122F940287B1}" srcOrd="4" destOrd="0" presId="urn:microsoft.com/office/officeart/2005/8/layout/orgChart1"/>
    <dgm:cxn modelId="{997CD75F-CD21-DC49-90C1-19617319B35D}" type="presParOf" srcId="{CEF9AE3B-6EC4-D147-9891-99B2F210762B}" destId="{35B41670-6C68-AA4E-B654-B1156F18A931}" srcOrd="5" destOrd="0" presId="urn:microsoft.com/office/officeart/2005/8/layout/orgChart1"/>
    <dgm:cxn modelId="{FBAEF6B9-A0F6-CF4D-A52D-0CC81AA4DAC5}" type="presParOf" srcId="{35B41670-6C68-AA4E-B654-B1156F18A931}" destId="{89D8DED6-D887-CA41-B13B-86DED6D0655F}" srcOrd="0" destOrd="0" presId="urn:microsoft.com/office/officeart/2005/8/layout/orgChart1"/>
    <dgm:cxn modelId="{C7D1DA98-8257-6944-8ABC-E1E5F8CF6081}" type="presParOf" srcId="{89D8DED6-D887-CA41-B13B-86DED6D0655F}" destId="{7BCD035A-45DC-FB49-953F-4F81EEB7A308}" srcOrd="0" destOrd="0" presId="urn:microsoft.com/office/officeart/2005/8/layout/orgChart1"/>
    <dgm:cxn modelId="{C46ADF1B-4251-3C4E-9ACA-10DA8C32914D}" type="presParOf" srcId="{89D8DED6-D887-CA41-B13B-86DED6D0655F}" destId="{CB57933F-0415-F64A-8543-4933E2449461}" srcOrd="1" destOrd="0" presId="urn:microsoft.com/office/officeart/2005/8/layout/orgChart1"/>
    <dgm:cxn modelId="{52B3AA57-9A72-2947-933E-ADB7DA8E6332}" type="presParOf" srcId="{35B41670-6C68-AA4E-B654-B1156F18A931}" destId="{68DC10F3-96F5-5149-BA0F-51F27731501C}" srcOrd="1" destOrd="0" presId="urn:microsoft.com/office/officeart/2005/8/layout/orgChart1"/>
    <dgm:cxn modelId="{486411DF-DB62-1548-963D-4C1F59E5EE94}" type="presParOf" srcId="{35B41670-6C68-AA4E-B654-B1156F18A931}" destId="{AFD873BB-9B37-034C-9D13-6EC42214FD34}" srcOrd="2" destOrd="0" presId="urn:microsoft.com/office/officeart/2005/8/layout/orgChart1"/>
    <dgm:cxn modelId="{CF6CF933-B981-BC45-9F4D-4E58B43CA46B}" type="presParOf" srcId="{3DC3E989-A307-FD4B-B329-BCA21A1FA750}" destId="{B553217B-8DC3-EE42-AAD7-9BE067DA847A}" srcOrd="2" destOrd="0" presId="urn:microsoft.com/office/officeart/2005/8/layout/orgChart1"/>
    <dgm:cxn modelId="{C49DEE4E-189F-2F4A-8A70-4B91E26BA47C}" type="presParOf" srcId="{D0082570-ABE9-0C4C-A922-FC6F15C98223}" destId="{7AEDEBEB-C78B-634E-97BF-BFA199E526A6}" srcOrd="4" destOrd="0" presId="urn:microsoft.com/office/officeart/2005/8/layout/orgChart1"/>
    <dgm:cxn modelId="{F3DD8EEF-603B-5043-9DEC-55F78E81CDB0}" type="presParOf" srcId="{D0082570-ABE9-0C4C-A922-FC6F15C98223}" destId="{CE51C2F7-1A79-1342-B54C-552AC120E1FF}" srcOrd="5" destOrd="0" presId="urn:microsoft.com/office/officeart/2005/8/layout/orgChart1"/>
    <dgm:cxn modelId="{B6B4C28F-3567-CE44-BB66-74E9F2B0A490}" type="presParOf" srcId="{CE51C2F7-1A79-1342-B54C-552AC120E1FF}" destId="{AB98E7D3-340E-DF45-B85B-AB774F3F0F38}" srcOrd="0" destOrd="0" presId="urn:microsoft.com/office/officeart/2005/8/layout/orgChart1"/>
    <dgm:cxn modelId="{D574EF2C-5B13-B646-A63B-FD6E964692E0}" type="presParOf" srcId="{AB98E7D3-340E-DF45-B85B-AB774F3F0F38}" destId="{D9569BB9-B143-9A49-952C-A9E608DEADB1}" srcOrd="0" destOrd="0" presId="urn:microsoft.com/office/officeart/2005/8/layout/orgChart1"/>
    <dgm:cxn modelId="{7749DD78-3787-2946-88DA-8F411DEECB0C}" type="presParOf" srcId="{AB98E7D3-340E-DF45-B85B-AB774F3F0F38}" destId="{ECE40F05-5E79-D246-9682-FE0AC10F60E4}" srcOrd="1" destOrd="0" presId="urn:microsoft.com/office/officeart/2005/8/layout/orgChart1"/>
    <dgm:cxn modelId="{DD7D369B-B0EE-604F-85C7-6DCFF923BCE3}" type="presParOf" srcId="{CE51C2F7-1A79-1342-B54C-552AC120E1FF}" destId="{9D00F71C-0AEF-BF4C-992D-972AF40E1B7A}" srcOrd="1" destOrd="0" presId="urn:microsoft.com/office/officeart/2005/8/layout/orgChart1"/>
    <dgm:cxn modelId="{81A3D1AB-BEA8-A24E-AD75-3ECC89E65DEF}" type="presParOf" srcId="{9D00F71C-0AEF-BF4C-992D-972AF40E1B7A}" destId="{8AF1280A-E5B9-0247-A0AA-65C5880B4519}" srcOrd="0" destOrd="0" presId="urn:microsoft.com/office/officeart/2005/8/layout/orgChart1"/>
    <dgm:cxn modelId="{C7E93F59-4ACC-AF43-93BC-D9D71FB1823F}" type="presParOf" srcId="{9D00F71C-0AEF-BF4C-992D-972AF40E1B7A}" destId="{4BA2CDB7-38E9-B84A-BE94-4D086DFBEB73}" srcOrd="1" destOrd="0" presId="urn:microsoft.com/office/officeart/2005/8/layout/orgChart1"/>
    <dgm:cxn modelId="{FDEACA64-DFB2-6E49-973F-84BB359BA899}" type="presParOf" srcId="{4BA2CDB7-38E9-B84A-BE94-4D086DFBEB73}" destId="{7D3A075C-D082-0340-A6E5-BD1AF50A64BF}" srcOrd="0" destOrd="0" presId="urn:microsoft.com/office/officeart/2005/8/layout/orgChart1"/>
    <dgm:cxn modelId="{60B3853F-C0FE-894C-8605-1B94E0908AE6}" type="presParOf" srcId="{7D3A075C-D082-0340-A6E5-BD1AF50A64BF}" destId="{A1E6CCF7-7F2B-EE4F-B869-1FB84E7E4E9B}" srcOrd="0" destOrd="0" presId="urn:microsoft.com/office/officeart/2005/8/layout/orgChart1"/>
    <dgm:cxn modelId="{245163DE-7739-CE44-A1BE-961143871701}" type="presParOf" srcId="{7D3A075C-D082-0340-A6E5-BD1AF50A64BF}" destId="{33A7175F-A527-9445-A156-AEE51EBCF3EF}" srcOrd="1" destOrd="0" presId="urn:microsoft.com/office/officeart/2005/8/layout/orgChart1"/>
    <dgm:cxn modelId="{08189AF6-897F-EF46-BE97-F03975377378}" type="presParOf" srcId="{4BA2CDB7-38E9-B84A-BE94-4D086DFBEB73}" destId="{F4B1B013-5E0F-EB4E-B590-E9D93D099BE7}" srcOrd="1" destOrd="0" presId="urn:microsoft.com/office/officeart/2005/8/layout/orgChart1"/>
    <dgm:cxn modelId="{4AA31078-3D86-E74D-8E3A-C29B06AC8283}" type="presParOf" srcId="{4BA2CDB7-38E9-B84A-BE94-4D086DFBEB73}" destId="{AD24E64E-A981-F645-937E-B9CD9BF40787}" srcOrd="2" destOrd="0" presId="urn:microsoft.com/office/officeart/2005/8/layout/orgChart1"/>
    <dgm:cxn modelId="{DAD59F32-668E-6743-BF27-D1A9A42DA793}" type="presParOf" srcId="{9D00F71C-0AEF-BF4C-992D-972AF40E1B7A}" destId="{7BC8D9C5-0B82-C046-A9A2-D601774671C9}" srcOrd="2" destOrd="0" presId="urn:microsoft.com/office/officeart/2005/8/layout/orgChart1"/>
    <dgm:cxn modelId="{E0E9FF4A-D9D4-724F-B5CE-E6BFA490EF71}" type="presParOf" srcId="{9D00F71C-0AEF-BF4C-992D-972AF40E1B7A}" destId="{FF887C98-3541-7D40-A3DD-5FC294901CF7}" srcOrd="3" destOrd="0" presId="urn:microsoft.com/office/officeart/2005/8/layout/orgChart1"/>
    <dgm:cxn modelId="{B1BC78F4-305F-B246-9B64-E1D11EDB2C31}" type="presParOf" srcId="{FF887C98-3541-7D40-A3DD-5FC294901CF7}" destId="{67181458-AC66-C74A-BAB0-64411BFF3756}" srcOrd="0" destOrd="0" presId="urn:microsoft.com/office/officeart/2005/8/layout/orgChart1"/>
    <dgm:cxn modelId="{CDF72F59-37FF-484D-A4D5-DF8A6B6ABE51}" type="presParOf" srcId="{67181458-AC66-C74A-BAB0-64411BFF3756}" destId="{5B24F373-4FF2-BA47-8DF7-0CF151B25C32}" srcOrd="0" destOrd="0" presId="urn:microsoft.com/office/officeart/2005/8/layout/orgChart1"/>
    <dgm:cxn modelId="{EC7056A7-ED16-3C4D-BAA1-82997B9BAB02}" type="presParOf" srcId="{67181458-AC66-C74A-BAB0-64411BFF3756}" destId="{E2330904-65B3-604F-ABB2-7D96E610F6A9}" srcOrd="1" destOrd="0" presId="urn:microsoft.com/office/officeart/2005/8/layout/orgChart1"/>
    <dgm:cxn modelId="{5296B5FE-AA02-1044-83A3-1AF9E43B68F1}" type="presParOf" srcId="{FF887C98-3541-7D40-A3DD-5FC294901CF7}" destId="{5D66E2B4-F01E-7040-9219-544E4788B836}" srcOrd="1" destOrd="0" presId="urn:microsoft.com/office/officeart/2005/8/layout/orgChart1"/>
    <dgm:cxn modelId="{B9266AA8-8443-E149-BA08-16C2541CEDD6}" type="presParOf" srcId="{FF887C98-3541-7D40-A3DD-5FC294901CF7}" destId="{83054EBD-3DE2-D049-8CAC-C9D728ACF963}" srcOrd="2" destOrd="0" presId="urn:microsoft.com/office/officeart/2005/8/layout/orgChart1"/>
    <dgm:cxn modelId="{E79995E6-3787-1C43-9A76-0BF9EB6EF706}" type="presParOf" srcId="{CE51C2F7-1A79-1342-B54C-552AC120E1FF}" destId="{6960B168-4112-AD4B-83B0-07A4BD004833}" srcOrd="2" destOrd="0" presId="urn:microsoft.com/office/officeart/2005/8/layout/orgChart1"/>
    <dgm:cxn modelId="{933F4B26-AA0E-B347-96CE-40AE2EE8CA28}" type="presParOf" srcId="{153D491E-F82A-E849-9C59-A5E2C671DB75}" destId="{3516E098-CE87-FA47-8C0F-E54C2A5B23C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966283-1854-5848-B212-54F169CC570D}" type="doc">
      <dgm:prSet loTypeId="urn:microsoft.com/office/officeart/2005/8/layout/vProcess5" loCatId="" qsTypeId="urn:microsoft.com/office/officeart/2005/8/quickstyle/3D1" qsCatId="3D" csTypeId="urn:microsoft.com/office/officeart/2005/8/colors/accent1_2" csCatId="accent1" phldr="1"/>
      <dgm:spPr/>
      <dgm:t>
        <a:bodyPr/>
        <a:lstStyle/>
        <a:p>
          <a:endParaRPr lang="en-US"/>
        </a:p>
      </dgm:t>
    </dgm:pt>
    <dgm:pt modelId="{39DB31C8-EA8B-C64F-B6FE-8F0A7F704F60}">
      <dgm:prSet phldrT="[Text]"/>
      <dgm:spPr/>
      <dgm:t>
        <a:bodyPr/>
        <a:lstStyle/>
        <a:p>
          <a:r>
            <a:rPr lang="en-US" dirty="0">
              <a:solidFill>
                <a:srgbClr val="000000"/>
              </a:solidFill>
            </a:rPr>
            <a:t>Someone </a:t>
          </a:r>
          <a:r>
            <a:rPr lang="en-US" i="1" dirty="0">
              <a:solidFill>
                <a:srgbClr val="000000"/>
              </a:solidFill>
            </a:rPr>
            <a:t>makes</a:t>
          </a:r>
          <a:r>
            <a:rPr lang="en-US" dirty="0">
              <a:solidFill>
                <a:srgbClr val="000000"/>
              </a:solidFill>
            </a:rPr>
            <a:t> a motion</a:t>
          </a:r>
        </a:p>
      </dgm:t>
    </dgm:pt>
    <dgm:pt modelId="{5087294D-B5D7-FD4B-B1C2-8FBFC3B18558}" type="parTrans" cxnId="{9902FF04-44F3-4245-916A-26063A150A3E}">
      <dgm:prSet/>
      <dgm:spPr/>
      <dgm:t>
        <a:bodyPr/>
        <a:lstStyle/>
        <a:p>
          <a:endParaRPr lang="en-US"/>
        </a:p>
      </dgm:t>
    </dgm:pt>
    <dgm:pt modelId="{FF83F12F-9755-5941-969C-3FFC9E3DF6AB}" type="sibTrans" cxnId="{9902FF04-44F3-4245-916A-26063A150A3E}">
      <dgm:prSet/>
      <dgm:spPr/>
      <dgm:t>
        <a:bodyPr/>
        <a:lstStyle/>
        <a:p>
          <a:endParaRPr lang="en-US"/>
        </a:p>
      </dgm:t>
    </dgm:pt>
    <dgm:pt modelId="{DDCA16AE-5521-844E-BACA-535586601767}">
      <dgm:prSet phldrT="[Text]"/>
      <dgm:spPr/>
      <dgm:t>
        <a:bodyPr/>
        <a:lstStyle/>
        <a:p>
          <a:r>
            <a:rPr lang="en-US" dirty="0">
              <a:solidFill>
                <a:srgbClr val="000000"/>
              </a:solidFill>
            </a:rPr>
            <a:t>‘I move that tacos be provided at Senate meetings’</a:t>
          </a:r>
        </a:p>
      </dgm:t>
    </dgm:pt>
    <dgm:pt modelId="{4E009CB6-8F77-3543-A993-79D530349BEE}" type="parTrans" cxnId="{D98C6B7C-94A1-C14B-86F8-0F6EF124079A}">
      <dgm:prSet/>
      <dgm:spPr/>
      <dgm:t>
        <a:bodyPr/>
        <a:lstStyle/>
        <a:p>
          <a:endParaRPr lang="en-US"/>
        </a:p>
      </dgm:t>
    </dgm:pt>
    <dgm:pt modelId="{EA23AA19-8160-3648-A91E-576E865CF7EA}" type="sibTrans" cxnId="{D98C6B7C-94A1-C14B-86F8-0F6EF124079A}">
      <dgm:prSet/>
      <dgm:spPr/>
      <dgm:t>
        <a:bodyPr/>
        <a:lstStyle/>
        <a:p>
          <a:endParaRPr lang="en-US"/>
        </a:p>
      </dgm:t>
    </dgm:pt>
    <dgm:pt modelId="{5415061A-7E1B-4B49-BB3D-CDA18B464D33}">
      <dgm:prSet phldrT="[Text]"/>
      <dgm:spPr/>
      <dgm:t>
        <a:bodyPr/>
        <a:lstStyle/>
        <a:p>
          <a:r>
            <a:rPr lang="en-US" dirty="0">
              <a:solidFill>
                <a:srgbClr val="000000"/>
              </a:solidFill>
            </a:rPr>
            <a:t>Someone </a:t>
          </a:r>
          <a:r>
            <a:rPr lang="en-US" i="1" dirty="0">
              <a:solidFill>
                <a:srgbClr val="000000"/>
              </a:solidFill>
            </a:rPr>
            <a:t>seconds</a:t>
          </a:r>
          <a:r>
            <a:rPr lang="en-US" dirty="0">
              <a:solidFill>
                <a:srgbClr val="000000"/>
              </a:solidFill>
            </a:rPr>
            <a:t> the motion </a:t>
          </a:r>
        </a:p>
      </dgm:t>
    </dgm:pt>
    <dgm:pt modelId="{C6749E37-DAFF-CA4C-86CF-4045D622545A}" type="parTrans" cxnId="{7221E5AB-C9ED-3C4A-90BB-56A058B67DF3}">
      <dgm:prSet/>
      <dgm:spPr/>
      <dgm:t>
        <a:bodyPr/>
        <a:lstStyle/>
        <a:p>
          <a:endParaRPr lang="en-US"/>
        </a:p>
      </dgm:t>
    </dgm:pt>
    <dgm:pt modelId="{F1D641C8-C797-F544-92E8-81E72154D9F2}" type="sibTrans" cxnId="{7221E5AB-C9ED-3C4A-90BB-56A058B67DF3}">
      <dgm:prSet/>
      <dgm:spPr/>
      <dgm:t>
        <a:bodyPr/>
        <a:lstStyle/>
        <a:p>
          <a:endParaRPr lang="en-US"/>
        </a:p>
      </dgm:t>
    </dgm:pt>
    <dgm:pt modelId="{65E66BE6-8360-CF42-9D49-690591A18DDE}">
      <dgm:prSet phldrT="[Text]"/>
      <dgm:spPr/>
      <dgm:t>
        <a:bodyPr/>
        <a:lstStyle/>
        <a:p>
          <a:r>
            <a:rPr lang="en-US" dirty="0">
              <a:solidFill>
                <a:srgbClr val="000000"/>
              </a:solidFill>
            </a:rPr>
            <a:t>‘Second!’</a:t>
          </a:r>
        </a:p>
      </dgm:t>
    </dgm:pt>
    <dgm:pt modelId="{60B2DEF1-0F44-4145-928D-66906738684D}" type="parTrans" cxnId="{AA60DE92-60E8-CB4D-941F-2A15DCBA461F}">
      <dgm:prSet/>
      <dgm:spPr/>
      <dgm:t>
        <a:bodyPr/>
        <a:lstStyle/>
        <a:p>
          <a:endParaRPr lang="en-US"/>
        </a:p>
      </dgm:t>
    </dgm:pt>
    <dgm:pt modelId="{3C857777-2F1D-0049-BFC9-63F3190A3EBF}" type="sibTrans" cxnId="{AA60DE92-60E8-CB4D-941F-2A15DCBA461F}">
      <dgm:prSet/>
      <dgm:spPr/>
      <dgm:t>
        <a:bodyPr/>
        <a:lstStyle/>
        <a:p>
          <a:endParaRPr lang="en-US"/>
        </a:p>
      </dgm:t>
    </dgm:pt>
    <dgm:pt modelId="{1689C587-8D9E-3141-9F99-622B18C4C698}">
      <dgm:prSet phldrT="[Text]"/>
      <dgm:spPr/>
      <dgm:t>
        <a:bodyPr/>
        <a:lstStyle/>
        <a:p>
          <a:r>
            <a:rPr lang="en-US" dirty="0">
              <a:solidFill>
                <a:srgbClr val="000000"/>
              </a:solidFill>
            </a:rPr>
            <a:t>The Chair </a:t>
          </a:r>
          <a:r>
            <a:rPr lang="en-US" i="1" dirty="0">
              <a:solidFill>
                <a:srgbClr val="000000"/>
              </a:solidFill>
            </a:rPr>
            <a:t>states</a:t>
          </a:r>
          <a:r>
            <a:rPr lang="en-US" dirty="0">
              <a:solidFill>
                <a:srgbClr val="000000"/>
              </a:solidFill>
            </a:rPr>
            <a:t> the motion</a:t>
          </a:r>
        </a:p>
      </dgm:t>
    </dgm:pt>
    <dgm:pt modelId="{33EDF0AB-D9CD-EF44-930F-F1804E83323A}" type="parTrans" cxnId="{64A3399E-D75C-0D4C-8BC4-074A743E5EAB}">
      <dgm:prSet/>
      <dgm:spPr/>
      <dgm:t>
        <a:bodyPr/>
        <a:lstStyle/>
        <a:p>
          <a:endParaRPr lang="en-US"/>
        </a:p>
      </dgm:t>
    </dgm:pt>
    <dgm:pt modelId="{79D99D2E-5F5E-C144-BD30-B838F85A75D0}" type="sibTrans" cxnId="{64A3399E-D75C-0D4C-8BC4-074A743E5EAB}">
      <dgm:prSet/>
      <dgm:spPr/>
      <dgm:t>
        <a:bodyPr/>
        <a:lstStyle/>
        <a:p>
          <a:endParaRPr lang="en-US"/>
        </a:p>
      </dgm:t>
    </dgm:pt>
    <dgm:pt modelId="{7D838C6E-D6D8-BD4B-AF17-EA69276AF68A}">
      <dgm:prSet phldrT="[Text]"/>
      <dgm:spPr/>
      <dgm:t>
        <a:bodyPr/>
        <a:lstStyle/>
        <a:p>
          <a:r>
            <a:rPr lang="en-US" dirty="0">
              <a:solidFill>
                <a:srgbClr val="000000"/>
              </a:solidFill>
            </a:rPr>
            <a:t>‘It is moved and seconded that tacos be provided at Senate meetings’</a:t>
          </a:r>
        </a:p>
      </dgm:t>
    </dgm:pt>
    <dgm:pt modelId="{D43737B8-029D-5447-BD87-BDBDF4E541DA}" type="parTrans" cxnId="{2F39E30A-5045-1846-930C-F177FDD13BE6}">
      <dgm:prSet/>
      <dgm:spPr/>
      <dgm:t>
        <a:bodyPr/>
        <a:lstStyle/>
        <a:p>
          <a:endParaRPr lang="en-US"/>
        </a:p>
      </dgm:t>
    </dgm:pt>
    <dgm:pt modelId="{EF638CFA-D9CE-CC4B-A475-CFC0D6B8CC3A}" type="sibTrans" cxnId="{2F39E30A-5045-1846-930C-F177FDD13BE6}">
      <dgm:prSet/>
      <dgm:spPr/>
      <dgm:t>
        <a:bodyPr/>
        <a:lstStyle/>
        <a:p>
          <a:endParaRPr lang="en-US"/>
        </a:p>
      </dgm:t>
    </dgm:pt>
    <dgm:pt modelId="{65C38573-9076-964E-97B4-0DCA35370B35}" type="pres">
      <dgm:prSet presAssocID="{22966283-1854-5848-B212-54F169CC570D}" presName="outerComposite" presStyleCnt="0">
        <dgm:presLayoutVars>
          <dgm:chMax val="5"/>
          <dgm:dir/>
          <dgm:resizeHandles val="exact"/>
        </dgm:presLayoutVars>
      </dgm:prSet>
      <dgm:spPr/>
    </dgm:pt>
    <dgm:pt modelId="{AE72FD2C-021C-C54A-8BA0-A8903C42DE30}" type="pres">
      <dgm:prSet presAssocID="{22966283-1854-5848-B212-54F169CC570D}" presName="dummyMaxCanvas" presStyleCnt="0">
        <dgm:presLayoutVars/>
      </dgm:prSet>
      <dgm:spPr/>
    </dgm:pt>
    <dgm:pt modelId="{7B813D4B-6D45-1344-8C9E-5FEBE5EF62E9}" type="pres">
      <dgm:prSet presAssocID="{22966283-1854-5848-B212-54F169CC570D}" presName="ThreeNodes_1" presStyleLbl="node1" presStyleIdx="0" presStyleCnt="3">
        <dgm:presLayoutVars>
          <dgm:bulletEnabled val="1"/>
        </dgm:presLayoutVars>
      </dgm:prSet>
      <dgm:spPr/>
    </dgm:pt>
    <dgm:pt modelId="{58384461-FF98-4446-BED9-3A77F477CD89}" type="pres">
      <dgm:prSet presAssocID="{22966283-1854-5848-B212-54F169CC570D}" presName="ThreeNodes_2" presStyleLbl="node1" presStyleIdx="1" presStyleCnt="3">
        <dgm:presLayoutVars>
          <dgm:bulletEnabled val="1"/>
        </dgm:presLayoutVars>
      </dgm:prSet>
      <dgm:spPr/>
    </dgm:pt>
    <dgm:pt modelId="{137F97C4-CA96-E746-BDB3-31877BE374C8}" type="pres">
      <dgm:prSet presAssocID="{22966283-1854-5848-B212-54F169CC570D}" presName="ThreeNodes_3" presStyleLbl="node1" presStyleIdx="2" presStyleCnt="3">
        <dgm:presLayoutVars>
          <dgm:bulletEnabled val="1"/>
        </dgm:presLayoutVars>
      </dgm:prSet>
      <dgm:spPr/>
    </dgm:pt>
    <dgm:pt modelId="{B16FBEDC-C8A5-6E48-B5C0-5AE583F601D8}" type="pres">
      <dgm:prSet presAssocID="{22966283-1854-5848-B212-54F169CC570D}" presName="ThreeConn_1-2" presStyleLbl="fgAccFollowNode1" presStyleIdx="0" presStyleCnt="2">
        <dgm:presLayoutVars>
          <dgm:bulletEnabled val="1"/>
        </dgm:presLayoutVars>
      </dgm:prSet>
      <dgm:spPr/>
    </dgm:pt>
    <dgm:pt modelId="{9A759F0A-95C4-0944-B511-C3BD203A3AAF}" type="pres">
      <dgm:prSet presAssocID="{22966283-1854-5848-B212-54F169CC570D}" presName="ThreeConn_2-3" presStyleLbl="fgAccFollowNode1" presStyleIdx="1" presStyleCnt="2">
        <dgm:presLayoutVars>
          <dgm:bulletEnabled val="1"/>
        </dgm:presLayoutVars>
      </dgm:prSet>
      <dgm:spPr/>
    </dgm:pt>
    <dgm:pt modelId="{32C39E17-AC9F-A645-BD72-146F1C0244F3}" type="pres">
      <dgm:prSet presAssocID="{22966283-1854-5848-B212-54F169CC570D}" presName="ThreeNodes_1_text" presStyleLbl="node1" presStyleIdx="2" presStyleCnt="3">
        <dgm:presLayoutVars>
          <dgm:bulletEnabled val="1"/>
        </dgm:presLayoutVars>
      </dgm:prSet>
      <dgm:spPr/>
    </dgm:pt>
    <dgm:pt modelId="{E3EC7854-EE5D-C944-B6DF-918A8F11E8CB}" type="pres">
      <dgm:prSet presAssocID="{22966283-1854-5848-B212-54F169CC570D}" presName="ThreeNodes_2_text" presStyleLbl="node1" presStyleIdx="2" presStyleCnt="3">
        <dgm:presLayoutVars>
          <dgm:bulletEnabled val="1"/>
        </dgm:presLayoutVars>
      </dgm:prSet>
      <dgm:spPr/>
    </dgm:pt>
    <dgm:pt modelId="{C54AD8D7-432F-B94A-9D31-65243C3DCBF6}" type="pres">
      <dgm:prSet presAssocID="{22966283-1854-5848-B212-54F169CC570D}" presName="ThreeNodes_3_text" presStyleLbl="node1" presStyleIdx="2" presStyleCnt="3">
        <dgm:presLayoutVars>
          <dgm:bulletEnabled val="1"/>
        </dgm:presLayoutVars>
      </dgm:prSet>
      <dgm:spPr/>
    </dgm:pt>
  </dgm:ptLst>
  <dgm:cxnLst>
    <dgm:cxn modelId="{9902FF04-44F3-4245-916A-26063A150A3E}" srcId="{22966283-1854-5848-B212-54F169CC570D}" destId="{39DB31C8-EA8B-C64F-B6FE-8F0A7F704F60}" srcOrd="0" destOrd="0" parTransId="{5087294D-B5D7-FD4B-B1C2-8FBFC3B18558}" sibTransId="{FF83F12F-9755-5941-969C-3FFC9E3DF6AB}"/>
    <dgm:cxn modelId="{B746F706-7459-2A42-B556-457190AEBE31}" type="presOf" srcId="{22966283-1854-5848-B212-54F169CC570D}" destId="{65C38573-9076-964E-97B4-0DCA35370B35}" srcOrd="0" destOrd="0" presId="urn:microsoft.com/office/officeart/2005/8/layout/vProcess5"/>
    <dgm:cxn modelId="{2F39E30A-5045-1846-930C-F177FDD13BE6}" srcId="{1689C587-8D9E-3141-9F99-622B18C4C698}" destId="{7D838C6E-D6D8-BD4B-AF17-EA69276AF68A}" srcOrd="0" destOrd="0" parTransId="{D43737B8-029D-5447-BD87-BDBDF4E541DA}" sibTransId="{EF638CFA-D9CE-CC4B-A475-CFC0D6B8CC3A}"/>
    <dgm:cxn modelId="{15567236-5C03-ED45-9FF9-066452C140B1}" type="presOf" srcId="{39DB31C8-EA8B-C64F-B6FE-8F0A7F704F60}" destId="{7B813D4B-6D45-1344-8C9E-5FEBE5EF62E9}" srcOrd="0" destOrd="0" presId="urn:microsoft.com/office/officeart/2005/8/layout/vProcess5"/>
    <dgm:cxn modelId="{2A6D4239-C529-D345-BA53-FCCE2F9BFFD9}" type="presOf" srcId="{39DB31C8-EA8B-C64F-B6FE-8F0A7F704F60}" destId="{32C39E17-AC9F-A645-BD72-146F1C0244F3}" srcOrd="1" destOrd="0" presId="urn:microsoft.com/office/officeart/2005/8/layout/vProcess5"/>
    <dgm:cxn modelId="{46199943-F223-2542-9C88-267C93DA9E3B}" type="presOf" srcId="{1689C587-8D9E-3141-9F99-622B18C4C698}" destId="{C54AD8D7-432F-B94A-9D31-65243C3DCBF6}" srcOrd="1" destOrd="0" presId="urn:microsoft.com/office/officeart/2005/8/layout/vProcess5"/>
    <dgm:cxn modelId="{D3543556-7CFB-7943-9314-D3F6A03DB638}" type="presOf" srcId="{5415061A-7E1B-4B49-BB3D-CDA18B464D33}" destId="{E3EC7854-EE5D-C944-B6DF-918A8F11E8CB}" srcOrd="1" destOrd="0" presId="urn:microsoft.com/office/officeart/2005/8/layout/vProcess5"/>
    <dgm:cxn modelId="{C714CE61-E736-1A44-AA6E-F294551A74B6}" type="presOf" srcId="{65E66BE6-8360-CF42-9D49-690591A18DDE}" destId="{E3EC7854-EE5D-C944-B6DF-918A8F11E8CB}" srcOrd="1" destOrd="1" presId="urn:microsoft.com/office/officeart/2005/8/layout/vProcess5"/>
    <dgm:cxn modelId="{43E7E879-F8FE-DE4B-AD6C-2EEF5D3AB5B3}" type="presOf" srcId="{F1D641C8-C797-F544-92E8-81E72154D9F2}" destId="{9A759F0A-95C4-0944-B511-C3BD203A3AAF}" srcOrd="0" destOrd="0" presId="urn:microsoft.com/office/officeart/2005/8/layout/vProcess5"/>
    <dgm:cxn modelId="{D98C6B7C-94A1-C14B-86F8-0F6EF124079A}" srcId="{39DB31C8-EA8B-C64F-B6FE-8F0A7F704F60}" destId="{DDCA16AE-5521-844E-BACA-535586601767}" srcOrd="0" destOrd="0" parTransId="{4E009CB6-8F77-3543-A993-79D530349BEE}" sibTransId="{EA23AA19-8160-3648-A91E-576E865CF7EA}"/>
    <dgm:cxn modelId="{0B407E90-9C4E-BD45-BFE6-37BA9AB276DA}" type="presOf" srcId="{5415061A-7E1B-4B49-BB3D-CDA18B464D33}" destId="{58384461-FF98-4446-BED9-3A77F477CD89}" srcOrd="0" destOrd="0" presId="urn:microsoft.com/office/officeart/2005/8/layout/vProcess5"/>
    <dgm:cxn modelId="{AA60DE92-60E8-CB4D-941F-2A15DCBA461F}" srcId="{5415061A-7E1B-4B49-BB3D-CDA18B464D33}" destId="{65E66BE6-8360-CF42-9D49-690591A18DDE}" srcOrd="0" destOrd="0" parTransId="{60B2DEF1-0F44-4145-928D-66906738684D}" sibTransId="{3C857777-2F1D-0049-BFC9-63F3190A3EBF}"/>
    <dgm:cxn modelId="{95031399-8F7C-524B-90B5-268434DCA364}" type="presOf" srcId="{7D838C6E-D6D8-BD4B-AF17-EA69276AF68A}" destId="{C54AD8D7-432F-B94A-9D31-65243C3DCBF6}" srcOrd="1" destOrd="1" presId="urn:microsoft.com/office/officeart/2005/8/layout/vProcess5"/>
    <dgm:cxn modelId="{64A3399E-D75C-0D4C-8BC4-074A743E5EAB}" srcId="{22966283-1854-5848-B212-54F169CC570D}" destId="{1689C587-8D9E-3141-9F99-622B18C4C698}" srcOrd="2" destOrd="0" parTransId="{33EDF0AB-D9CD-EF44-930F-F1804E83323A}" sibTransId="{79D99D2E-5F5E-C144-BD30-B838F85A75D0}"/>
    <dgm:cxn modelId="{1D70D5A5-F5FC-AD4B-970E-2041178CE30B}" type="presOf" srcId="{DDCA16AE-5521-844E-BACA-535586601767}" destId="{32C39E17-AC9F-A645-BD72-146F1C0244F3}" srcOrd="1" destOrd="1" presId="urn:microsoft.com/office/officeart/2005/8/layout/vProcess5"/>
    <dgm:cxn modelId="{7221E5AB-C9ED-3C4A-90BB-56A058B67DF3}" srcId="{22966283-1854-5848-B212-54F169CC570D}" destId="{5415061A-7E1B-4B49-BB3D-CDA18B464D33}" srcOrd="1" destOrd="0" parTransId="{C6749E37-DAFF-CA4C-86CF-4045D622545A}" sibTransId="{F1D641C8-C797-F544-92E8-81E72154D9F2}"/>
    <dgm:cxn modelId="{FD8F1EAE-244C-994F-843B-3CD9EEA8B65E}" type="presOf" srcId="{65E66BE6-8360-CF42-9D49-690591A18DDE}" destId="{58384461-FF98-4446-BED9-3A77F477CD89}" srcOrd="0" destOrd="1" presId="urn:microsoft.com/office/officeart/2005/8/layout/vProcess5"/>
    <dgm:cxn modelId="{75B71DB0-60F8-CF4A-A256-F38312888483}" type="presOf" srcId="{DDCA16AE-5521-844E-BACA-535586601767}" destId="{7B813D4B-6D45-1344-8C9E-5FEBE5EF62E9}" srcOrd="0" destOrd="1" presId="urn:microsoft.com/office/officeart/2005/8/layout/vProcess5"/>
    <dgm:cxn modelId="{A645A9CA-1220-154B-B8A9-70D26E243FAF}" type="presOf" srcId="{1689C587-8D9E-3141-9F99-622B18C4C698}" destId="{137F97C4-CA96-E746-BDB3-31877BE374C8}" srcOrd="0" destOrd="0" presId="urn:microsoft.com/office/officeart/2005/8/layout/vProcess5"/>
    <dgm:cxn modelId="{B2997CF6-8FE7-BF4D-B411-89FE4EDA0E86}" type="presOf" srcId="{FF83F12F-9755-5941-969C-3FFC9E3DF6AB}" destId="{B16FBEDC-C8A5-6E48-B5C0-5AE583F601D8}" srcOrd="0" destOrd="0" presId="urn:microsoft.com/office/officeart/2005/8/layout/vProcess5"/>
    <dgm:cxn modelId="{5EFF20F7-DEE6-F742-B03D-44381EB4868F}" type="presOf" srcId="{7D838C6E-D6D8-BD4B-AF17-EA69276AF68A}" destId="{137F97C4-CA96-E746-BDB3-31877BE374C8}" srcOrd="0" destOrd="1" presId="urn:microsoft.com/office/officeart/2005/8/layout/vProcess5"/>
    <dgm:cxn modelId="{90475B32-D856-E641-A1DE-942D9531C5C3}" type="presParOf" srcId="{65C38573-9076-964E-97B4-0DCA35370B35}" destId="{AE72FD2C-021C-C54A-8BA0-A8903C42DE30}" srcOrd="0" destOrd="0" presId="urn:microsoft.com/office/officeart/2005/8/layout/vProcess5"/>
    <dgm:cxn modelId="{D357FA3A-E488-434E-A877-25531193408B}" type="presParOf" srcId="{65C38573-9076-964E-97B4-0DCA35370B35}" destId="{7B813D4B-6D45-1344-8C9E-5FEBE5EF62E9}" srcOrd="1" destOrd="0" presId="urn:microsoft.com/office/officeart/2005/8/layout/vProcess5"/>
    <dgm:cxn modelId="{2C2FCE9D-2E7C-3748-92AA-77CB5B384E3F}" type="presParOf" srcId="{65C38573-9076-964E-97B4-0DCA35370B35}" destId="{58384461-FF98-4446-BED9-3A77F477CD89}" srcOrd="2" destOrd="0" presId="urn:microsoft.com/office/officeart/2005/8/layout/vProcess5"/>
    <dgm:cxn modelId="{782B749F-A0BA-7C42-9003-3A0C0F8262A5}" type="presParOf" srcId="{65C38573-9076-964E-97B4-0DCA35370B35}" destId="{137F97C4-CA96-E746-BDB3-31877BE374C8}" srcOrd="3" destOrd="0" presId="urn:microsoft.com/office/officeart/2005/8/layout/vProcess5"/>
    <dgm:cxn modelId="{C449B8D3-DDC1-2245-9956-683AC590A750}" type="presParOf" srcId="{65C38573-9076-964E-97B4-0DCA35370B35}" destId="{B16FBEDC-C8A5-6E48-B5C0-5AE583F601D8}" srcOrd="4" destOrd="0" presId="urn:microsoft.com/office/officeart/2005/8/layout/vProcess5"/>
    <dgm:cxn modelId="{DC243DD8-929C-D14D-BC1B-988837A1BC66}" type="presParOf" srcId="{65C38573-9076-964E-97B4-0DCA35370B35}" destId="{9A759F0A-95C4-0944-B511-C3BD203A3AAF}" srcOrd="5" destOrd="0" presId="urn:microsoft.com/office/officeart/2005/8/layout/vProcess5"/>
    <dgm:cxn modelId="{5901E465-BB3C-CC40-B7E3-F99907C61DBE}" type="presParOf" srcId="{65C38573-9076-964E-97B4-0DCA35370B35}" destId="{32C39E17-AC9F-A645-BD72-146F1C0244F3}" srcOrd="6" destOrd="0" presId="urn:microsoft.com/office/officeart/2005/8/layout/vProcess5"/>
    <dgm:cxn modelId="{2B9D93BD-AEE2-9647-889F-E7ABB0723504}" type="presParOf" srcId="{65C38573-9076-964E-97B4-0DCA35370B35}" destId="{E3EC7854-EE5D-C944-B6DF-918A8F11E8CB}" srcOrd="7" destOrd="0" presId="urn:microsoft.com/office/officeart/2005/8/layout/vProcess5"/>
    <dgm:cxn modelId="{125BC794-A311-D047-B989-7656DDF8C03F}" type="presParOf" srcId="{65C38573-9076-964E-97B4-0DCA35370B35}" destId="{C54AD8D7-432F-B94A-9D31-65243C3DCBF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B196B9-0264-6A4D-8F1D-01B51EE16613}" type="doc">
      <dgm:prSet loTypeId="urn:microsoft.com/office/officeart/2005/8/layout/vProcess5" loCatId="" qsTypeId="urn:microsoft.com/office/officeart/2005/8/quickstyle/simple4" qsCatId="simple" csTypeId="urn:microsoft.com/office/officeart/2005/8/colors/accent1_2" csCatId="accent1" phldr="1"/>
      <dgm:spPr/>
      <dgm:t>
        <a:bodyPr/>
        <a:lstStyle/>
        <a:p>
          <a:endParaRPr lang="en-US"/>
        </a:p>
      </dgm:t>
    </dgm:pt>
    <dgm:pt modelId="{69ACAFFB-FCB9-D646-82BF-C65367878CB6}">
      <dgm:prSet phldrT="[Text]"/>
      <dgm:spPr/>
      <dgm:t>
        <a:bodyPr/>
        <a:lstStyle/>
        <a:p>
          <a:r>
            <a:rPr lang="en-US" dirty="0">
              <a:solidFill>
                <a:srgbClr val="000000"/>
              </a:solidFill>
            </a:rPr>
            <a:t>The Senate </a:t>
          </a:r>
          <a:r>
            <a:rPr lang="en-US" i="1" dirty="0">
              <a:solidFill>
                <a:srgbClr val="000000"/>
              </a:solidFill>
            </a:rPr>
            <a:t>debates</a:t>
          </a:r>
          <a:r>
            <a:rPr lang="en-US" dirty="0">
              <a:solidFill>
                <a:srgbClr val="000000"/>
              </a:solidFill>
            </a:rPr>
            <a:t> the motion</a:t>
          </a:r>
        </a:p>
      </dgm:t>
    </dgm:pt>
    <dgm:pt modelId="{6550D684-3B3D-EA4A-9EE0-FB302A89ECBC}" type="parTrans" cxnId="{6BE31CC8-4A31-6744-97E2-E0F1B9A8EDB7}">
      <dgm:prSet/>
      <dgm:spPr/>
      <dgm:t>
        <a:bodyPr/>
        <a:lstStyle/>
        <a:p>
          <a:endParaRPr lang="en-US"/>
        </a:p>
      </dgm:t>
    </dgm:pt>
    <dgm:pt modelId="{310779F0-1CD4-8042-9ED4-B0564D73EC99}" type="sibTrans" cxnId="{6BE31CC8-4A31-6744-97E2-E0F1B9A8EDB7}">
      <dgm:prSet/>
      <dgm:spPr/>
      <dgm:t>
        <a:bodyPr/>
        <a:lstStyle/>
        <a:p>
          <a:endParaRPr lang="en-US"/>
        </a:p>
      </dgm:t>
    </dgm:pt>
    <dgm:pt modelId="{9D91C354-5C28-8448-A700-A13A11713F52}">
      <dgm:prSet/>
      <dgm:spPr/>
      <dgm:t>
        <a:bodyPr/>
        <a:lstStyle/>
        <a:p>
          <a:r>
            <a:rPr lang="en-US" dirty="0">
              <a:solidFill>
                <a:srgbClr val="000000"/>
              </a:solidFill>
            </a:rPr>
            <a:t>Subsidiary motions are introduced and disposed of by the same process</a:t>
          </a:r>
        </a:p>
      </dgm:t>
    </dgm:pt>
    <dgm:pt modelId="{9EED190B-5393-1B49-8646-BD2D4F3CBEA2}" type="parTrans" cxnId="{54528BCA-C756-A146-9C7A-D9B0D82349D1}">
      <dgm:prSet/>
      <dgm:spPr/>
      <dgm:t>
        <a:bodyPr/>
        <a:lstStyle/>
        <a:p>
          <a:endParaRPr lang="en-US"/>
        </a:p>
      </dgm:t>
    </dgm:pt>
    <dgm:pt modelId="{C1C99251-4922-E148-AA35-7CF2680BB7F5}" type="sibTrans" cxnId="{54528BCA-C756-A146-9C7A-D9B0D82349D1}">
      <dgm:prSet/>
      <dgm:spPr/>
      <dgm:t>
        <a:bodyPr/>
        <a:lstStyle/>
        <a:p>
          <a:endParaRPr lang="en-US"/>
        </a:p>
      </dgm:t>
    </dgm:pt>
    <dgm:pt modelId="{09D8ADE1-AD2C-A449-917A-F93C047F1A0F}" type="pres">
      <dgm:prSet presAssocID="{85B196B9-0264-6A4D-8F1D-01B51EE16613}" presName="outerComposite" presStyleCnt="0">
        <dgm:presLayoutVars>
          <dgm:chMax val="5"/>
          <dgm:dir/>
          <dgm:resizeHandles val="exact"/>
        </dgm:presLayoutVars>
      </dgm:prSet>
      <dgm:spPr/>
    </dgm:pt>
    <dgm:pt modelId="{B1622074-8127-1843-9072-657B1CEB2EDF}" type="pres">
      <dgm:prSet presAssocID="{85B196B9-0264-6A4D-8F1D-01B51EE16613}" presName="dummyMaxCanvas" presStyleCnt="0">
        <dgm:presLayoutVars/>
      </dgm:prSet>
      <dgm:spPr/>
    </dgm:pt>
    <dgm:pt modelId="{A6A71614-EF7B-A34A-8D8F-F227EA4BB0F6}" type="pres">
      <dgm:prSet presAssocID="{85B196B9-0264-6A4D-8F1D-01B51EE16613}" presName="TwoNodes_1" presStyleLbl="node1" presStyleIdx="0" presStyleCnt="2">
        <dgm:presLayoutVars>
          <dgm:bulletEnabled val="1"/>
        </dgm:presLayoutVars>
      </dgm:prSet>
      <dgm:spPr/>
    </dgm:pt>
    <dgm:pt modelId="{9D5F5610-DFA1-6E43-8322-DDC1A2AA4CF3}" type="pres">
      <dgm:prSet presAssocID="{85B196B9-0264-6A4D-8F1D-01B51EE16613}" presName="TwoNodes_2" presStyleLbl="node1" presStyleIdx="1" presStyleCnt="2">
        <dgm:presLayoutVars>
          <dgm:bulletEnabled val="1"/>
        </dgm:presLayoutVars>
      </dgm:prSet>
      <dgm:spPr/>
    </dgm:pt>
    <dgm:pt modelId="{D4AAF730-9002-D547-9918-A37F5E8B43D1}" type="pres">
      <dgm:prSet presAssocID="{85B196B9-0264-6A4D-8F1D-01B51EE16613}" presName="TwoConn_1-2" presStyleLbl="fgAccFollowNode1" presStyleIdx="0" presStyleCnt="1">
        <dgm:presLayoutVars>
          <dgm:bulletEnabled val="1"/>
        </dgm:presLayoutVars>
      </dgm:prSet>
      <dgm:spPr/>
    </dgm:pt>
    <dgm:pt modelId="{DCBBE0A3-DAFA-EC47-9ED8-148976828536}" type="pres">
      <dgm:prSet presAssocID="{85B196B9-0264-6A4D-8F1D-01B51EE16613}" presName="TwoNodes_1_text" presStyleLbl="node1" presStyleIdx="1" presStyleCnt="2">
        <dgm:presLayoutVars>
          <dgm:bulletEnabled val="1"/>
        </dgm:presLayoutVars>
      </dgm:prSet>
      <dgm:spPr/>
    </dgm:pt>
    <dgm:pt modelId="{51405B46-52A9-FE40-8C9F-01571B32083D}" type="pres">
      <dgm:prSet presAssocID="{85B196B9-0264-6A4D-8F1D-01B51EE16613}" presName="TwoNodes_2_text" presStyleLbl="node1" presStyleIdx="1" presStyleCnt="2">
        <dgm:presLayoutVars>
          <dgm:bulletEnabled val="1"/>
        </dgm:presLayoutVars>
      </dgm:prSet>
      <dgm:spPr/>
    </dgm:pt>
  </dgm:ptLst>
  <dgm:cxnLst>
    <dgm:cxn modelId="{1B2ABD12-F857-C241-B19B-0CD17254AD41}" type="presOf" srcId="{69ACAFFB-FCB9-D646-82BF-C65367878CB6}" destId="{A6A71614-EF7B-A34A-8D8F-F227EA4BB0F6}" srcOrd="0" destOrd="0" presId="urn:microsoft.com/office/officeart/2005/8/layout/vProcess5"/>
    <dgm:cxn modelId="{9A731415-67E8-5A47-835F-EF39409D903F}" type="presOf" srcId="{9D91C354-5C28-8448-A700-A13A11713F52}" destId="{9D5F5610-DFA1-6E43-8322-DDC1A2AA4CF3}" srcOrd="0" destOrd="0" presId="urn:microsoft.com/office/officeart/2005/8/layout/vProcess5"/>
    <dgm:cxn modelId="{A4C6D32A-324A-3745-9800-1CCD9FD16819}" type="presOf" srcId="{85B196B9-0264-6A4D-8F1D-01B51EE16613}" destId="{09D8ADE1-AD2C-A449-917A-F93C047F1A0F}" srcOrd="0" destOrd="0" presId="urn:microsoft.com/office/officeart/2005/8/layout/vProcess5"/>
    <dgm:cxn modelId="{1DCC643B-470A-7E44-90E1-A5A4F92AC457}" type="presOf" srcId="{310779F0-1CD4-8042-9ED4-B0564D73EC99}" destId="{D4AAF730-9002-D547-9918-A37F5E8B43D1}" srcOrd="0" destOrd="0" presId="urn:microsoft.com/office/officeart/2005/8/layout/vProcess5"/>
    <dgm:cxn modelId="{6BE31CC8-4A31-6744-97E2-E0F1B9A8EDB7}" srcId="{85B196B9-0264-6A4D-8F1D-01B51EE16613}" destId="{69ACAFFB-FCB9-D646-82BF-C65367878CB6}" srcOrd="0" destOrd="0" parTransId="{6550D684-3B3D-EA4A-9EE0-FB302A89ECBC}" sibTransId="{310779F0-1CD4-8042-9ED4-B0564D73EC99}"/>
    <dgm:cxn modelId="{54528BCA-C756-A146-9C7A-D9B0D82349D1}" srcId="{85B196B9-0264-6A4D-8F1D-01B51EE16613}" destId="{9D91C354-5C28-8448-A700-A13A11713F52}" srcOrd="1" destOrd="0" parTransId="{9EED190B-5393-1B49-8646-BD2D4F3CBEA2}" sibTransId="{C1C99251-4922-E148-AA35-7CF2680BB7F5}"/>
    <dgm:cxn modelId="{7440ECE8-8E9F-6942-9900-F43CC9DD94D7}" type="presOf" srcId="{69ACAFFB-FCB9-D646-82BF-C65367878CB6}" destId="{DCBBE0A3-DAFA-EC47-9ED8-148976828536}" srcOrd="1" destOrd="0" presId="urn:microsoft.com/office/officeart/2005/8/layout/vProcess5"/>
    <dgm:cxn modelId="{504B7FFD-8CCC-3948-9EAA-4E2C6087FC31}" type="presOf" srcId="{9D91C354-5C28-8448-A700-A13A11713F52}" destId="{51405B46-52A9-FE40-8C9F-01571B32083D}" srcOrd="1" destOrd="0" presId="urn:microsoft.com/office/officeart/2005/8/layout/vProcess5"/>
    <dgm:cxn modelId="{36FC15FC-56DF-D148-A496-09D3D3C4EF78}" type="presParOf" srcId="{09D8ADE1-AD2C-A449-917A-F93C047F1A0F}" destId="{B1622074-8127-1843-9072-657B1CEB2EDF}" srcOrd="0" destOrd="0" presId="urn:microsoft.com/office/officeart/2005/8/layout/vProcess5"/>
    <dgm:cxn modelId="{7635393E-A8E8-C742-A169-4AFE0983CA20}" type="presParOf" srcId="{09D8ADE1-AD2C-A449-917A-F93C047F1A0F}" destId="{A6A71614-EF7B-A34A-8D8F-F227EA4BB0F6}" srcOrd="1" destOrd="0" presId="urn:microsoft.com/office/officeart/2005/8/layout/vProcess5"/>
    <dgm:cxn modelId="{9A7735C8-FF77-0740-A0C2-60B0039ECFC9}" type="presParOf" srcId="{09D8ADE1-AD2C-A449-917A-F93C047F1A0F}" destId="{9D5F5610-DFA1-6E43-8322-DDC1A2AA4CF3}" srcOrd="2" destOrd="0" presId="urn:microsoft.com/office/officeart/2005/8/layout/vProcess5"/>
    <dgm:cxn modelId="{F68B09A8-2437-2C44-B7B1-108077B300EA}" type="presParOf" srcId="{09D8ADE1-AD2C-A449-917A-F93C047F1A0F}" destId="{D4AAF730-9002-D547-9918-A37F5E8B43D1}" srcOrd="3" destOrd="0" presId="urn:microsoft.com/office/officeart/2005/8/layout/vProcess5"/>
    <dgm:cxn modelId="{ECBE1BBF-69FB-FC4D-952C-703980134C72}" type="presParOf" srcId="{09D8ADE1-AD2C-A449-917A-F93C047F1A0F}" destId="{DCBBE0A3-DAFA-EC47-9ED8-148976828536}" srcOrd="4" destOrd="0" presId="urn:microsoft.com/office/officeart/2005/8/layout/vProcess5"/>
    <dgm:cxn modelId="{0DB00DDA-D8A4-2745-8EE8-335E9C702039}" type="presParOf" srcId="{09D8ADE1-AD2C-A449-917A-F93C047F1A0F}" destId="{51405B46-52A9-FE40-8C9F-01571B32083D}"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B196B9-0264-6A4D-8F1D-01B51EE16613}" type="doc">
      <dgm:prSet loTypeId="urn:microsoft.com/office/officeart/2005/8/layout/vProcess5" loCatId="" qsTypeId="urn:microsoft.com/office/officeart/2005/8/quickstyle/simple4" qsCatId="simple" csTypeId="urn:microsoft.com/office/officeart/2005/8/colors/accent1_2" csCatId="accent1" phldr="1"/>
      <dgm:spPr/>
      <dgm:t>
        <a:bodyPr/>
        <a:lstStyle/>
        <a:p>
          <a:endParaRPr lang="en-US"/>
        </a:p>
      </dgm:t>
    </dgm:pt>
    <dgm:pt modelId="{1A703FC8-4750-AF40-AFA6-C013A864D6F0}">
      <dgm:prSet phldrT="[Text]"/>
      <dgm:spPr/>
      <dgm:t>
        <a:bodyPr/>
        <a:lstStyle/>
        <a:p>
          <a:r>
            <a:rPr lang="en-US" dirty="0">
              <a:solidFill>
                <a:srgbClr val="000000"/>
              </a:solidFill>
            </a:rPr>
            <a:t>The Chair </a:t>
          </a:r>
          <a:r>
            <a:rPr lang="en-US" i="1" dirty="0">
              <a:solidFill>
                <a:srgbClr val="000000"/>
              </a:solidFill>
            </a:rPr>
            <a:t>puts the question</a:t>
          </a:r>
          <a:r>
            <a:rPr lang="en-US" dirty="0">
              <a:solidFill>
                <a:srgbClr val="000000"/>
              </a:solidFill>
            </a:rPr>
            <a:t> </a:t>
          </a:r>
        </a:p>
        <a:p>
          <a:r>
            <a:rPr lang="en-US" dirty="0">
              <a:solidFill>
                <a:srgbClr val="000000"/>
              </a:solidFill>
            </a:rPr>
            <a:t>(i.e., we vote on the motion)</a:t>
          </a:r>
        </a:p>
      </dgm:t>
    </dgm:pt>
    <dgm:pt modelId="{2FC44A6E-29A4-664D-A74B-401E8BAB6A4C}" type="parTrans" cxnId="{4A6B9950-CC0C-F24F-B761-968FB0807DE5}">
      <dgm:prSet/>
      <dgm:spPr/>
      <dgm:t>
        <a:bodyPr/>
        <a:lstStyle/>
        <a:p>
          <a:endParaRPr lang="en-US"/>
        </a:p>
      </dgm:t>
    </dgm:pt>
    <dgm:pt modelId="{B42569CC-B6B1-6447-86BE-65ED25721079}" type="sibTrans" cxnId="{4A6B9950-CC0C-F24F-B761-968FB0807DE5}">
      <dgm:prSet/>
      <dgm:spPr/>
      <dgm:t>
        <a:bodyPr/>
        <a:lstStyle/>
        <a:p>
          <a:endParaRPr lang="en-US"/>
        </a:p>
      </dgm:t>
    </dgm:pt>
    <dgm:pt modelId="{64EF22C9-EB7D-114B-9404-EFC6EA7D3747}">
      <dgm:prSet phldrT="[Text]"/>
      <dgm:spPr/>
      <dgm:t>
        <a:bodyPr/>
        <a:lstStyle/>
        <a:p>
          <a:r>
            <a:rPr lang="en-US" dirty="0">
              <a:solidFill>
                <a:srgbClr val="000000"/>
              </a:solidFill>
            </a:rPr>
            <a:t>The Chair </a:t>
          </a:r>
          <a:r>
            <a:rPr lang="en-US" i="1" dirty="0">
              <a:solidFill>
                <a:srgbClr val="000000"/>
              </a:solidFill>
            </a:rPr>
            <a:t>announces  the result</a:t>
          </a:r>
          <a:r>
            <a:rPr lang="en-US" dirty="0">
              <a:solidFill>
                <a:srgbClr val="000000"/>
              </a:solidFill>
            </a:rPr>
            <a:t> </a:t>
          </a:r>
        </a:p>
      </dgm:t>
    </dgm:pt>
    <dgm:pt modelId="{8D0A5997-57E5-0D44-A212-50D80E9DD35B}" type="parTrans" cxnId="{FF38D286-1F9B-BB40-B0ED-7D9020297233}">
      <dgm:prSet/>
      <dgm:spPr/>
      <dgm:t>
        <a:bodyPr/>
        <a:lstStyle/>
        <a:p>
          <a:endParaRPr lang="en-US"/>
        </a:p>
      </dgm:t>
    </dgm:pt>
    <dgm:pt modelId="{19A36338-AF9C-854B-A4D0-1383776F8CED}" type="sibTrans" cxnId="{FF38D286-1F9B-BB40-B0ED-7D9020297233}">
      <dgm:prSet/>
      <dgm:spPr/>
      <dgm:t>
        <a:bodyPr/>
        <a:lstStyle/>
        <a:p>
          <a:endParaRPr lang="en-US"/>
        </a:p>
      </dgm:t>
    </dgm:pt>
    <dgm:pt modelId="{09D8ADE1-AD2C-A449-917A-F93C047F1A0F}" type="pres">
      <dgm:prSet presAssocID="{85B196B9-0264-6A4D-8F1D-01B51EE16613}" presName="outerComposite" presStyleCnt="0">
        <dgm:presLayoutVars>
          <dgm:chMax val="5"/>
          <dgm:dir/>
          <dgm:resizeHandles val="exact"/>
        </dgm:presLayoutVars>
      </dgm:prSet>
      <dgm:spPr/>
    </dgm:pt>
    <dgm:pt modelId="{B1622074-8127-1843-9072-657B1CEB2EDF}" type="pres">
      <dgm:prSet presAssocID="{85B196B9-0264-6A4D-8F1D-01B51EE16613}" presName="dummyMaxCanvas" presStyleCnt="0">
        <dgm:presLayoutVars/>
      </dgm:prSet>
      <dgm:spPr/>
    </dgm:pt>
    <dgm:pt modelId="{68128352-661B-F448-B134-30966004BE26}" type="pres">
      <dgm:prSet presAssocID="{85B196B9-0264-6A4D-8F1D-01B51EE16613}" presName="TwoNodes_1" presStyleLbl="node1" presStyleIdx="0" presStyleCnt="2" custScaleX="108094">
        <dgm:presLayoutVars>
          <dgm:bulletEnabled val="1"/>
        </dgm:presLayoutVars>
      </dgm:prSet>
      <dgm:spPr/>
    </dgm:pt>
    <dgm:pt modelId="{03A42084-CC60-504B-962C-95F1E5CFDD7C}" type="pres">
      <dgm:prSet presAssocID="{85B196B9-0264-6A4D-8F1D-01B51EE16613}" presName="TwoNodes_2" presStyleLbl="node1" presStyleIdx="1" presStyleCnt="2">
        <dgm:presLayoutVars>
          <dgm:bulletEnabled val="1"/>
        </dgm:presLayoutVars>
      </dgm:prSet>
      <dgm:spPr/>
    </dgm:pt>
    <dgm:pt modelId="{F370C0A6-908B-0B4B-AEBA-9F19EFD2B810}" type="pres">
      <dgm:prSet presAssocID="{85B196B9-0264-6A4D-8F1D-01B51EE16613}" presName="TwoConn_1-2" presStyleLbl="fgAccFollowNode1" presStyleIdx="0" presStyleCnt="1">
        <dgm:presLayoutVars>
          <dgm:bulletEnabled val="1"/>
        </dgm:presLayoutVars>
      </dgm:prSet>
      <dgm:spPr/>
    </dgm:pt>
    <dgm:pt modelId="{1912331A-232D-5D43-955E-9CBACDF12F43}" type="pres">
      <dgm:prSet presAssocID="{85B196B9-0264-6A4D-8F1D-01B51EE16613}" presName="TwoNodes_1_text" presStyleLbl="node1" presStyleIdx="1" presStyleCnt="2">
        <dgm:presLayoutVars>
          <dgm:bulletEnabled val="1"/>
        </dgm:presLayoutVars>
      </dgm:prSet>
      <dgm:spPr/>
    </dgm:pt>
    <dgm:pt modelId="{9B91AF38-FB36-EC43-B6B2-3C0A66E19B8A}" type="pres">
      <dgm:prSet presAssocID="{85B196B9-0264-6A4D-8F1D-01B51EE16613}" presName="TwoNodes_2_text" presStyleLbl="node1" presStyleIdx="1" presStyleCnt="2">
        <dgm:presLayoutVars>
          <dgm:bulletEnabled val="1"/>
        </dgm:presLayoutVars>
      </dgm:prSet>
      <dgm:spPr/>
    </dgm:pt>
  </dgm:ptLst>
  <dgm:cxnLst>
    <dgm:cxn modelId="{1B074F01-D1ED-BF49-979B-A3E3FB494BAE}" type="presOf" srcId="{B42569CC-B6B1-6447-86BE-65ED25721079}" destId="{F370C0A6-908B-0B4B-AEBA-9F19EFD2B810}" srcOrd="0" destOrd="0" presId="urn:microsoft.com/office/officeart/2005/8/layout/vProcess5"/>
    <dgm:cxn modelId="{CECCB14D-B6B0-B74A-BB0D-8530B2F569F2}" type="presOf" srcId="{1A703FC8-4750-AF40-AFA6-C013A864D6F0}" destId="{1912331A-232D-5D43-955E-9CBACDF12F43}" srcOrd="1" destOrd="0" presId="urn:microsoft.com/office/officeart/2005/8/layout/vProcess5"/>
    <dgm:cxn modelId="{4A6B9950-CC0C-F24F-B761-968FB0807DE5}" srcId="{85B196B9-0264-6A4D-8F1D-01B51EE16613}" destId="{1A703FC8-4750-AF40-AFA6-C013A864D6F0}" srcOrd="0" destOrd="0" parTransId="{2FC44A6E-29A4-664D-A74B-401E8BAB6A4C}" sibTransId="{B42569CC-B6B1-6447-86BE-65ED25721079}"/>
    <dgm:cxn modelId="{9C5CD97A-2598-0A4D-9BEA-E24B0B2975D6}" type="presOf" srcId="{64EF22C9-EB7D-114B-9404-EFC6EA7D3747}" destId="{9B91AF38-FB36-EC43-B6B2-3C0A66E19B8A}" srcOrd="1" destOrd="0" presId="urn:microsoft.com/office/officeart/2005/8/layout/vProcess5"/>
    <dgm:cxn modelId="{FF38D286-1F9B-BB40-B0ED-7D9020297233}" srcId="{85B196B9-0264-6A4D-8F1D-01B51EE16613}" destId="{64EF22C9-EB7D-114B-9404-EFC6EA7D3747}" srcOrd="1" destOrd="0" parTransId="{8D0A5997-57E5-0D44-A212-50D80E9DD35B}" sibTransId="{19A36338-AF9C-854B-A4D0-1383776F8CED}"/>
    <dgm:cxn modelId="{BB2F5F9B-14A9-5840-A01F-45B9AE1BC3AB}" type="presOf" srcId="{85B196B9-0264-6A4D-8F1D-01B51EE16613}" destId="{09D8ADE1-AD2C-A449-917A-F93C047F1A0F}" srcOrd="0" destOrd="0" presId="urn:microsoft.com/office/officeart/2005/8/layout/vProcess5"/>
    <dgm:cxn modelId="{55285ACD-1013-FF49-8445-4E3B4515BA1F}" type="presOf" srcId="{64EF22C9-EB7D-114B-9404-EFC6EA7D3747}" destId="{03A42084-CC60-504B-962C-95F1E5CFDD7C}" srcOrd="0" destOrd="0" presId="urn:microsoft.com/office/officeart/2005/8/layout/vProcess5"/>
    <dgm:cxn modelId="{373C3DEB-FEF5-714A-8DDC-68BD043AB3E5}" type="presOf" srcId="{1A703FC8-4750-AF40-AFA6-C013A864D6F0}" destId="{68128352-661B-F448-B134-30966004BE26}" srcOrd="0" destOrd="0" presId="urn:microsoft.com/office/officeart/2005/8/layout/vProcess5"/>
    <dgm:cxn modelId="{9A21C343-B194-2D48-95BE-4E7EE106193C}" type="presParOf" srcId="{09D8ADE1-AD2C-A449-917A-F93C047F1A0F}" destId="{B1622074-8127-1843-9072-657B1CEB2EDF}" srcOrd="0" destOrd="0" presId="urn:microsoft.com/office/officeart/2005/8/layout/vProcess5"/>
    <dgm:cxn modelId="{193ACA76-DC03-E047-BAD8-BAA66BCC5491}" type="presParOf" srcId="{09D8ADE1-AD2C-A449-917A-F93C047F1A0F}" destId="{68128352-661B-F448-B134-30966004BE26}" srcOrd="1" destOrd="0" presId="urn:microsoft.com/office/officeart/2005/8/layout/vProcess5"/>
    <dgm:cxn modelId="{CF3D3AF4-F1B1-9943-A835-A3453F6F416E}" type="presParOf" srcId="{09D8ADE1-AD2C-A449-917A-F93C047F1A0F}" destId="{03A42084-CC60-504B-962C-95F1E5CFDD7C}" srcOrd="2" destOrd="0" presId="urn:microsoft.com/office/officeart/2005/8/layout/vProcess5"/>
    <dgm:cxn modelId="{D5566DA4-41C7-924D-A87C-9A61DDA86069}" type="presParOf" srcId="{09D8ADE1-AD2C-A449-917A-F93C047F1A0F}" destId="{F370C0A6-908B-0B4B-AEBA-9F19EFD2B810}" srcOrd="3" destOrd="0" presId="urn:microsoft.com/office/officeart/2005/8/layout/vProcess5"/>
    <dgm:cxn modelId="{2268E72F-C15F-5D4C-8D0C-EB9E66FA16E9}" type="presParOf" srcId="{09D8ADE1-AD2C-A449-917A-F93C047F1A0F}" destId="{1912331A-232D-5D43-955E-9CBACDF12F43}" srcOrd="4" destOrd="0" presId="urn:microsoft.com/office/officeart/2005/8/layout/vProcess5"/>
    <dgm:cxn modelId="{834B1194-7868-A248-AE4C-138CBA9AF148}" type="presParOf" srcId="{09D8ADE1-AD2C-A449-917A-F93C047F1A0F}" destId="{9B91AF38-FB36-EC43-B6B2-3C0A66E19B8A}"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2966283-1854-5848-B212-54F169CC570D}" type="doc">
      <dgm:prSet loTypeId="urn:microsoft.com/office/officeart/2005/8/layout/chevron1" loCatId="" qsTypeId="urn:microsoft.com/office/officeart/2005/8/quickstyle/3D1" qsCatId="3D" csTypeId="urn:microsoft.com/office/officeart/2005/8/colors/accent1_2" csCatId="accent1" phldr="1"/>
      <dgm:spPr/>
      <dgm:t>
        <a:bodyPr/>
        <a:lstStyle/>
        <a:p>
          <a:endParaRPr lang="en-US"/>
        </a:p>
      </dgm:t>
    </dgm:pt>
    <dgm:pt modelId="{39DB31C8-EA8B-C64F-B6FE-8F0A7F704F60}">
      <dgm:prSet phldrT="[Text]"/>
      <dgm:spPr/>
      <dgm:t>
        <a:bodyPr/>
        <a:lstStyle/>
        <a:p>
          <a:r>
            <a:rPr lang="en-US" dirty="0">
              <a:solidFill>
                <a:srgbClr val="000000"/>
              </a:solidFill>
            </a:rPr>
            <a:t>Someone </a:t>
          </a:r>
          <a:r>
            <a:rPr lang="en-US" i="1" dirty="0">
              <a:solidFill>
                <a:srgbClr val="000000"/>
              </a:solidFill>
            </a:rPr>
            <a:t>makes</a:t>
          </a:r>
          <a:r>
            <a:rPr lang="en-US" dirty="0">
              <a:solidFill>
                <a:srgbClr val="000000"/>
              </a:solidFill>
            </a:rPr>
            <a:t> a motion</a:t>
          </a:r>
        </a:p>
      </dgm:t>
    </dgm:pt>
    <dgm:pt modelId="{5087294D-B5D7-FD4B-B1C2-8FBFC3B18558}" type="parTrans" cxnId="{9902FF04-44F3-4245-916A-26063A150A3E}">
      <dgm:prSet/>
      <dgm:spPr/>
      <dgm:t>
        <a:bodyPr/>
        <a:lstStyle/>
        <a:p>
          <a:endParaRPr lang="en-US"/>
        </a:p>
      </dgm:t>
    </dgm:pt>
    <dgm:pt modelId="{FF83F12F-9755-5941-969C-3FFC9E3DF6AB}" type="sibTrans" cxnId="{9902FF04-44F3-4245-916A-26063A150A3E}">
      <dgm:prSet/>
      <dgm:spPr/>
      <dgm:t>
        <a:bodyPr/>
        <a:lstStyle/>
        <a:p>
          <a:endParaRPr lang="en-US"/>
        </a:p>
      </dgm:t>
    </dgm:pt>
    <dgm:pt modelId="{DDCA16AE-5521-844E-BACA-535586601767}">
      <dgm:prSet phldrT="[Text]"/>
      <dgm:spPr/>
      <dgm:t>
        <a:bodyPr/>
        <a:lstStyle/>
        <a:p>
          <a:r>
            <a:rPr lang="en-US" dirty="0">
              <a:solidFill>
                <a:srgbClr val="000000"/>
              </a:solidFill>
            </a:rPr>
            <a:t>‘I move that tacos be provided at Senate meetings’</a:t>
          </a:r>
        </a:p>
      </dgm:t>
    </dgm:pt>
    <dgm:pt modelId="{4E009CB6-8F77-3543-A993-79D530349BEE}" type="parTrans" cxnId="{D98C6B7C-94A1-C14B-86F8-0F6EF124079A}">
      <dgm:prSet/>
      <dgm:spPr/>
      <dgm:t>
        <a:bodyPr/>
        <a:lstStyle/>
        <a:p>
          <a:endParaRPr lang="en-US"/>
        </a:p>
      </dgm:t>
    </dgm:pt>
    <dgm:pt modelId="{EA23AA19-8160-3648-A91E-576E865CF7EA}" type="sibTrans" cxnId="{D98C6B7C-94A1-C14B-86F8-0F6EF124079A}">
      <dgm:prSet/>
      <dgm:spPr/>
      <dgm:t>
        <a:bodyPr/>
        <a:lstStyle/>
        <a:p>
          <a:endParaRPr lang="en-US"/>
        </a:p>
      </dgm:t>
    </dgm:pt>
    <dgm:pt modelId="{5415061A-7E1B-4B49-BB3D-CDA18B464D33}">
      <dgm:prSet phldrT="[Text]"/>
      <dgm:spPr/>
      <dgm:t>
        <a:bodyPr/>
        <a:lstStyle/>
        <a:p>
          <a:r>
            <a:rPr lang="en-US" dirty="0">
              <a:solidFill>
                <a:srgbClr val="000000"/>
              </a:solidFill>
            </a:rPr>
            <a:t>Someone </a:t>
          </a:r>
          <a:r>
            <a:rPr lang="en-US" i="1" dirty="0">
              <a:solidFill>
                <a:srgbClr val="000000"/>
              </a:solidFill>
            </a:rPr>
            <a:t>seconds</a:t>
          </a:r>
          <a:r>
            <a:rPr lang="en-US" dirty="0">
              <a:solidFill>
                <a:srgbClr val="000000"/>
              </a:solidFill>
            </a:rPr>
            <a:t> the motion </a:t>
          </a:r>
        </a:p>
      </dgm:t>
    </dgm:pt>
    <dgm:pt modelId="{C6749E37-DAFF-CA4C-86CF-4045D622545A}" type="parTrans" cxnId="{7221E5AB-C9ED-3C4A-90BB-56A058B67DF3}">
      <dgm:prSet/>
      <dgm:spPr/>
      <dgm:t>
        <a:bodyPr/>
        <a:lstStyle/>
        <a:p>
          <a:endParaRPr lang="en-US"/>
        </a:p>
      </dgm:t>
    </dgm:pt>
    <dgm:pt modelId="{F1D641C8-C797-F544-92E8-81E72154D9F2}" type="sibTrans" cxnId="{7221E5AB-C9ED-3C4A-90BB-56A058B67DF3}">
      <dgm:prSet/>
      <dgm:spPr/>
      <dgm:t>
        <a:bodyPr/>
        <a:lstStyle/>
        <a:p>
          <a:endParaRPr lang="en-US"/>
        </a:p>
      </dgm:t>
    </dgm:pt>
    <dgm:pt modelId="{65E66BE6-8360-CF42-9D49-690591A18DDE}">
      <dgm:prSet phldrT="[Text]"/>
      <dgm:spPr/>
      <dgm:t>
        <a:bodyPr/>
        <a:lstStyle/>
        <a:p>
          <a:r>
            <a:rPr lang="en-US" dirty="0">
              <a:solidFill>
                <a:srgbClr val="000000"/>
              </a:solidFill>
            </a:rPr>
            <a:t>‘Second!’</a:t>
          </a:r>
        </a:p>
      </dgm:t>
    </dgm:pt>
    <dgm:pt modelId="{60B2DEF1-0F44-4145-928D-66906738684D}" type="parTrans" cxnId="{AA60DE92-60E8-CB4D-941F-2A15DCBA461F}">
      <dgm:prSet/>
      <dgm:spPr/>
      <dgm:t>
        <a:bodyPr/>
        <a:lstStyle/>
        <a:p>
          <a:endParaRPr lang="en-US"/>
        </a:p>
      </dgm:t>
    </dgm:pt>
    <dgm:pt modelId="{3C857777-2F1D-0049-BFC9-63F3190A3EBF}" type="sibTrans" cxnId="{AA60DE92-60E8-CB4D-941F-2A15DCBA461F}">
      <dgm:prSet/>
      <dgm:spPr/>
      <dgm:t>
        <a:bodyPr/>
        <a:lstStyle/>
        <a:p>
          <a:endParaRPr lang="en-US"/>
        </a:p>
      </dgm:t>
    </dgm:pt>
    <dgm:pt modelId="{1689C587-8D9E-3141-9F99-622B18C4C698}">
      <dgm:prSet phldrT="[Text]"/>
      <dgm:spPr/>
      <dgm:t>
        <a:bodyPr/>
        <a:lstStyle/>
        <a:p>
          <a:r>
            <a:rPr lang="en-US" dirty="0">
              <a:solidFill>
                <a:srgbClr val="000000"/>
              </a:solidFill>
            </a:rPr>
            <a:t>The Chair </a:t>
          </a:r>
          <a:r>
            <a:rPr lang="en-US" i="1" dirty="0">
              <a:solidFill>
                <a:srgbClr val="000000"/>
              </a:solidFill>
            </a:rPr>
            <a:t>states</a:t>
          </a:r>
          <a:r>
            <a:rPr lang="en-US" dirty="0">
              <a:solidFill>
                <a:srgbClr val="000000"/>
              </a:solidFill>
            </a:rPr>
            <a:t> the motion</a:t>
          </a:r>
        </a:p>
      </dgm:t>
    </dgm:pt>
    <dgm:pt modelId="{33EDF0AB-D9CD-EF44-930F-F1804E83323A}" type="parTrans" cxnId="{64A3399E-D75C-0D4C-8BC4-074A743E5EAB}">
      <dgm:prSet/>
      <dgm:spPr/>
      <dgm:t>
        <a:bodyPr/>
        <a:lstStyle/>
        <a:p>
          <a:endParaRPr lang="en-US"/>
        </a:p>
      </dgm:t>
    </dgm:pt>
    <dgm:pt modelId="{79D99D2E-5F5E-C144-BD30-B838F85A75D0}" type="sibTrans" cxnId="{64A3399E-D75C-0D4C-8BC4-074A743E5EAB}">
      <dgm:prSet/>
      <dgm:spPr/>
      <dgm:t>
        <a:bodyPr/>
        <a:lstStyle/>
        <a:p>
          <a:endParaRPr lang="en-US"/>
        </a:p>
      </dgm:t>
    </dgm:pt>
    <dgm:pt modelId="{7D838C6E-D6D8-BD4B-AF17-EA69276AF68A}">
      <dgm:prSet phldrT="[Text]"/>
      <dgm:spPr/>
      <dgm:t>
        <a:bodyPr/>
        <a:lstStyle/>
        <a:p>
          <a:r>
            <a:rPr lang="en-US" dirty="0">
              <a:solidFill>
                <a:srgbClr val="000000"/>
              </a:solidFill>
            </a:rPr>
            <a:t>‘It is moved and seconded that tacos be provided at Senate meetings’</a:t>
          </a:r>
        </a:p>
      </dgm:t>
    </dgm:pt>
    <dgm:pt modelId="{D43737B8-029D-5447-BD87-BDBDF4E541DA}" type="parTrans" cxnId="{2F39E30A-5045-1846-930C-F177FDD13BE6}">
      <dgm:prSet/>
      <dgm:spPr/>
      <dgm:t>
        <a:bodyPr/>
        <a:lstStyle/>
        <a:p>
          <a:endParaRPr lang="en-US"/>
        </a:p>
      </dgm:t>
    </dgm:pt>
    <dgm:pt modelId="{EF638CFA-D9CE-CC4B-A475-CFC0D6B8CC3A}" type="sibTrans" cxnId="{2F39E30A-5045-1846-930C-F177FDD13BE6}">
      <dgm:prSet/>
      <dgm:spPr/>
      <dgm:t>
        <a:bodyPr/>
        <a:lstStyle/>
        <a:p>
          <a:endParaRPr lang="en-US"/>
        </a:p>
      </dgm:t>
    </dgm:pt>
    <dgm:pt modelId="{A9DC24C1-8B9A-2548-9398-3E48313D8ADA}" type="pres">
      <dgm:prSet presAssocID="{22966283-1854-5848-B212-54F169CC570D}" presName="Name0" presStyleCnt="0">
        <dgm:presLayoutVars>
          <dgm:dir/>
          <dgm:animLvl val="lvl"/>
          <dgm:resizeHandles val="exact"/>
        </dgm:presLayoutVars>
      </dgm:prSet>
      <dgm:spPr/>
    </dgm:pt>
    <dgm:pt modelId="{8735A187-562B-EB45-8556-B79ADBEC76D9}" type="pres">
      <dgm:prSet presAssocID="{39DB31C8-EA8B-C64F-B6FE-8F0A7F704F60}" presName="composite" presStyleCnt="0"/>
      <dgm:spPr/>
    </dgm:pt>
    <dgm:pt modelId="{7A205B6C-DCB3-8D45-A61A-CDFFD9BDB7A3}" type="pres">
      <dgm:prSet presAssocID="{39DB31C8-EA8B-C64F-B6FE-8F0A7F704F60}" presName="parTx" presStyleLbl="node1" presStyleIdx="0" presStyleCnt="3">
        <dgm:presLayoutVars>
          <dgm:chMax val="0"/>
          <dgm:chPref val="0"/>
          <dgm:bulletEnabled val="1"/>
        </dgm:presLayoutVars>
      </dgm:prSet>
      <dgm:spPr/>
    </dgm:pt>
    <dgm:pt modelId="{FFCCDC49-F01F-EA41-8DC0-F90CF6F7C88D}" type="pres">
      <dgm:prSet presAssocID="{39DB31C8-EA8B-C64F-B6FE-8F0A7F704F60}" presName="desTx" presStyleLbl="revTx" presStyleIdx="0" presStyleCnt="3">
        <dgm:presLayoutVars>
          <dgm:bulletEnabled val="1"/>
        </dgm:presLayoutVars>
      </dgm:prSet>
      <dgm:spPr/>
    </dgm:pt>
    <dgm:pt modelId="{3A25222F-DA9A-2346-A310-09478496E64C}" type="pres">
      <dgm:prSet presAssocID="{FF83F12F-9755-5941-969C-3FFC9E3DF6AB}" presName="space" presStyleCnt="0"/>
      <dgm:spPr/>
    </dgm:pt>
    <dgm:pt modelId="{FA33BF70-FAA5-EE47-8872-BCD86EB78EF9}" type="pres">
      <dgm:prSet presAssocID="{5415061A-7E1B-4B49-BB3D-CDA18B464D33}" presName="composite" presStyleCnt="0"/>
      <dgm:spPr/>
    </dgm:pt>
    <dgm:pt modelId="{EE217F90-6888-E24D-A69A-3EA7493EF6CA}" type="pres">
      <dgm:prSet presAssocID="{5415061A-7E1B-4B49-BB3D-CDA18B464D33}" presName="parTx" presStyleLbl="node1" presStyleIdx="1" presStyleCnt="3">
        <dgm:presLayoutVars>
          <dgm:chMax val="0"/>
          <dgm:chPref val="0"/>
          <dgm:bulletEnabled val="1"/>
        </dgm:presLayoutVars>
      </dgm:prSet>
      <dgm:spPr/>
    </dgm:pt>
    <dgm:pt modelId="{DEF793A7-51C8-5A47-A9E9-86EF5CD9D578}" type="pres">
      <dgm:prSet presAssocID="{5415061A-7E1B-4B49-BB3D-CDA18B464D33}" presName="desTx" presStyleLbl="revTx" presStyleIdx="1" presStyleCnt="3">
        <dgm:presLayoutVars>
          <dgm:bulletEnabled val="1"/>
        </dgm:presLayoutVars>
      </dgm:prSet>
      <dgm:spPr/>
    </dgm:pt>
    <dgm:pt modelId="{338B7DB8-521C-E945-B9E8-83BF15EE0B7D}" type="pres">
      <dgm:prSet presAssocID="{F1D641C8-C797-F544-92E8-81E72154D9F2}" presName="space" presStyleCnt="0"/>
      <dgm:spPr/>
    </dgm:pt>
    <dgm:pt modelId="{B2316B8F-A2CF-3C48-B95D-456ED9D3DB7E}" type="pres">
      <dgm:prSet presAssocID="{1689C587-8D9E-3141-9F99-622B18C4C698}" presName="composite" presStyleCnt="0"/>
      <dgm:spPr/>
    </dgm:pt>
    <dgm:pt modelId="{41297E31-9428-E14A-8587-D8F717444EC0}" type="pres">
      <dgm:prSet presAssocID="{1689C587-8D9E-3141-9F99-622B18C4C698}" presName="parTx" presStyleLbl="node1" presStyleIdx="2" presStyleCnt="3">
        <dgm:presLayoutVars>
          <dgm:chMax val="0"/>
          <dgm:chPref val="0"/>
          <dgm:bulletEnabled val="1"/>
        </dgm:presLayoutVars>
      </dgm:prSet>
      <dgm:spPr/>
    </dgm:pt>
    <dgm:pt modelId="{6983D256-1C0C-AB4F-8FD9-87B0AF410D97}" type="pres">
      <dgm:prSet presAssocID="{1689C587-8D9E-3141-9F99-622B18C4C698}" presName="desTx" presStyleLbl="revTx" presStyleIdx="2" presStyleCnt="3">
        <dgm:presLayoutVars>
          <dgm:bulletEnabled val="1"/>
        </dgm:presLayoutVars>
      </dgm:prSet>
      <dgm:spPr/>
    </dgm:pt>
  </dgm:ptLst>
  <dgm:cxnLst>
    <dgm:cxn modelId="{9902FF04-44F3-4245-916A-26063A150A3E}" srcId="{22966283-1854-5848-B212-54F169CC570D}" destId="{39DB31C8-EA8B-C64F-B6FE-8F0A7F704F60}" srcOrd="0" destOrd="0" parTransId="{5087294D-B5D7-FD4B-B1C2-8FBFC3B18558}" sibTransId="{FF83F12F-9755-5941-969C-3FFC9E3DF6AB}"/>
    <dgm:cxn modelId="{2F39E30A-5045-1846-930C-F177FDD13BE6}" srcId="{1689C587-8D9E-3141-9F99-622B18C4C698}" destId="{7D838C6E-D6D8-BD4B-AF17-EA69276AF68A}" srcOrd="0" destOrd="0" parTransId="{D43737B8-029D-5447-BD87-BDBDF4E541DA}" sibTransId="{EF638CFA-D9CE-CC4B-A475-CFC0D6B8CC3A}"/>
    <dgm:cxn modelId="{C0EA2C21-4431-BD45-AB23-4052DE290E75}" type="presOf" srcId="{65E66BE6-8360-CF42-9D49-690591A18DDE}" destId="{DEF793A7-51C8-5A47-A9E9-86EF5CD9D578}" srcOrd="0" destOrd="0" presId="urn:microsoft.com/office/officeart/2005/8/layout/chevron1"/>
    <dgm:cxn modelId="{E229C240-77AC-874C-8C1F-6E5AC21688DA}" type="presOf" srcId="{5415061A-7E1B-4B49-BB3D-CDA18B464D33}" destId="{EE217F90-6888-E24D-A69A-3EA7493EF6CA}" srcOrd="0" destOrd="0" presId="urn:microsoft.com/office/officeart/2005/8/layout/chevron1"/>
    <dgm:cxn modelId="{423C6A43-14FD-4846-BFFF-F5FD6A5EE531}" type="presOf" srcId="{39DB31C8-EA8B-C64F-B6FE-8F0A7F704F60}" destId="{7A205B6C-DCB3-8D45-A61A-CDFFD9BDB7A3}" srcOrd="0" destOrd="0" presId="urn:microsoft.com/office/officeart/2005/8/layout/chevron1"/>
    <dgm:cxn modelId="{F9DB5255-EF75-E44D-B25A-0C11A3A624B4}" type="presOf" srcId="{7D838C6E-D6D8-BD4B-AF17-EA69276AF68A}" destId="{6983D256-1C0C-AB4F-8FD9-87B0AF410D97}" srcOrd="0" destOrd="0" presId="urn:microsoft.com/office/officeart/2005/8/layout/chevron1"/>
    <dgm:cxn modelId="{44D5EA76-BD2C-364E-95F6-3177214B7219}" type="presOf" srcId="{1689C587-8D9E-3141-9F99-622B18C4C698}" destId="{41297E31-9428-E14A-8587-D8F717444EC0}" srcOrd="0" destOrd="0" presId="urn:microsoft.com/office/officeart/2005/8/layout/chevron1"/>
    <dgm:cxn modelId="{D98C6B7C-94A1-C14B-86F8-0F6EF124079A}" srcId="{39DB31C8-EA8B-C64F-B6FE-8F0A7F704F60}" destId="{DDCA16AE-5521-844E-BACA-535586601767}" srcOrd="0" destOrd="0" parTransId="{4E009CB6-8F77-3543-A993-79D530349BEE}" sibTransId="{EA23AA19-8160-3648-A91E-576E865CF7EA}"/>
    <dgm:cxn modelId="{6DC30683-E757-564B-B9C0-40F7EC63D61D}" type="presOf" srcId="{DDCA16AE-5521-844E-BACA-535586601767}" destId="{FFCCDC49-F01F-EA41-8DC0-F90CF6F7C88D}" srcOrd="0" destOrd="0" presId="urn:microsoft.com/office/officeart/2005/8/layout/chevron1"/>
    <dgm:cxn modelId="{AA60DE92-60E8-CB4D-941F-2A15DCBA461F}" srcId="{5415061A-7E1B-4B49-BB3D-CDA18B464D33}" destId="{65E66BE6-8360-CF42-9D49-690591A18DDE}" srcOrd="0" destOrd="0" parTransId="{60B2DEF1-0F44-4145-928D-66906738684D}" sibTransId="{3C857777-2F1D-0049-BFC9-63F3190A3EBF}"/>
    <dgm:cxn modelId="{64A3399E-D75C-0D4C-8BC4-074A743E5EAB}" srcId="{22966283-1854-5848-B212-54F169CC570D}" destId="{1689C587-8D9E-3141-9F99-622B18C4C698}" srcOrd="2" destOrd="0" parTransId="{33EDF0AB-D9CD-EF44-930F-F1804E83323A}" sibTransId="{79D99D2E-5F5E-C144-BD30-B838F85A75D0}"/>
    <dgm:cxn modelId="{7221E5AB-C9ED-3C4A-90BB-56A058B67DF3}" srcId="{22966283-1854-5848-B212-54F169CC570D}" destId="{5415061A-7E1B-4B49-BB3D-CDA18B464D33}" srcOrd="1" destOrd="0" parTransId="{C6749E37-DAFF-CA4C-86CF-4045D622545A}" sibTransId="{F1D641C8-C797-F544-92E8-81E72154D9F2}"/>
    <dgm:cxn modelId="{167488BA-C7AC-AE40-9856-EFADF96C064F}" type="presOf" srcId="{22966283-1854-5848-B212-54F169CC570D}" destId="{A9DC24C1-8B9A-2548-9398-3E48313D8ADA}" srcOrd="0" destOrd="0" presId="urn:microsoft.com/office/officeart/2005/8/layout/chevron1"/>
    <dgm:cxn modelId="{FE74CFC3-6B56-0E49-BDCF-CC5315F9982A}" type="presParOf" srcId="{A9DC24C1-8B9A-2548-9398-3E48313D8ADA}" destId="{8735A187-562B-EB45-8556-B79ADBEC76D9}" srcOrd="0" destOrd="0" presId="urn:microsoft.com/office/officeart/2005/8/layout/chevron1"/>
    <dgm:cxn modelId="{5008D2A8-4658-D641-ACA7-51FCB06FA1D0}" type="presParOf" srcId="{8735A187-562B-EB45-8556-B79ADBEC76D9}" destId="{7A205B6C-DCB3-8D45-A61A-CDFFD9BDB7A3}" srcOrd="0" destOrd="0" presId="urn:microsoft.com/office/officeart/2005/8/layout/chevron1"/>
    <dgm:cxn modelId="{7F0D1B87-C929-2146-90B2-A263F9065385}" type="presParOf" srcId="{8735A187-562B-EB45-8556-B79ADBEC76D9}" destId="{FFCCDC49-F01F-EA41-8DC0-F90CF6F7C88D}" srcOrd="1" destOrd="0" presId="urn:microsoft.com/office/officeart/2005/8/layout/chevron1"/>
    <dgm:cxn modelId="{8AE1FEFA-1DAC-9945-A5FE-54A9BA54ED4A}" type="presParOf" srcId="{A9DC24C1-8B9A-2548-9398-3E48313D8ADA}" destId="{3A25222F-DA9A-2346-A310-09478496E64C}" srcOrd="1" destOrd="0" presId="urn:microsoft.com/office/officeart/2005/8/layout/chevron1"/>
    <dgm:cxn modelId="{FC30776E-19E0-024E-9C9C-F952E3B7A2A5}" type="presParOf" srcId="{A9DC24C1-8B9A-2548-9398-3E48313D8ADA}" destId="{FA33BF70-FAA5-EE47-8872-BCD86EB78EF9}" srcOrd="2" destOrd="0" presId="urn:microsoft.com/office/officeart/2005/8/layout/chevron1"/>
    <dgm:cxn modelId="{04568E9D-DB56-E04F-A007-138CDF09526F}" type="presParOf" srcId="{FA33BF70-FAA5-EE47-8872-BCD86EB78EF9}" destId="{EE217F90-6888-E24D-A69A-3EA7493EF6CA}" srcOrd="0" destOrd="0" presId="urn:microsoft.com/office/officeart/2005/8/layout/chevron1"/>
    <dgm:cxn modelId="{E9D2CD0F-1E3E-5444-87EB-F0888CEA69CC}" type="presParOf" srcId="{FA33BF70-FAA5-EE47-8872-BCD86EB78EF9}" destId="{DEF793A7-51C8-5A47-A9E9-86EF5CD9D578}" srcOrd="1" destOrd="0" presId="urn:microsoft.com/office/officeart/2005/8/layout/chevron1"/>
    <dgm:cxn modelId="{C6D95DFC-FB8B-A347-9F4E-9A741B22819F}" type="presParOf" srcId="{A9DC24C1-8B9A-2548-9398-3E48313D8ADA}" destId="{338B7DB8-521C-E945-B9E8-83BF15EE0B7D}" srcOrd="3" destOrd="0" presId="urn:microsoft.com/office/officeart/2005/8/layout/chevron1"/>
    <dgm:cxn modelId="{75EA6120-B0B3-D146-B1B0-55112D9FF2B8}" type="presParOf" srcId="{A9DC24C1-8B9A-2548-9398-3E48313D8ADA}" destId="{B2316B8F-A2CF-3C48-B95D-456ED9D3DB7E}" srcOrd="4" destOrd="0" presId="urn:microsoft.com/office/officeart/2005/8/layout/chevron1"/>
    <dgm:cxn modelId="{191255C2-D1FD-3C46-8918-9415E1ABB88C}" type="presParOf" srcId="{B2316B8F-A2CF-3C48-B95D-456ED9D3DB7E}" destId="{41297E31-9428-E14A-8587-D8F717444EC0}" srcOrd="0" destOrd="0" presId="urn:microsoft.com/office/officeart/2005/8/layout/chevron1"/>
    <dgm:cxn modelId="{7BE0F60C-9120-C846-9F6F-F18E06C72682}" type="presParOf" srcId="{B2316B8F-A2CF-3C48-B95D-456ED9D3DB7E}" destId="{6983D256-1C0C-AB4F-8FD9-87B0AF410D97}"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2966283-1854-5848-B212-54F169CC570D}" type="doc">
      <dgm:prSet loTypeId="urn:microsoft.com/office/officeart/2005/8/layout/chevron1" loCatId="" qsTypeId="urn:microsoft.com/office/officeart/2005/8/quickstyle/3D1" qsCatId="3D" csTypeId="urn:microsoft.com/office/officeart/2005/8/colors/accent1_2" csCatId="accent1" phldr="1"/>
      <dgm:spPr/>
      <dgm:t>
        <a:bodyPr/>
        <a:lstStyle/>
        <a:p>
          <a:endParaRPr lang="en-US"/>
        </a:p>
      </dgm:t>
    </dgm:pt>
    <dgm:pt modelId="{39DB31C8-EA8B-C64F-B6FE-8F0A7F704F60}">
      <dgm:prSet phldrT="[Text]"/>
      <dgm:spPr/>
      <dgm:t>
        <a:bodyPr/>
        <a:lstStyle/>
        <a:p>
          <a:r>
            <a:rPr lang="en-US" b="0" cap="none" spc="0" dirty="0">
              <a:ln w="0"/>
              <a:solidFill>
                <a:schemeClr val="tx1"/>
              </a:solidFill>
              <a:effectLst>
                <a:outerShdw blurRad="38100" dist="19050" dir="2700000" algn="tl" rotWithShape="0">
                  <a:schemeClr val="dk1">
                    <a:alpha val="40000"/>
                  </a:schemeClr>
                </a:outerShdw>
              </a:effectLst>
            </a:rPr>
            <a:t>Someone </a:t>
          </a:r>
          <a:r>
            <a:rPr lang="en-US" b="0" i="1" cap="none" spc="0" dirty="0">
              <a:ln w="0"/>
              <a:solidFill>
                <a:schemeClr val="tx1"/>
              </a:solidFill>
              <a:effectLst>
                <a:outerShdw blurRad="38100" dist="19050" dir="2700000" algn="tl" rotWithShape="0">
                  <a:schemeClr val="dk1">
                    <a:alpha val="40000"/>
                  </a:schemeClr>
                </a:outerShdw>
              </a:effectLst>
            </a:rPr>
            <a:t>makes</a:t>
          </a:r>
          <a:r>
            <a:rPr lang="en-US" b="0" cap="none" spc="0" dirty="0">
              <a:ln w="0"/>
              <a:solidFill>
                <a:schemeClr val="tx1"/>
              </a:solidFill>
              <a:effectLst>
                <a:outerShdw blurRad="38100" dist="19050" dir="2700000" algn="tl" rotWithShape="0">
                  <a:schemeClr val="dk1">
                    <a:alpha val="40000"/>
                  </a:schemeClr>
                </a:outerShdw>
              </a:effectLst>
            </a:rPr>
            <a:t> a motion</a:t>
          </a:r>
        </a:p>
      </dgm:t>
    </dgm:pt>
    <dgm:pt modelId="{5087294D-B5D7-FD4B-B1C2-8FBFC3B18558}" type="parTrans" cxnId="{9902FF04-44F3-4245-916A-26063A150A3E}">
      <dgm:prSet/>
      <dgm:spPr/>
      <dgm:t>
        <a:bodyPr/>
        <a:lstStyle/>
        <a:p>
          <a:endParaRPr lang="en-US"/>
        </a:p>
      </dgm:t>
    </dgm:pt>
    <dgm:pt modelId="{FF83F12F-9755-5941-969C-3FFC9E3DF6AB}" type="sibTrans" cxnId="{9902FF04-44F3-4245-916A-26063A150A3E}">
      <dgm:prSet/>
      <dgm:spPr/>
      <dgm:t>
        <a:bodyPr/>
        <a:lstStyle/>
        <a:p>
          <a:endParaRPr lang="en-US"/>
        </a:p>
      </dgm:t>
    </dgm:pt>
    <dgm:pt modelId="{5415061A-7E1B-4B49-BB3D-CDA18B464D33}">
      <dgm:prSet phldrT="[Text]"/>
      <dgm:spPr/>
      <dgm:t>
        <a:bodyPr/>
        <a:lstStyle/>
        <a:p>
          <a:r>
            <a:rPr lang="en-US" b="0" cap="none" spc="0" dirty="0">
              <a:ln w="0"/>
              <a:solidFill>
                <a:schemeClr val="tx1"/>
              </a:solidFill>
              <a:effectLst>
                <a:outerShdw blurRad="38100" dist="19050" dir="2700000" algn="tl" rotWithShape="0">
                  <a:schemeClr val="dk1">
                    <a:alpha val="40000"/>
                  </a:schemeClr>
                </a:outerShdw>
              </a:effectLst>
            </a:rPr>
            <a:t>Someone </a:t>
          </a:r>
          <a:r>
            <a:rPr lang="en-US" b="0" i="1" cap="none" spc="0" dirty="0">
              <a:ln w="0"/>
              <a:solidFill>
                <a:schemeClr val="tx1"/>
              </a:solidFill>
              <a:effectLst>
                <a:outerShdw blurRad="38100" dist="19050" dir="2700000" algn="tl" rotWithShape="0">
                  <a:schemeClr val="dk1">
                    <a:alpha val="40000"/>
                  </a:schemeClr>
                </a:outerShdw>
              </a:effectLst>
            </a:rPr>
            <a:t>seconds</a:t>
          </a:r>
          <a:r>
            <a:rPr lang="en-US" b="0" cap="none" spc="0" dirty="0">
              <a:ln w="0"/>
              <a:solidFill>
                <a:schemeClr val="tx1"/>
              </a:solidFill>
              <a:effectLst>
                <a:outerShdw blurRad="38100" dist="19050" dir="2700000" algn="tl" rotWithShape="0">
                  <a:schemeClr val="dk1">
                    <a:alpha val="40000"/>
                  </a:schemeClr>
                </a:outerShdw>
              </a:effectLst>
            </a:rPr>
            <a:t> the motion </a:t>
          </a:r>
        </a:p>
      </dgm:t>
    </dgm:pt>
    <dgm:pt modelId="{C6749E37-DAFF-CA4C-86CF-4045D622545A}" type="parTrans" cxnId="{7221E5AB-C9ED-3C4A-90BB-56A058B67DF3}">
      <dgm:prSet/>
      <dgm:spPr/>
      <dgm:t>
        <a:bodyPr/>
        <a:lstStyle/>
        <a:p>
          <a:endParaRPr lang="en-US"/>
        </a:p>
      </dgm:t>
    </dgm:pt>
    <dgm:pt modelId="{F1D641C8-C797-F544-92E8-81E72154D9F2}" type="sibTrans" cxnId="{7221E5AB-C9ED-3C4A-90BB-56A058B67DF3}">
      <dgm:prSet/>
      <dgm:spPr/>
      <dgm:t>
        <a:bodyPr/>
        <a:lstStyle/>
        <a:p>
          <a:endParaRPr lang="en-US"/>
        </a:p>
      </dgm:t>
    </dgm:pt>
    <dgm:pt modelId="{1689C587-8D9E-3141-9F99-622B18C4C698}">
      <dgm:prSet phldrT="[Text]"/>
      <dgm:spPr/>
      <dgm:t>
        <a:bodyPr/>
        <a:lstStyle/>
        <a:p>
          <a:r>
            <a:rPr lang="en-US" b="0" cap="none" spc="0" dirty="0">
              <a:ln w="0"/>
              <a:solidFill>
                <a:schemeClr val="tx1"/>
              </a:solidFill>
              <a:effectLst>
                <a:outerShdw blurRad="38100" dist="19050" dir="2700000" algn="tl" rotWithShape="0">
                  <a:schemeClr val="dk1">
                    <a:alpha val="40000"/>
                  </a:schemeClr>
                </a:outerShdw>
              </a:effectLst>
            </a:rPr>
            <a:t>The Chair </a:t>
          </a:r>
          <a:r>
            <a:rPr lang="en-US" b="0" i="1" cap="none" spc="0" dirty="0">
              <a:ln w="0"/>
              <a:solidFill>
                <a:schemeClr val="tx1"/>
              </a:solidFill>
              <a:effectLst>
                <a:outerShdw blurRad="38100" dist="19050" dir="2700000" algn="tl" rotWithShape="0">
                  <a:schemeClr val="dk1">
                    <a:alpha val="40000"/>
                  </a:schemeClr>
                </a:outerShdw>
              </a:effectLst>
            </a:rPr>
            <a:t>states</a:t>
          </a:r>
          <a:r>
            <a:rPr lang="en-US" b="0" cap="none" spc="0" dirty="0">
              <a:ln w="0"/>
              <a:solidFill>
                <a:schemeClr val="tx1"/>
              </a:solidFill>
              <a:effectLst>
                <a:outerShdw blurRad="38100" dist="19050" dir="2700000" algn="tl" rotWithShape="0">
                  <a:schemeClr val="dk1">
                    <a:alpha val="40000"/>
                  </a:schemeClr>
                </a:outerShdw>
              </a:effectLst>
            </a:rPr>
            <a:t> the motion</a:t>
          </a:r>
        </a:p>
      </dgm:t>
    </dgm:pt>
    <dgm:pt modelId="{33EDF0AB-D9CD-EF44-930F-F1804E83323A}" type="parTrans" cxnId="{64A3399E-D75C-0D4C-8BC4-074A743E5EAB}">
      <dgm:prSet/>
      <dgm:spPr/>
      <dgm:t>
        <a:bodyPr/>
        <a:lstStyle/>
        <a:p>
          <a:endParaRPr lang="en-US"/>
        </a:p>
      </dgm:t>
    </dgm:pt>
    <dgm:pt modelId="{79D99D2E-5F5E-C144-BD30-B838F85A75D0}" type="sibTrans" cxnId="{64A3399E-D75C-0D4C-8BC4-074A743E5EAB}">
      <dgm:prSet/>
      <dgm:spPr/>
      <dgm:t>
        <a:bodyPr/>
        <a:lstStyle/>
        <a:p>
          <a:endParaRPr lang="en-US"/>
        </a:p>
      </dgm:t>
    </dgm:pt>
    <dgm:pt modelId="{DEAEA42E-6CB8-B74C-9411-D3512BE5DEB5}">
      <dgm:prSet/>
      <dgm:spPr/>
      <dgm:t>
        <a:bodyPr/>
        <a:lstStyle/>
        <a:p>
          <a:r>
            <a:rPr lang="en-US" b="0" cap="none" spc="0" dirty="0">
              <a:ln w="0"/>
              <a:solidFill>
                <a:schemeClr val="tx1"/>
              </a:solidFill>
              <a:effectLst>
                <a:outerShdw blurRad="38100" dist="19050" dir="2700000" algn="tl" rotWithShape="0">
                  <a:schemeClr val="dk1">
                    <a:alpha val="40000"/>
                  </a:schemeClr>
                </a:outerShdw>
              </a:effectLst>
            </a:rPr>
            <a:t>Consideration</a:t>
          </a:r>
        </a:p>
      </dgm:t>
    </dgm:pt>
    <dgm:pt modelId="{B92C55D8-1F7F-5845-8614-410DC83D5326}" type="parTrans" cxnId="{8E9F60A0-D476-7442-901D-F210DF58DAC6}">
      <dgm:prSet/>
      <dgm:spPr/>
      <dgm:t>
        <a:bodyPr/>
        <a:lstStyle/>
        <a:p>
          <a:endParaRPr lang="en-US"/>
        </a:p>
      </dgm:t>
    </dgm:pt>
    <dgm:pt modelId="{BB62F4CD-F836-8E41-BC0A-181D7DB2921D}" type="sibTrans" cxnId="{8E9F60A0-D476-7442-901D-F210DF58DAC6}">
      <dgm:prSet/>
      <dgm:spPr/>
      <dgm:t>
        <a:bodyPr/>
        <a:lstStyle/>
        <a:p>
          <a:endParaRPr lang="en-US"/>
        </a:p>
      </dgm:t>
    </dgm:pt>
    <dgm:pt modelId="{E9EE0BDD-F9C5-9B44-9EEF-609E1D62D86B}">
      <dgm:prSet/>
      <dgm:spPr/>
      <dgm:t>
        <a:bodyPr/>
        <a:lstStyle/>
        <a:p>
          <a:r>
            <a:rPr lang="en-US" b="0" cap="none" spc="0" dirty="0">
              <a:ln w="0"/>
              <a:solidFill>
                <a:schemeClr val="tx1"/>
              </a:solidFill>
              <a:effectLst>
                <a:outerShdw blurRad="38100" dist="19050" dir="2700000" algn="tl" rotWithShape="0">
                  <a:schemeClr val="dk1">
                    <a:alpha val="40000"/>
                  </a:schemeClr>
                </a:outerShdw>
              </a:effectLst>
            </a:rPr>
            <a:t>The Chair puts the question</a:t>
          </a:r>
        </a:p>
      </dgm:t>
    </dgm:pt>
    <dgm:pt modelId="{905AC242-C473-C54C-973C-84A60D37791E}" type="parTrans" cxnId="{0C62B3C7-8E2C-B74F-991B-BA375FD7936D}">
      <dgm:prSet/>
      <dgm:spPr/>
      <dgm:t>
        <a:bodyPr/>
        <a:lstStyle/>
        <a:p>
          <a:endParaRPr lang="en-US"/>
        </a:p>
      </dgm:t>
    </dgm:pt>
    <dgm:pt modelId="{4261BDBD-E3F8-FF47-A757-0AB3103D48CE}" type="sibTrans" cxnId="{0C62B3C7-8E2C-B74F-991B-BA375FD7936D}">
      <dgm:prSet/>
      <dgm:spPr/>
      <dgm:t>
        <a:bodyPr/>
        <a:lstStyle/>
        <a:p>
          <a:endParaRPr lang="en-US"/>
        </a:p>
      </dgm:t>
    </dgm:pt>
    <dgm:pt modelId="{17924767-61A5-904F-B56F-B3E83A31E23D}">
      <dgm:prSet/>
      <dgm:spPr/>
      <dgm:t>
        <a:bodyPr/>
        <a:lstStyle/>
        <a:p>
          <a:r>
            <a:rPr lang="en-US" b="0" cap="none" spc="0" dirty="0">
              <a:ln w="0"/>
              <a:solidFill>
                <a:schemeClr val="tx1"/>
              </a:solidFill>
              <a:effectLst>
                <a:outerShdw blurRad="38100" dist="19050" dir="2700000" algn="tl" rotWithShape="0">
                  <a:schemeClr val="dk1">
                    <a:alpha val="40000"/>
                  </a:schemeClr>
                </a:outerShdw>
              </a:effectLst>
            </a:rPr>
            <a:t>The Chair announces the result</a:t>
          </a:r>
        </a:p>
      </dgm:t>
    </dgm:pt>
    <dgm:pt modelId="{D880A54D-7DAF-2441-AB70-F3D68FDE1313}" type="parTrans" cxnId="{8C3497A6-9FED-D640-83A9-3FBB4643ED22}">
      <dgm:prSet/>
      <dgm:spPr/>
      <dgm:t>
        <a:bodyPr/>
        <a:lstStyle/>
        <a:p>
          <a:endParaRPr lang="en-US"/>
        </a:p>
      </dgm:t>
    </dgm:pt>
    <dgm:pt modelId="{60BC296D-353D-E544-A409-0391D7C92764}" type="sibTrans" cxnId="{8C3497A6-9FED-D640-83A9-3FBB4643ED22}">
      <dgm:prSet/>
      <dgm:spPr/>
      <dgm:t>
        <a:bodyPr/>
        <a:lstStyle/>
        <a:p>
          <a:endParaRPr lang="en-US"/>
        </a:p>
      </dgm:t>
    </dgm:pt>
    <dgm:pt modelId="{A9DC24C1-8B9A-2548-9398-3E48313D8ADA}" type="pres">
      <dgm:prSet presAssocID="{22966283-1854-5848-B212-54F169CC570D}" presName="Name0" presStyleCnt="0">
        <dgm:presLayoutVars>
          <dgm:dir/>
          <dgm:animLvl val="lvl"/>
          <dgm:resizeHandles val="exact"/>
        </dgm:presLayoutVars>
      </dgm:prSet>
      <dgm:spPr/>
    </dgm:pt>
    <dgm:pt modelId="{5857199A-2DE9-E54E-B395-D489C6A4E11D}" type="pres">
      <dgm:prSet presAssocID="{39DB31C8-EA8B-C64F-B6FE-8F0A7F704F60}" presName="parTxOnly" presStyleLbl="node1" presStyleIdx="0" presStyleCnt="6">
        <dgm:presLayoutVars>
          <dgm:chMax val="0"/>
          <dgm:chPref val="0"/>
          <dgm:bulletEnabled val="1"/>
        </dgm:presLayoutVars>
      </dgm:prSet>
      <dgm:spPr/>
    </dgm:pt>
    <dgm:pt modelId="{DB3BBE6D-9605-8249-97CE-36CE78E2069C}" type="pres">
      <dgm:prSet presAssocID="{FF83F12F-9755-5941-969C-3FFC9E3DF6AB}" presName="parTxOnlySpace" presStyleCnt="0"/>
      <dgm:spPr/>
    </dgm:pt>
    <dgm:pt modelId="{8F202460-3735-E345-BB88-A50687E15378}" type="pres">
      <dgm:prSet presAssocID="{5415061A-7E1B-4B49-BB3D-CDA18B464D33}" presName="parTxOnly" presStyleLbl="node1" presStyleIdx="1" presStyleCnt="6">
        <dgm:presLayoutVars>
          <dgm:chMax val="0"/>
          <dgm:chPref val="0"/>
          <dgm:bulletEnabled val="1"/>
        </dgm:presLayoutVars>
      </dgm:prSet>
      <dgm:spPr/>
    </dgm:pt>
    <dgm:pt modelId="{D7BF1B61-7F38-5047-A802-956CB9D782F7}" type="pres">
      <dgm:prSet presAssocID="{F1D641C8-C797-F544-92E8-81E72154D9F2}" presName="parTxOnlySpace" presStyleCnt="0"/>
      <dgm:spPr/>
    </dgm:pt>
    <dgm:pt modelId="{1202901C-DE46-294E-B51F-105C5812DD2F}" type="pres">
      <dgm:prSet presAssocID="{1689C587-8D9E-3141-9F99-622B18C4C698}" presName="parTxOnly" presStyleLbl="node1" presStyleIdx="2" presStyleCnt="6">
        <dgm:presLayoutVars>
          <dgm:chMax val="0"/>
          <dgm:chPref val="0"/>
          <dgm:bulletEnabled val="1"/>
        </dgm:presLayoutVars>
      </dgm:prSet>
      <dgm:spPr/>
    </dgm:pt>
    <dgm:pt modelId="{83CFA635-7591-2343-AF26-4CC8EC4408D3}" type="pres">
      <dgm:prSet presAssocID="{79D99D2E-5F5E-C144-BD30-B838F85A75D0}" presName="parTxOnlySpace" presStyleCnt="0"/>
      <dgm:spPr/>
    </dgm:pt>
    <dgm:pt modelId="{4DD31E8E-ABC0-FD4E-8685-86805C6DD751}" type="pres">
      <dgm:prSet presAssocID="{DEAEA42E-6CB8-B74C-9411-D3512BE5DEB5}" presName="parTxOnly" presStyleLbl="node1" presStyleIdx="3" presStyleCnt="6">
        <dgm:presLayoutVars>
          <dgm:chMax val="0"/>
          <dgm:chPref val="0"/>
          <dgm:bulletEnabled val="1"/>
        </dgm:presLayoutVars>
      </dgm:prSet>
      <dgm:spPr/>
    </dgm:pt>
    <dgm:pt modelId="{75FB890B-5E29-7045-A599-88FEFF3AFF19}" type="pres">
      <dgm:prSet presAssocID="{BB62F4CD-F836-8E41-BC0A-181D7DB2921D}" presName="parTxOnlySpace" presStyleCnt="0"/>
      <dgm:spPr/>
    </dgm:pt>
    <dgm:pt modelId="{32DA213E-EE34-3647-83DE-5148AF33B05F}" type="pres">
      <dgm:prSet presAssocID="{E9EE0BDD-F9C5-9B44-9EEF-609E1D62D86B}" presName="parTxOnly" presStyleLbl="node1" presStyleIdx="4" presStyleCnt="6">
        <dgm:presLayoutVars>
          <dgm:chMax val="0"/>
          <dgm:chPref val="0"/>
          <dgm:bulletEnabled val="1"/>
        </dgm:presLayoutVars>
      </dgm:prSet>
      <dgm:spPr/>
    </dgm:pt>
    <dgm:pt modelId="{F57C6DE7-50B6-7641-AFAE-49B3437A954C}" type="pres">
      <dgm:prSet presAssocID="{4261BDBD-E3F8-FF47-A757-0AB3103D48CE}" presName="parTxOnlySpace" presStyleCnt="0"/>
      <dgm:spPr/>
    </dgm:pt>
    <dgm:pt modelId="{ED56288F-3F4E-B04E-8C7C-FDC2D285FEBE}" type="pres">
      <dgm:prSet presAssocID="{17924767-61A5-904F-B56F-B3E83A31E23D}" presName="parTxOnly" presStyleLbl="node1" presStyleIdx="5" presStyleCnt="6">
        <dgm:presLayoutVars>
          <dgm:chMax val="0"/>
          <dgm:chPref val="0"/>
          <dgm:bulletEnabled val="1"/>
        </dgm:presLayoutVars>
      </dgm:prSet>
      <dgm:spPr>
        <a:prstGeom prst="flowChartProcess">
          <a:avLst/>
        </a:prstGeom>
      </dgm:spPr>
    </dgm:pt>
  </dgm:ptLst>
  <dgm:cxnLst>
    <dgm:cxn modelId="{9902FF04-44F3-4245-916A-26063A150A3E}" srcId="{22966283-1854-5848-B212-54F169CC570D}" destId="{39DB31C8-EA8B-C64F-B6FE-8F0A7F704F60}" srcOrd="0" destOrd="0" parTransId="{5087294D-B5D7-FD4B-B1C2-8FBFC3B18558}" sibTransId="{FF83F12F-9755-5941-969C-3FFC9E3DF6AB}"/>
    <dgm:cxn modelId="{A905560F-01BB-D94A-A29E-4056D711A9C3}" type="presOf" srcId="{17924767-61A5-904F-B56F-B3E83A31E23D}" destId="{ED56288F-3F4E-B04E-8C7C-FDC2D285FEBE}" srcOrd="0" destOrd="0" presId="urn:microsoft.com/office/officeart/2005/8/layout/chevron1"/>
    <dgm:cxn modelId="{537E2833-E66C-F64D-A385-CE35BAADE4A3}" type="presOf" srcId="{39DB31C8-EA8B-C64F-B6FE-8F0A7F704F60}" destId="{5857199A-2DE9-E54E-B395-D489C6A4E11D}" srcOrd="0" destOrd="0" presId="urn:microsoft.com/office/officeart/2005/8/layout/chevron1"/>
    <dgm:cxn modelId="{2705315E-FDC8-5740-823C-6F41336DED68}" type="presOf" srcId="{DEAEA42E-6CB8-B74C-9411-D3512BE5DEB5}" destId="{4DD31E8E-ABC0-FD4E-8685-86805C6DD751}" srcOrd="0" destOrd="0" presId="urn:microsoft.com/office/officeart/2005/8/layout/chevron1"/>
    <dgm:cxn modelId="{BC33E36D-C992-B84B-B7BE-88A8AF62EA12}" type="presOf" srcId="{1689C587-8D9E-3141-9F99-622B18C4C698}" destId="{1202901C-DE46-294E-B51F-105C5812DD2F}" srcOrd="0" destOrd="0" presId="urn:microsoft.com/office/officeart/2005/8/layout/chevron1"/>
    <dgm:cxn modelId="{14013775-3F29-5E4E-B44A-EA63040E6CC4}" type="presOf" srcId="{22966283-1854-5848-B212-54F169CC570D}" destId="{A9DC24C1-8B9A-2548-9398-3E48313D8ADA}" srcOrd="0" destOrd="0" presId="urn:microsoft.com/office/officeart/2005/8/layout/chevron1"/>
    <dgm:cxn modelId="{64A3399E-D75C-0D4C-8BC4-074A743E5EAB}" srcId="{22966283-1854-5848-B212-54F169CC570D}" destId="{1689C587-8D9E-3141-9F99-622B18C4C698}" srcOrd="2" destOrd="0" parTransId="{33EDF0AB-D9CD-EF44-930F-F1804E83323A}" sibTransId="{79D99D2E-5F5E-C144-BD30-B838F85A75D0}"/>
    <dgm:cxn modelId="{8E9F60A0-D476-7442-901D-F210DF58DAC6}" srcId="{22966283-1854-5848-B212-54F169CC570D}" destId="{DEAEA42E-6CB8-B74C-9411-D3512BE5DEB5}" srcOrd="3" destOrd="0" parTransId="{B92C55D8-1F7F-5845-8614-410DC83D5326}" sibTransId="{BB62F4CD-F836-8E41-BC0A-181D7DB2921D}"/>
    <dgm:cxn modelId="{8C3497A6-9FED-D640-83A9-3FBB4643ED22}" srcId="{22966283-1854-5848-B212-54F169CC570D}" destId="{17924767-61A5-904F-B56F-B3E83A31E23D}" srcOrd="5" destOrd="0" parTransId="{D880A54D-7DAF-2441-AB70-F3D68FDE1313}" sibTransId="{60BC296D-353D-E544-A409-0391D7C92764}"/>
    <dgm:cxn modelId="{7221E5AB-C9ED-3C4A-90BB-56A058B67DF3}" srcId="{22966283-1854-5848-B212-54F169CC570D}" destId="{5415061A-7E1B-4B49-BB3D-CDA18B464D33}" srcOrd="1" destOrd="0" parTransId="{C6749E37-DAFF-CA4C-86CF-4045D622545A}" sibTransId="{F1D641C8-C797-F544-92E8-81E72154D9F2}"/>
    <dgm:cxn modelId="{79D37AB9-101E-FD40-B167-005FF0B44BAC}" type="presOf" srcId="{5415061A-7E1B-4B49-BB3D-CDA18B464D33}" destId="{8F202460-3735-E345-BB88-A50687E15378}" srcOrd="0" destOrd="0" presId="urn:microsoft.com/office/officeart/2005/8/layout/chevron1"/>
    <dgm:cxn modelId="{0C62B3C7-8E2C-B74F-991B-BA375FD7936D}" srcId="{22966283-1854-5848-B212-54F169CC570D}" destId="{E9EE0BDD-F9C5-9B44-9EEF-609E1D62D86B}" srcOrd="4" destOrd="0" parTransId="{905AC242-C473-C54C-973C-84A60D37791E}" sibTransId="{4261BDBD-E3F8-FF47-A757-0AB3103D48CE}"/>
    <dgm:cxn modelId="{10CD6EFC-104C-674D-9CDF-1815D6972CC0}" type="presOf" srcId="{E9EE0BDD-F9C5-9B44-9EEF-609E1D62D86B}" destId="{32DA213E-EE34-3647-83DE-5148AF33B05F}" srcOrd="0" destOrd="0" presId="urn:microsoft.com/office/officeart/2005/8/layout/chevron1"/>
    <dgm:cxn modelId="{1D9E837F-B9E0-A847-B4A5-97D519D878ED}" type="presParOf" srcId="{A9DC24C1-8B9A-2548-9398-3E48313D8ADA}" destId="{5857199A-2DE9-E54E-B395-D489C6A4E11D}" srcOrd="0" destOrd="0" presId="urn:microsoft.com/office/officeart/2005/8/layout/chevron1"/>
    <dgm:cxn modelId="{92C75641-E666-9649-9018-7114731D75F6}" type="presParOf" srcId="{A9DC24C1-8B9A-2548-9398-3E48313D8ADA}" destId="{DB3BBE6D-9605-8249-97CE-36CE78E2069C}" srcOrd="1" destOrd="0" presId="urn:microsoft.com/office/officeart/2005/8/layout/chevron1"/>
    <dgm:cxn modelId="{77D24A30-F086-B245-8FD1-DA72E60B2BBD}" type="presParOf" srcId="{A9DC24C1-8B9A-2548-9398-3E48313D8ADA}" destId="{8F202460-3735-E345-BB88-A50687E15378}" srcOrd="2" destOrd="0" presId="urn:microsoft.com/office/officeart/2005/8/layout/chevron1"/>
    <dgm:cxn modelId="{764DBCCE-D98F-D740-89C2-9ED252EEFF16}" type="presParOf" srcId="{A9DC24C1-8B9A-2548-9398-3E48313D8ADA}" destId="{D7BF1B61-7F38-5047-A802-956CB9D782F7}" srcOrd="3" destOrd="0" presId="urn:microsoft.com/office/officeart/2005/8/layout/chevron1"/>
    <dgm:cxn modelId="{33F47801-18D4-5340-8A16-48FC9DBF7FB6}" type="presParOf" srcId="{A9DC24C1-8B9A-2548-9398-3E48313D8ADA}" destId="{1202901C-DE46-294E-B51F-105C5812DD2F}" srcOrd="4" destOrd="0" presId="urn:microsoft.com/office/officeart/2005/8/layout/chevron1"/>
    <dgm:cxn modelId="{0A24C773-3832-3F48-A9A9-785ABA29D451}" type="presParOf" srcId="{A9DC24C1-8B9A-2548-9398-3E48313D8ADA}" destId="{83CFA635-7591-2343-AF26-4CC8EC4408D3}" srcOrd="5" destOrd="0" presId="urn:microsoft.com/office/officeart/2005/8/layout/chevron1"/>
    <dgm:cxn modelId="{5FA9F81E-D012-2747-80C6-D348DE5DD4FF}" type="presParOf" srcId="{A9DC24C1-8B9A-2548-9398-3E48313D8ADA}" destId="{4DD31E8E-ABC0-FD4E-8685-86805C6DD751}" srcOrd="6" destOrd="0" presId="urn:microsoft.com/office/officeart/2005/8/layout/chevron1"/>
    <dgm:cxn modelId="{CD0C2359-F34A-C542-B7AB-9169C30D6B02}" type="presParOf" srcId="{A9DC24C1-8B9A-2548-9398-3E48313D8ADA}" destId="{75FB890B-5E29-7045-A599-88FEFF3AFF19}" srcOrd="7" destOrd="0" presId="urn:microsoft.com/office/officeart/2005/8/layout/chevron1"/>
    <dgm:cxn modelId="{699E76CD-2215-0D47-81D4-7423938A1973}" type="presParOf" srcId="{A9DC24C1-8B9A-2548-9398-3E48313D8ADA}" destId="{32DA213E-EE34-3647-83DE-5148AF33B05F}" srcOrd="8" destOrd="0" presId="urn:microsoft.com/office/officeart/2005/8/layout/chevron1"/>
    <dgm:cxn modelId="{B4B72DA6-F148-3B49-9582-F2258C81A3E3}" type="presParOf" srcId="{A9DC24C1-8B9A-2548-9398-3E48313D8ADA}" destId="{F57C6DE7-50B6-7641-AFAE-49B3437A954C}" srcOrd="9" destOrd="0" presId="urn:microsoft.com/office/officeart/2005/8/layout/chevron1"/>
    <dgm:cxn modelId="{556BCAC0-EF04-0D44-A8F8-555C4EFBA437}" type="presParOf" srcId="{A9DC24C1-8B9A-2548-9398-3E48313D8ADA}" destId="{ED56288F-3F4E-B04E-8C7C-FDC2D285FEBE}"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5B196B9-0264-6A4D-8F1D-01B51EE16613}" type="doc">
      <dgm:prSet loTypeId="urn:microsoft.com/office/officeart/2005/8/layout/chevron1" loCatId="" qsTypeId="urn:microsoft.com/office/officeart/2005/8/quickstyle/simple4" qsCatId="simple" csTypeId="urn:microsoft.com/office/officeart/2005/8/colors/accent1_2" csCatId="accent1" phldr="1"/>
      <dgm:spPr/>
      <dgm:t>
        <a:bodyPr/>
        <a:lstStyle/>
        <a:p>
          <a:endParaRPr lang="en-US"/>
        </a:p>
      </dgm:t>
    </dgm:pt>
    <dgm:pt modelId="{69ACAFFB-FCB9-D646-82BF-C65367878CB6}">
      <dgm:prSet phldrT="[Text]"/>
      <dgm:spPr/>
      <dgm:t>
        <a:bodyPr/>
        <a:lstStyle/>
        <a:p>
          <a:r>
            <a:rPr lang="en-US" dirty="0">
              <a:solidFill>
                <a:srgbClr val="000000"/>
              </a:solidFill>
            </a:rPr>
            <a:t>The Senate </a:t>
          </a:r>
          <a:r>
            <a:rPr lang="en-US" i="1" dirty="0">
              <a:solidFill>
                <a:srgbClr val="000000"/>
              </a:solidFill>
            </a:rPr>
            <a:t>debates</a:t>
          </a:r>
          <a:r>
            <a:rPr lang="en-US" dirty="0">
              <a:solidFill>
                <a:srgbClr val="000000"/>
              </a:solidFill>
            </a:rPr>
            <a:t> the motion</a:t>
          </a:r>
        </a:p>
      </dgm:t>
    </dgm:pt>
    <dgm:pt modelId="{6550D684-3B3D-EA4A-9EE0-FB302A89ECBC}" type="parTrans" cxnId="{6BE31CC8-4A31-6744-97E2-E0F1B9A8EDB7}">
      <dgm:prSet/>
      <dgm:spPr/>
      <dgm:t>
        <a:bodyPr/>
        <a:lstStyle/>
        <a:p>
          <a:endParaRPr lang="en-US"/>
        </a:p>
      </dgm:t>
    </dgm:pt>
    <dgm:pt modelId="{310779F0-1CD4-8042-9ED4-B0564D73EC99}" type="sibTrans" cxnId="{6BE31CC8-4A31-6744-97E2-E0F1B9A8EDB7}">
      <dgm:prSet/>
      <dgm:spPr/>
      <dgm:t>
        <a:bodyPr/>
        <a:lstStyle/>
        <a:p>
          <a:endParaRPr lang="en-US"/>
        </a:p>
      </dgm:t>
    </dgm:pt>
    <dgm:pt modelId="{9D91C354-5C28-8448-A700-A13A11713F52}">
      <dgm:prSet/>
      <dgm:spPr/>
      <dgm:t>
        <a:bodyPr/>
        <a:lstStyle/>
        <a:p>
          <a:r>
            <a:rPr lang="en-US" dirty="0">
              <a:solidFill>
                <a:srgbClr val="000000"/>
              </a:solidFill>
            </a:rPr>
            <a:t>Subsidiary motions are introduced and disposed of by the same process</a:t>
          </a:r>
        </a:p>
      </dgm:t>
    </dgm:pt>
    <dgm:pt modelId="{9EED190B-5393-1B49-8646-BD2D4F3CBEA2}" type="parTrans" cxnId="{54528BCA-C756-A146-9C7A-D9B0D82349D1}">
      <dgm:prSet/>
      <dgm:spPr/>
      <dgm:t>
        <a:bodyPr/>
        <a:lstStyle/>
        <a:p>
          <a:endParaRPr lang="en-US"/>
        </a:p>
      </dgm:t>
    </dgm:pt>
    <dgm:pt modelId="{C1C99251-4922-E148-AA35-7CF2680BB7F5}" type="sibTrans" cxnId="{54528BCA-C756-A146-9C7A-D9B0D82349D1}">
      <dgm:prSet/>
      <dgm:spPr/>
      <dgm:t>
        <a:bodyPr/>
        <a:lstStyle/>
        <a:p>
          <a:endParaRPr lang="en-US"/>
        </a:p>
      </dgm:t>
    </dgm:pt>
    <dgm:pt modelId="{E7F1E7C8-A9E2-1043-961C-98A51C8859D1}" type="pres">
      <dgm:prSet presAssocID="{85B196B9-0264-6A4D-8F1D-01B51EE16613}" presName="Name0" presStyleCnt="0">
        <dgm:presLayoutVars>
          <dgm:dir/>
          <dgm:animLvl val="lvl"/>
          <dgm:resizeHandles val="exact"/>
        </dgm:presLayoutVars>
      </dgm:prSet>
      <dgm:spPr/>
    </dgm:pt>
    <dgm:pt modelId="{D72F93EE-AF9F-4A45-A5A0-291AB76F5434}" type="pres">
      <dgm:prSet presAssocID="{69ACAFFB-FCB9-D646-82BF-C65367878CB6}" presName="parTxOnly" presStyleLbl="node1" presStyleIdx="0" presStyleCnt="2">
        <dgm:presLayoutVars>
          <dgm:chMax val="0"/>
          <dgm:chPref val="0"/>
          <dgm:bulletEnabled val="1"/>
        </dgm:presLayoutVars>
      </dgm:prSet>
      <dgm:spPr/>
    </dgm:pt>
    <dgm:pt modelId="{CFC6BFAA-9F77-1344-A531-39086F68CF25}" type="pres">
      <dgm:prSet presAssocID="{310779F0-1CD4-8042-9ED4-B0564D73EC99}" presName="parTxOnlySpace" presStyleCnt="0"/>
      <dgm:spPr/>
    </dgm:pt>
    <dgm:pt modelId="{7AAC9DC6-C05D-AC4B-A4A5-CA0ED902E196}" type="pres">
      <dgm:prSet presAssocID="{9D91C354-5C28-8448-A700-A13A11713F52}" presName="parTxOnly" presStyleLbl="node1" presStyleIdx="1" presStyleCnt="2">
        <dgm:presLayoutVars>
          <dgm:chMax val="0"/>
          <dgm:chPref val="0"/>
          <dgm:bulletEnabled val="1"/>
        </dgm:presLayoutVars>
      </dgm:prSet>
      <dgm:spPr/>
    </dgm:pt>
  </dgm:ptLst>
  <dgm:cxnLst>
    <dgm:cxn modelId="{094ECA86-65A0-A444-B781-3E69EB30E5ED}" type="presOf" srcId="{69ACAFFB-FCB9-D646-82BF-C65367878CB6}" destId="{D72F93EE-AF9F-4A45-A5A0-291AB76F5434}" srcOrd="0" destOrd="0" presId="urn:microsoft.com/office/officeart/2005/8/layout/chevron1"/>
    <dgm:cxn modelId="{68D9E786-989B-954C-9FE3-6A2C0DDAEC42}" type="presOf" srcId="{85B196B9-0264-6A4D-8F1D-01B51EE16613}" destId="{E7F1E7C8-A9E2-1043-961C-98A51C8859D1}" srcOrd="0" destOrd="0" presId="urn:microsoft.com/office/officeart/2005/8/layout/chevron1"/>
    <dgm:cxn modelId="{DF725C8F-DD40-F644-B0C7-09B9E036AE84}" type="presOf" srcId="{9D91C354-5C28-8448-A700-A13A11713F52}" destId="{7AAC9DC6-C05D-AC4B-A4A5-CA0ED902E196}" srcOrd="0" destOrd="0" presId="urn:microsoft.com/office/officeart/2005/8/layout/chevron1"/>
    <dgm:cxn modelId="{6BE31CC8-4A31-6744-97E2-E0F1B9A8EDB7}" srcId="{85B196B9-0264-6A4D-8F1D-01B51EE16613}" destId="{69ACAFFB-FCB9-D646-82BF-C65367878CB6}" srcOrd="0" destOrd="0" parTransId="{6550D684-3B3D-EA4A-9EE0-FB302A89ECBC}" sibTransId="{310779F0-1CD4-8042-9ED4-B0564D73EC99}"/>
    <dgm:cxn modelId="{54528BCA-C756-A146-9C7A-D9B0D82349D1}" srcId="{85B196B9-0264-6A4D-8F1D-01B51EE16613}" destId="{9D91C354-5C28-8448-A700-A13A11713F52}" srcOrd="1" destOrd="0" parTransId="{9EED190B-5393-1B49-8646-BD2D4F3CBEA2}" sibTransId="{C1C99251-4922-E148-AA35-7CF2680BB7F5}"/>
    <dgm:cxn modelId="{F903C121-B30D-0947-8C8F-EEDE042360D9}" type="presParOf" srcId="{E7F1E7C8-A9E2-1043-961C-98A51C8859D1}" destId="{D72F93EE-AF9F-4A45-A5A0-291AB76F5434}" srcOrd="0" destOrd="0" presId="urn:microsoft.com/office/officeart/2005/8/layout/chevron1"/>
    <dgm:cxn modelId="{2A9DA1DE-3329-3B4D-BA27-88CE015CF264}" type="presParOf" srcId="{E7F1E7C8-A9E2-1043-961C-98A51C8859D1}" destId="{CFC6BFAA-9F77-1344-A531-39086F68CF25}" srcOrd="1" destOrd="0" presId="urn:microsoft.com/office/officeart/2005/8/layout/chevron1"/>
    <dgm:cxn modelId="{BC742E6B-E932-7E45-B952-5C9F50EB20E8}" type="presParOf" srcId="{E7F1E7C8-A9E2-1043-961C-98A51C8859D1}" destId="{7AAC9DC6-C05D-AC4B-A4A5-CA0ED902E196}"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5B196B9-0264-6A4D-8F1D-01B51EE16613}" type="doc">
      <dgm:prSet loTypeId="urn:microsoft.com/office/officeart/2005/8/layout/chevron1" loCatId="" qsTypeId="urn:microsoft.com/office/officeart/2005/8/quickstyle/simple4" qsCatId="simple" csTypeId="urn:microsoft.com/office/officeart/2005/8/colors/accent1_2" csCatId="accent1" phldr="1"/>
      <dgm:spPr/>
      <dgm:t>
        <a:bodyPr/>
        <a:lstStyle/>
        <a:p>
          <a:endParaRPr lang="en-US"/>
        </a:p>
      </dgm:t>
    </dgm:pt>
    <dgm:pt modelId="{1A703FC8-4750-AF40-AFA6-C013A864D6F0}">
      <dgm:prSet phldrT="[Text]"/>
      <dgm:spPr/>
      <dgm:t>
        <a:bodyPr/>
        <a:lstStyle/>
        <a:p>
          <a:r>
            <a:rPr lang="en-US" dirty="0">
              <a:solidFill>
                <a:srgbClr val="000000"/>
              </a:solidFill>
            </a:rPr>
            <a:t>The Chair </a:t>
          </a:r>
          <a:r>
            <a:rPr lang="en-US" i="1" dirty="0">
              <a:solidFill>
                <a:srgbClr val="000000"/>
              </a:solidFill>
            </a:rPr>
            <a:t>puts the question</a:t>
          </a:r>
          <a:endParaRPr lang="en-US" dirty="0">
            <a:solidFill>
              <a:srgbClr val="000000"/>
            </a:solidFill>
          </a:endParaRPr>
        </a:p>
      </dgm:t>
    </dgm:pt>
    <dgm:pt modelId="{2FC44A6E-29A4-664D-A74B-401E8BAB6A4C}" type="parTrans" cxnId="{4A6B9950-CC0C-F24F-B761-968FB0807DE5}">
      <dgm:prSet/>
      <dgm:spPr/>
      <dgm:t>
        <a:bodyPr/>
        <a:lstStyle/>
        <a:p>
          <a:endParaRPr lang="en-US"/>
        </a:p>
      </dgm:t>
    </dgm:pt>
    <dgm:pt modelId="{B42569CC-B6B1-6447-86BE-65ED25721079}" type="sibTrans" cxnId="{4A6B9950-CC0C-F24F-B761-968FB0807DE5}">
      <dgm:prSet/>
      <dgm:spPr/>
      <dgm:t>
        <a:bodyPr/>
        <a:lstStyle/>
        <a:p>
          <a:endParaRPr lang="en-US"/>
        </a:p>
      </dgm:t>
    </dgm:pt>
    <dgm:pt modelId="{64EF22C9-EB7D-114B-9404-EFC6EA7D3747}">
      <dgm:prSet phldrT="[Text]"/>
      <dgm:spPr/>
      <dgm:t>
        <a:bodyPr/>
        <a:lstStyle/>
        <a:p>
          <a:r>
            <a:rPr lang="en-US" dirty="0">
              <a:solidFill>
                <a:srgbClr val="000000"/>
              </a:solidFill>
            </a:rPr>
            <a:t>The Chair </a:t>
          </a:r>
          <a:r>
            <a:rPr lang="en-US" i="1" dirty="0">
              <a:solidFill>
                <a:srgbClr val="000000"/>
              </a:solidFill>
            </a:rPr>
            <a:t>announces  the result</a:t>
          </a:r>
          <a:r>
            <a:rPr lang="en-US" dirty="0">
              <a:solidFill>
                <a:srgbClr val="000000"/>
              </a:solidFill>
            </a:rPr>
            <a:t> </a:t>
          </a:r>
        </a:p>
      </dgm:t>
    </dgm:pt>
    <dgm:pt modelId="{8D0A5997-57E5-0D44-A212-50D80E9DD35B}" type="parTrans" cxnId="{FF38D286-1F9B-BB40-B0ED-7D9020297233}">
      <dgm:prSet/>
      <dgm:spPr/>
      <dgm:t>
        <a:bodyPr/>
        <a:lstStyle/>
        <a:p>
          <a:endParaRPr lang="en-US"/>
        </a:p>
      </dgm:t>
    </dgm:pt>
    <dgm:pt modelId="{19A36338-AF9C-854B-A4D0-1383776F8CED}" type="sibTrans" cxnId="{FF38D286-1F9B-BB40-B0ED-7D9020297233}">
      <dgm:prSet/>
      <dgm:spPr/>
      <dgm:t>
        <a:bodyPr/>
        <a:lstStyle/>
        <a:p>
          <a:endParaRPr lang="en-US"/>
        </a:p>
      </dgm:t>
    </dgm:pt>
    <dgm:pt modelId="{1EC52CBA-0D57-E849-BA9F-EA7170992857}">
      <dgm:prSet/>
      <dgm:spPr/>
      <dgm:t>
        <a:bodyPr/>
        <a:lstStyle/>
        <a:p>
          <a:r>
            <a:rPr lang="en-US" dirty="0"/>
            <a:t>We vote</a:t>
          </a:r>
        </a:p>
      </dgm:t>
    </dgm:pt>
    <dgm:pt modelId="{25D2593C-DB0D-BB45-8576-06F46A59C9BA}" type="parTrans" cxnId="{21AC59F6-778A-0D4F-95FF-78D26E67F661}">
      <dgm:prSet/>
      <dgm:spPr/>
      <dgm:t>
        <a:bodyPr/>
        <a:lstStyle/>
        <a:p>
          <a:endParaRPr lang="en-US"/>
        </a:p>
      </dgm:t>
    </dgm:pt>
    <dgm:pt modelId="{44E73828-B0FE-A349-94F0-BC3A8F3F91A0}" type="sibTrans" cxnId="{21AC59F6-778A-0D4F-95FF-78D26E67F661}">
      <dgm:prSet/>
      <dgm:spPr/>
      <dgm:t>
        <a:bodyPr/>
        <a:lstStyle/>
        <a:p>
          <a:endParaRPr lang="en-US"/>
        </a:p>
      </dgm:t>
    </dgm:pt>
    <dgm:pt modelId="{61514C2D-C383-9143-94AC-C0D87F0D8897}">
      <dgm:prSet/>
      <dgm:spPr/>
      <dgm:t>
        <a:bodyPr/>
        <a:lstStyle/>
        <a:p>
          <a:r>
            <a:rPr lang="en-US" dirty="0"/>
            <a:t>Procedural stuff</a:t>
          </a:r>
        </a:p>
      </dgm:t>
    </dgm:pt>
    <dgm:pt modelId="{4BC9FE33-779C-C746-9DE6-D3A6EE4ADD4F}" type="parTrans" cxnId="{9D0AF835-6969-A34E-98C2-BD0B7550B0BA}">
      <dgm:prSet/>
      <dgm:spPr/>
      <dgm:t>
        <a:bodyPr/>
        <a:lstStyle/>
        <a:p>
          <a:endParaRPr lang="en-US"/>
        </a:p>
      </dgm:t>
    </dgm:pt>
    <dgm:pt modelId="{2DDF4FBD-FBE0-1C4A-A5A0-486A17192A35}" type="sibTrans" cxnId="{9D0AF835-6969-A34E-98C2-BD0B7550B0BA}">
      <dgm:prSet/>
      <dgm:spPr/>
      <dgm:t>
        <a:bodyPr/>
        <a:lstStyle/>
        <a:p>
          <a:endParaRPr lang="en-US"/>
        </a:p>
      </dgm:t>
    </dgm:pt>
    <dgm:pt modelId="{BEB435ED-E7C5-D94D-8035-7E927492DA64}" type="pres">
      <dgm:prSet presAssocID="{85B196B9-0264-6A4D-8F1D-01B51EE16613}" presName="Name0" presStyleCnt="0">
        <dgm:presLayoutVars>
          <dgm:dir/>
          <dgm:animLvl val="lvl"/>
          <dgm:resizeHandles val="exact"/>
        </dgm:presLayoutVars>
      </dgm:prSet>
      <dgm:spPr/>
    </dgm:pt>
    <dgm:pt modelId="{E68395E6-17F5-5E4D-ABF8-655CE7354539}" type="pres">
      <dgm:prSet presAssocID="{1A703FC8-4750-AF40-AFA6-C013A864D6F0}" presName="composite" presStyleCnt="0"/>
      <dgm:spPr/>
    </dgm:pt>
    <dgm:pt modelId="{5695FF83-FF2B-2945-A933-591933475BF5}" type="pres">
      <dgm:prSet presAssocID="{1A703FC8-4750-AF40-AFA6-C013A864D6F0}" presName="parTx" presStyleLbl="node1" presStyleIdx="0" presStyleCnt="3">
        <dgm:presLayoutVars>
          <dgm:chMax val="0"/>
          <dgm:chPref val="0"/>
          <dgm:bulletEnabled val="1"/>
        </dgm:presLayoutVars>
      </dgm:prSet>
      <dgm:spPr/>
    </dgm:pt>
    <dgm:pt modelId="{2D5925B5-FB21-D543-95B6-2B1DD139AE7E}" type="pres">
      <dgm:prSet presAssocID="{1A703FC8-4750-AF40-AFA6-C013A864D6F0}" presName="desTx" presStyleLbl="revTx" presStyleIdx="0" presStyleCnt="1">
        <dgm:presLayoutVars>
          <dgm:bulletEnabled val="1"/>
        </dgm:presLayoutVars>
      </dgm:prSet>
      <dgm:spPr/>
    </dgm:pt>
    <dgm:pt modelId="{ADBBDE2C-F143-D546-ACB8-882E36DEFE76}" type="pres">
      <dgm:prSet presAssocID="{B42569CC-B6B1-6447-86BE-65ED25721079}" presName="space" presStyleCnt="0"/>
      <dgm:spPr/>
    </dgm:pt>
    <dgm:pt modelId="{508A5993-FA39-894D-B3C7-CA93961D3798}" type="pres">
      <dgm:prSet presAssocID="{61514C2D-C383-9143-94AC-C0D87F0D8897}" presName="composite" presStyleCnt="0"/>
      <dgm:spPr/>
    </dgm:pt>
    <dgm:pt modelId="{9DDF893A-081B-CD46-B00C-6AF5C851284A}" type="pres">
      <dgm:prSet presAssocID="{61514C2D-C383-9143-94AC-C0D87F0D8897}" presName="parTx" presStyleLbl="node1" presStyleIdx="1" presStyleCnt="3">
        <dgm:presLayoutVars>
          <dgm:chMax val="0"/>
          <dgm:chPref val="0"/>
          <dgm:bulletEnabled val="1"/>
        </dgm:presLayoutVars>
      </dgm:prSet>
      <dgm:spPr/>
    </dgm:pt>
    <dgm:pt modelId="{248FB37C-2607-714F-BA67-7D8A3E91B0FE}" type="pres">
      <dgm:prSet presAssocID="{61514C2D-C383-9143-94AC-C0D87F0D8897}" presName="desTx" presStyleLbl="revTx" presStyleIdx="0" presStyleCnt="1">
        <dgm:presLayoutVars>
          <dgm:bulletEnabled val="1"/>
        </dgm:presLayoutVars>
      </dgm:prSet>
      <dgm:spPr/>
    </dgm:pt>
    <dgm:pt modelId="{B8A1E527-AA91-3445-B971-EC5A811A9D5A}" type="pres">
      <dgm:prSet presAssocID="{2DDF4FBD-FBE0-1C4A-A5A0-486A17192A35}" presName="space" presStyleCnt="0"/>
      <dgm:spPr/>
    </dgm:pt>
    <dgm:pt modelId="{974E63C4-8606-F44E-A84E-DF121A3FDD6D}" type="pres">
      <dgm:prSet presAssocID="{64EF22C9-EB7D-114B-9404-EFC6EA7D3747}" presName="composite" presStyleCnt="0"/>
      <dgm:spPr/>
    </dgm:pt>
    <dgm:pt modelId="{20B3594F-EFC6-6E41-84F7-0B6F2B732847}" type="pres">
      <dgm:prSet presAssocID="{64EF22C9-EB7D-114B-9404-EFC6EA7D3747}" presName="parTx" presStyleLbl="node1" presStyleIdx="2" presStyleCnt="3">
        <dgm:presLayoutVars>
          <dgm:chMax val="0"/>
          <dgm:chPref val="0"/>
          <dgm:bulletEnabled val="1"/>
        </dgm:presLayoutVars>
      </dgm:prSet>
      <dgm:spPr/>
    </dgm:pt>
    <dgm:pt modelId="{E50FC30A-34D7-1948-9AE0-789283327DAB}" type="pres">
      <dgm:prSet presAssocID="{64EF22C9-EB7D-114B-9404-EFC6EA7D3747}" presName="desTx" presStyleLbl="revTx" presStyleIdx="0" presStyleCnt="1">
        <dgm:presLayoutVars>
          <dgm:bulletEnabled val="1"/>
        </dgm:presLayoutVars>
      </dgm:prSet>
      <dgm:spPr/>
    </dgm:pt>
  </dgm:ptLst>
  <dgm:cxnLst>
    <dgm:cxn modelId="{8C3ABD26-6B75-7B4F-A339-000CDC5F0687}" type="presOf" srcId="{1A703FC8-4750-AF40-AFA6-C013A864D6F0}" destId="{5695FF83-FF2B-2945-A933-591933475BF5}" srcOrd="0" destOrd="0" presId="urn:microsoft.com/office/officeart/2005/8/layout/chevron1"/>
    <dgm:cxn modelId="{9D0AF835-6969-A34E-98C2-BD0B7550B0BA}" srcId="{85B196B9-0264-6A4D-8F1D-01B51EE16613}" destId="{61514C2D-C383-9143-94AC-C0D87F0D8897}" srcOrd="1" destOrd="0" parTransId="{4BC9FE33-779C-C746-9DE6-D3A6EE4ADD4F}" sibTransId="{2DDF4FBD-FBE0-1C4A-A5A0-486A17192A35}"/>
    <dgm:cxn modelId="{4A6B9950-CC0C-F24F-B761-968FB0807DE5}" srcId="{85B196B9-0264-6A4D-8F1D-01B51EE16613}" destId="{1A703FC8-4750-AF40-AFA6-C013A864D6F0}" srcOrd="0" destOrd="0" parTransId="{2FC44A6E-29A4-664D-A74B-401E8BAB6A4C}" sibTransId="{B42569CC-B6B1-6447-86BE-65ED25721079}"/>
    <dgm:cxn modelId="{EE807E70-F1FD-E142-B572-904FCFB7725F}" type="presOf" srcId="{1EC52CBA-0D57-E849-BA9F-EA7170992857}" destId="{2D5925B5-FB21-D543-95B6-2B1DD139AE7E}" srcOrd="0" destOrd="0" presId="urn:microsoft.com/office/officeart/2005/8/layout/chevron1"/>
    <dgm:cxn modelId="{FF38D286-1F9B-BB40-B0ED-7D9020297233}" srcId="{85B196B9-0264-6A4D-8F1D-01B51EE16613}" destId="{64EF22C9-EB7D-114B-9404-EFC6EA7D3747}" srcOrd="2" destOrd="0" parTransId="{8D0A5997-57E5-0D44-A212-50D80E9DD35B}" sibTransId="{19A36338-AF9C-854B-A4D0-1383776F8CED}"/>
    <dgm:cxn modelId="{C3749A93-E244-3E46-8248-E540B1593ECA}" type="presOf" srcId="{85B196B9-0264-6A4D-8F1D-01B51EE16613}" destId="{BEB435ED-E7C5-D94D-8035-7E927492DA64}" srcOrd="0" destOrd="0" presId="urn:microsoft.com/office/officeart/2005/8/layout/chevron1"/>
    <dgm:cxn modelId="{ECBA53E2-BCA6-FC4E-9599-F916526ECA8C}" type="presOf" srcId="{64EF22C9-EB7D-114B-9404-EFC6EA7D3747}" destId="{20B3594F-EFC6-6E41-84F7-0B6F2B732847}" srcOrd="0" destOrd="0" presId="urn:microsoft.com/office/officeart/2005/8/layout/chevron1"/>
    <dgm:cxn modelId="{6A7A4CE9-8FDF-444E-8415-79F37C781F9A}" type="presOf" srcId="{61514C2D-C383-9143-94AC-C0D87F0D8897}" destId="{9DDF893A-081B-CD46-B00C-6AF5C851284A}" srcOrd="0" destOrd="0" presId="urn:microsoft.com/office/officeart/2005/8/layout/chevron1"/>
    <dgm:cxn modelId="{21AC59F6-778A-0D4F-95FF-78D26E67F661}" srcId="{1A703FC8-4750-AF40-AFA6-C013A864D6F0}" destId="{1EC52CBA-0D57-E849-BA9F-EA7170992857}" srcOrd="0" destOrd="0" parTransId="{25D2593C-DB0D-BB45-8576-06F46A59C9BA}" sibTransId="{44E73828-B0FE-A349-94F0-BC3A8F3F91A0}"/>
    <dgm:cxn modelId="{F71ABB1C-7276-BB4B-B0BA-590393972D70}" type="presParOf" srcId="{BEB435ED-E7C5-D94D-8035-7E927492DA64}" destId="{E68395E6-17F5-5E4D-ABF8-655CE7354539}" srcOrd="0" destOrd="0" presId="urn:microsoft.com/office/officeart/2005/8/layout/chevron1"/>
    <dgm:cxn modelId="{A57101B5-BECF-4149-A1AC-3B815A621BD7}" type="presParOf" srcId="{E68395E6-17F5-5E4D-ABF8-655CE7354539}" destId="{5695FF83-FF2B-2945-A933-591933475BF5}" srcOrd="0" destOrd="0" presId="urn:microsoft.com/office/officeart/2005/8/layout/chevron1"/>
    <dgm:cxn modelId="{BE838DD8-8B39-2F44-81DE-377C49AFD291}" type="presParOf" srcId="{E68395E6-17F5-5E4D-ABF8-655CE7354539}" destId="{2D5925B5-FB21-D543-95B6-2B1DD139AE7E}" srcOrd="1" destOrd="0" presId="urn:microsoft.com/office/officeart/2005/8/layout/chevron1"/>
    <dgm:cxn modelId="{A9933CB5-9DD3-D14C-9B11-E0F73DE73D26}" type="presParOf" srcId="{BEB435ED-E7C5-D94D-8035-7E927492DA64}" destId="{ADBBDE2C-F143-D546-ACB8-882E36DEFE76}" srcOrd="1" destOrd="0" presId="urn:microsoft.com/office/officeart/2005/8/layout/chevron1"/>
    <dgm:cxn modelId="{2A2ED5EF-B09A-6640-814C-3D92006E55DC}" type="presParOf" srcId="{BEB435ED-E7C5-D94D-8035-7E927492DA64}" destId="{508A5993-FA39-894D-B3C7-CA93961D3798}" srcOrd="2" destOrd="0" presId="urn:microsoft.com/office/officeart/2005/8/layout/chevron1"/>
    <dgm:cxn modelId="{09C04B95-F8A7-AE44-8BAC-E869AD8313CB}" type="presParOf" srcId="{508A5993-FA39-894D-B3C7-CA93961D3798}" destId="{9DDF893A-081B-CD46-B00C-6AF5C851284A}" srcOrd="0" destOrd="0" presId="urn:microsoft.com/office/officeart/2005/8/layout/chevron1"/>
    <dgm:cxn modelId="{18B9D58E-3D45-1146-896A-4EF0D9515FD5}" type="presParOf" srcId="{508A5993-FA39-894D-B3C7-CA93961D3798}" destId="{248FB37C-2607-714F-BA67-7D8A3E91B0FE}" srcOrd="1" destOrd="0" presId="urn:microsoft.com/office/officeart/2005/8/layout/chevron1"/>
    <dgm:cxn modelId="{0FD116E0-4E1C-5844-B4F8-C6AC32A34450}" type="presParOf" srcId="{BEB435ED-E7C5-D94D-8035-7E927492DA64}" destId="{B8A1E527-AA91-3445-B971-EC5A811A9D5A}" srcOrd="3" destOrd="0" presId="urn:microsoft.com/office/officeart/2005/8/layout/chevron1"/>
    <dgm:cxn modelId="{C036FEF7-7200-B34E-8FE7-02A8F1831CAD}" type="presParOf" srcId="{BEB435ED-E7C5-D94D-8035-7E927492DA64}" destId="{974E63C4-8606-F44E-A84E-DF121A3FDD6D}" srcOrd="4" destOrd="0" presId="urn:microsoft.com/office/officeart/2005/8/layout/chevron1"/>
    <dgm:cxn modelId="{9E7DD172-4C4F-614A-BE37-2DBFE3977670}" type="presParOf" srcId="{974E63C4-8606-F44E-A84E-DF121A3FDD6D}" destId="{20B3594F-EFC6-6E41-84F7-0B6F2B732847}" srcOrd="0" destOrd="0" presId="urn:microsoft.com/office/officeart/2005/8/layout/chevron1"/>
    <dgm:cxn modelId="{2C426031-E1BD-3C43-B08E-18B1E073E86E}" type="presParOf" srcId="{974E63C4-8606-F44E-A84E-DF121A3FDD6D}" destId="{E50FC30A-34D7-1948-9AE0-789283327DAB}"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C8D9C5-0B82-C046-A9A2-D601774671C9}">
      <dsp:nvSpPr>
        <dsp:cNvPr id="0" name=""/>
        <dsp:cNvSpPr/>
      </dsp:nvSpPr>
      <dsp:spPr>
        <a:xfrm>
          <a:off x="3517950" y="1472331"/>
          <a:ext cx="182500" cy="1503597"/>
        </a:xfrm>
        <a:custGeom>
          <a:avLst/>
          <a:gdLst/>
          <a:ahLst/>
          <a:cxnLst/>
          <a:rect l="0" t="0" r="0" b="0"/>
          <a:pathLst>
            <a:path>
              <a:moveTo>
                <a:pt x="0" y="0"/>
              </a:moveTo>
              <a:lnTo>
                <a:pt x="0" y="1503597"/>
              </a:lnTo>
              <a:lnTo>
                <a:pt x="182500" y="150359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AF1280A-E5B9-0247-A0AA-65C5880B4519}">
      <dsp:nvSpPr>
        <dsp:cNvPr id="0" name=""/>
        <dsp:cNvSpPr/>
      </dsp:nvSpPr>
      <dsp:spPr>
        <a:xfrm>
          <a:off x="3517950" y="1472331"/>
          <a:ext cx="182500" cy="599714"/>
        </a:xfrm>
        <a:custGeom>
          <a:avLst/>
          <a:gdLst/>
          <a:ahLst/>
          <a:cxnLst/>
          <a:rect l="0" t="0" r="0" b="0"/>
          <a:pathLst>
            <a:path>
              <a:moveTo>
                <a:pt x="0" y="0"/>
              </a:moveTo>
              <a:lnTo>
                <a:pt x="0" y="599714"/>
              </a:lnTo>
              <a:lnTo>
                <a:pt x="182500" y="599714"/>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AEDEBEB-C78B-634E-97BF-BFA199E526A6}">
      <dsp:nvSpPr>
        <dsp:cNvPr id="0" name=""/>
        <dsp:cNvSpPr/>
      </dsp:nvSpPr>
      <dsp:spPr>
        <a:xfrm>
          <a:off x="2532448" y="608496"/>
          <a:ext cx="1472170" cy="255500"/>
        </a:xfrm>
        <a:custGeom>
          <a:avLst/>
          <a:gdLst/>
          <a:ahLst/>
          <a:cxnLst/>
          <a:rect l="0" t="0" r="0" b="0"/>
          <a:pathLst>
            <a:path>
              <a:moveTo>
                <a:pt x="0" y="0"/>
              </a:moveTo>
              <a:lnTo>
                <a:pt x="0" y="127750"/>
              </a:lnTo>
              <a:lnTo>
                <a:pt x="1472170" y="127750"/>
              </a:lnTo>
              <a:lnTo>
                <a:pt x="1472170" y="25550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62C17A1-3EA9-344C-8DCC-122F940287B1}">
      <dsp:nvSpPr>
        <dsp:cNvPr id="0" name=""/>
        <dsp:cNvSpPr/>
      </dsp:nvSpPr>
      <dsp:spPr>
        <a:xfrm>
          <a:off x="2045780" y="1472331"/>
          <a:ext cx="182500" cy="2287339"/>
        </a:xfrm>
        <a:custGeom>
          <a:avLst/>
          <a:gdLst/>
          <a:ahLst/>
          <a:cxnLst/>
          <a:rect l="0" t="0" r="0" b="0"/>
          <a:pathLst>
            <a:path>
              <a:moveTo>
                <a:pt x="0" y="0"/>
              </a:moveTo>
              <a:lnTo>
                <a:pt x="0" y="2287339"/>
              </a:lnTo>
              <a:lnTo>
                <a:pt x="182500" y="2287339"/>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2388845-12CC-A143-9F41-3747E184E730}">
      <dsp:nvSpPr>
        <dsp:cNvPr id="0" name=""/>
        <dsp:cNvSpPr/>
      </dsp:nvSpPr>
      <dsp:spPr>
        <a:xfrm>
          <a:off x="2045780" y="1472331"/>
          <a:ext cx="182500" cy="1423503"/>
        </a:xfrm>
        <a:custGeom>
          <a:avLst/>
          <a:gdLst/>
          <a:ahLst/>
          <a:cxnLst/>
          <a:rect l="0" t="0" r="0" b="0"/>
          <a:pathLst>
            <a:path>
              <a:moveTo>
                <a:pt x="0" y="0"/>
              </a:moveTo>
              <a:lnTo>
                <a:pt x="0" y="1423503"/>
              </a:lnTo>
              <a:lnTo>
                <a:pt x="182500" y="1423503"/>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B43D03B-1C6E-8B42-A5BF-2AC54A8A418F}">
      <dsp:nvSpPr>
        <dsp:cNvPr id="0" name=""/>
        <dsp:cNvSpPr/>
      </dsp:nvSpPr>
      <dsp:spPr>
        <a:xfrm>
          <a:off x="2045780" y="1472331"/>
          <a:ext cx="182500" cy="559668"/>
        </a:xfrm>
        <a:custGeom>
          <a:avLst/>
          <a:gdLst/>
          <a:ahLst/>
          <a:cxnLst/>
          <a:rect l="0" t="0" r="0" b="0"/>
          <a:pathLst>
            <a:path>
              <a:moveTo>
                <a:pt x="0" y="0"/>
              </a:moveTo>
              <a:lnTo>
                <a:pt x="0" y="559668"/>
              </a:lnTo>
              <a:lnTo>
                <a:pt x="182500" y="559668"/>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09C1710-EA2C-7A43-BD5B-A1656CBE5EB9}">
      <dsp:nvSpPr>
        <dsp:cNvPr id="0" name=""/>
        <dsp:cNvSpPr/>
      </dsp:nvSpPr>
      <dsp:spPr>
        <a:xfrm>
          <a:off x="2486728" y="608496"/>
          <a:ext cx="91440" cy="255500"/>
        </a:xfrm>
        <a:custGeom>
          <a:avLst/>
          <a:gdLst/>
          <a:ahLst/>
          <a:cxnLst/>
          <a:rect l="0" t="0" r="0" b="0"/>
          <a:pathLst>
            <a:path>
              <a:moveTo>
                <a:pt x="45720" y="0"/>
              </a:moveTo>
              <a:lnTo>
                <a:pt x="45720" y="25550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15EC0EC-2A91-F346-956F-E42D136BC99F}">
      <dsp:nvSpPr>
        <dsp:cNvPr id="0" name=""/>
        <dsp:cNvSpPr/>
      </dsp:nvSpPr>
      <dsp:spPr>
        <a:xfrm>
          <a:off x="1060277" y="608496"/>
          <a:ext cx="1472170" cy="255500"/>
        </a:xfrm>
        <a:custGeom>
          <a:avLst/>
          <a:gdLst/>
          <a:ahLst/>
          <a:cxnLst/>
          <a:rect l="0" t="0" r="0" b="0"/>
          <a:pathLst>
            <a:path>
              <a:moveTo>
                <a:pt x="1472170" y="0"/>
              </a:moveTo>
              <a:lnTo>
                <a:pt x="1472170" y="127750"/>
              </a:lnTo>
              <a:lnTo>
                <a:pt x="0" y="127750"/>
              </a:lnTo>
              <a:lnTo>
                <a:pt x="0" y="25550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E586322-F0B3-5541-B62D-6B14F032F167}">
      <dsp:nvSpPr>
        <dsp:cNvPr id="0" name=""/>
        <dsp:cNvSpPr/>
      </dsp:nvSpPr>
      <dsp:spPr>
        <a:xfrm>
          <a:off x="1924113" y="161"/>
          <a:ext cx="1216669" cy="6083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Motions</a:t>
          </a:r>
        </a:p>
      </dsp:txBody>
      <dsp:txXfrm>
        <a:off x="1924113" y="161"/>
        <a:ext cx="1216669" cy="608334"/>
      </dsp:txXfrm>
    </dsp:sp>
    <dsp:sp modelId="{6DD09FDE-E4A8-8045-A48D-64092D8AD17B}">
      <dsp:nvSpPr>
        <dsp:cNvPr id="0" name=""/>
        <dsp:cNvSpPr/>
      </dsp:nvSpPr>
      <dsp:spPr>
        <a:xfrm>
          <a:off x="451942" y="863996"/>
          <a:ext cx="1216669" cy="6083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Main motions</a:t>
          </a:r>
        </a:p>
      </dsp:txBody>
      <dsp:txXfrm>
        <a:off x="451942" y="863996"/>
        <a:ext cx="1216669" cy="608334"/>
      </dsp:txXfrm>
    </dsp:sp>
    <dsp:sp modelId="{D2EF37E9-65AE-EA47-867F-B9193BF4FAB1}">
      <dsp:nvSpPr>
        <dsp:cNvPr id="0" name=""/>
        <dsp:cNvSpPr/>
      </dsp:nvSpPr>
      <dsp:spPr>
        <a:xfrm>
          <a:off x="1924113" y="863996"/>
          <a:ext cx="1216669" cy="6083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Secondary motions</a:t>
          </a:r>
        </a:p>
      </dsp:txBody>
      <dsp:txXfrm>
        <a:off x="1924113" y="863996"/>
        <a:ext cx="1216669" cy="608334"/>
      </dsp:txXfrm>
    </dsp:sp>
    <dsp:sp modelId="{8B6C2453-0E49-394D-AE72-CECAB1BAC534}">
      <dsp:nvSpPr>
        <dsp:cNvPr id="0" name=""/>
        <dsp:cNvSpPr/>
      </dsp:nvSpPr>
      <dsp:spPr>
        <a:xfrm>
          <a:off x="2228280" y="1727832"/>
          <a:ext cx="1216669" cy="6083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Subsidiary motions</a:t>
          </a:r>
        </a:p>
      </dsp:txBody>
      <dsp:txXfrm>
        <a:off x="2228280" y="1727832"/>
        <a:ext cx="1216669" cy="608334"/>
      </dsp:txXfrm>
    </dsp:sp>
    <dsp:sp modelId="{4FC113CF-9499-3F4E-A5BF-CAFC53977936}">
      <dsp:nvSpPr>
        <dsp:cNvPr id="0" name=""/>
        <dsp:cNvSpPr/>
      </dsp:nvSpPr>
      <dsp:spPr>
        <a:xfrm>
          <a:off x="2228280" y="2591668"/>
          <a:ext cx="1216669" cy="6083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Privileged motions</a:t>
          </a:r>
        </a:p>
      </dsp:txBody>
      <dsp:txXfrm>
        <a:off x="2228280" y="2591668"/>
        <a:ext cx="1216669" cy="608334"/>
      </dsp:txXfrm>
    </dsp:sp>
    <dsp:sp modelId="{7BCD035A-45DC-FB49-953F-4F81EEB7A308}">
      <dsp:nvSpPr>
        <dsp:cNvPr id="0" name=""/>
        <dsp:cNvSpPr/>
      </dsp:nvSpPr>
      <dsp:spPr>
        <a:xfrm>
          <a:off x="2228280" y="3455503"/>
          <a:ext cx="1216669" cy="6083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Incidental motions</a:t>
          </a:r>
        </a:p>
      </dsp:txBody>
      <dsp:txXfrm>
        <a:off x="2228280" y="3455503"/>
        <a:ext cx="1216669" cy="608334"/>
      </dsp:txXfrm>
    </dsp:sp>
    <dsp:sp modelId="{D9569BB9-B143-9A49-952C-A9E608DEADB1}">
      <dsp:nvSpPr>
        <dsp:cNvPr id="0" name=""/>
        <dsp:cNvSpPr/>
      </dsp:nvSpPr>
      <dsp:spPr>
        <a:xfrm>
          <a:off x="3396283" y="863996"/>
          <a:ext cx="1216669" cy="6083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Do-overs</a:t>
          </a:r>
        </a:p>
      </dsp:txBody>
      <dsp:txXfrm>
        <a:off x="3396283" y="863996"/>
        <a:ext cx="1216669" cy="608334"/>
      </dsp:txXfrm>
    </dsp:sp>
    <dsp:sp modelId="{A1E6CCF7-7F2B-EE4F-B869-1FB84E7E4E9B}">
      <dsp:nvSpPr>
        <dsp:cNvPr id="0" name=""/>
        <dsp:cNvSpPr/>
      </dsp:nvSpPr>
      <dsp:spPr>
        <a:xfrm>
          <a:off x="3700451" y="1727832"/>
          <a:ext cx="1943605" cy="68842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Reconsider/Amend something previously adopted</a:t>
          </a:r>
        </a:p>
      </dsp:txBody>
      <dsp:txXfrm>
        <a:off x="3700451" y="1727832"/>
        <a:ext cx="1943605" cy="688428"/>
      </dsp:txXfrm>
    </dsp:sp>
    <dsp:sp modelId="{5B24F373-4FF2-BA47-8DF7-0CF151B25C32}">
      <dsp:nvSpPr>
        <dsp:cNvPr id="0" name=""/>
        <dsp:cNvSpPr/>
      </dsp:nvSpPr>
      <dsp:spPr>
        <a:xfrm>
          <a:off x="3700451" y="2671761"/>
          <a:ext cx="1216669" cy="6083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Reconsider</a:t>
          </a:r>
        </a:p>
      </dsp:txBody>
      <dsp:txXfrm>
        <a:off x="3700451" y="2671761"/>
        <a:ext cx="1216669" cy="6083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13D4B-6D45-1344-8C9E-5FEBE5EF62E9}">
      <dsp:nvSpPr>
        <dsp:cNvPr id="0" name=""/>
        <dsp:cNvSpPr/>
      </dsp:nvSpPr>
      <dsp:spPr>
        <a:xfrm>
          <a:off x="0" y="0"/>
          <a:ext cx="6995160" cy="135778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solidFill>
                <a:srgbClr val="000000"/>
              </a:solidFill>
            </a:rPr>
            <a:t>Someone </a:t>
          </a:r>
          <a:r>
            <a:rPr lang="en-US" sz="2600" i="1" kern="1200" dirty="0">
              <a:solidFill>
                <a:srgbClr val="000000"/>
              </a:solidFill>
            </a:rPr>
            <a:t>makes</a:t>
          </a:r>
          <a:r>
            <a:rPr lang="en-US" sz="2600" kern="1200" dirty="0">
              <a:solidFill>
                <a:srgbClr val="000000"/>
              </a:solidFill>
            </a:rPr>
            <a:t> a motion</a:t>
          </a:r>
        </a:p>
        <a:p>
          <a:pPr marL="228600" lvl="1" indent="-228600" algn="l" defTabSz="889000">
            <a:lnSpc>
              <a:spcPct val="90000"/>
            </a:lnSpc>
            <a:spcBef>
              <a:spcPct val="0"/>
            </a:spcBef>
            <a:spcAft>
              <a:spcPct val="15000"/>
            </a:spcAft>
            <a:buChar char="•"/>
          </a:pPr>
          <a:r>
            <a:rPr lang="en-US" sz="2000" kern="1200" dirty="0">
              <a:solidFill>
                <a:srgbClr val="000000"/>
              </a:solidFill>
            </a:rPr>
            <a:t>‘I move that tacos be provided at Senate meetings’</a:t>
          </a:r>
        </a:p>
      </dsp:txBody>
      <dsp:txXfrm>
        <a:off x="39768" y="39768"/>
        <a:ext cx="5530000" cy="1278252"/>
      </dsp:txXfrm>
    </dsp:sp>
    <dsp:sp modelId="{58384461-FF98-4446-BED9-3A77F477CD89}">
      <dsp:nvSpPr>
        <dsp:cNvPr id="0" name=""/>
        <dsp:cNvSpPr/>
      </dsp:nvSpPr>
      <dsp:spPr>
        <a:xfrm>
          <a:off x="617219" y="1584087"/>
          <a:ext cx="6995160" cy="135778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solidFill>
                <a:srgbClr val="000000"/>
              </a:solidFill>
            </a:rPr>
            <a:t>Someone </a:t>
          </a:r>
          <a:r>
            <a:rPr lang="en-US" sz="2600" i="1" kern="1200" dirty="0">
              <a:solidFill>
                <a:srgbClr val="000000"/>
              </a:solidFill>
            </a:rPr>
            <a:t>seconds</a:t>
          </a:r>
          <a:r>
            <a:rPr lang="en-US" sz="2600" kern="1200" dirty="0">
              <a:solidFill>
                <a:srgbClr val="000000"/>
              </a:solidFill>
            </a:rPr>
            <a:t> the motion </a:t>
          </a:r>
        </a:p>
        <a:p>
          <a:pPr marL="228600" lvl="1" indent="-228600" algn="l" defTabSz="889000">
            <a:lnSpc>
              <a:spcPct val="90000"/>
            </a:lnSpc>
            <a:spcBef>
              <a:spcPct val="0"/>
            </a:spcBef>
            <a:spcAft>
              <a:spcPct val="15000"/>
            </a:spcAft>
            <a:buChar char="•"/>
          </a:pPr>
          <a:r>
            <a:rPr lang="en-US" sz="2000" kern="1200" dirty="0">
              <a:solidFill>
                <a:srgbClr val="000000"/>
              </a:solidFill>
            </a:rPr>
            <a:t>‘Second!’</a:t>
          </a:r>
        </a:p>
      </dsp:txBody>
      <dsp:txXfrm>
        <a:off x="656987" y="1623855"/>
        <a:ext cx="5415841" cy="1278252"/>
      </dsp:txXfrm>
    </dsp:sp>
    <dsp:sp modelId="{137F97C4-CA96-E746-BDB3-31877BE374C8}">
      <dsp:nvSpPr>
        <dsp:cNvPr id="0" name=""/>
        <dsp:cNvSpPr/>
      </dsp:nvSpPr>
      <dsp:spPr>
        <a:xfrm>
          <a:off x="1234439" y="3168174"/>
          <a:ext cx="6995160" cy="135778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solidFill>
                <a:srgbClr val="000000"/>
              </a:solidFill>
            </a:rPr>
            <a:t>The Chair </a:t>
          </a:r>
          <a:r>
            <a:rPr lang="en-US" sz="2600" i="1" kern="1200" dirty="0">
              <a:solidFill>
                <a:srgbClr val="000000"/>
              </a:solidFill>
            </a:rPr>
            <a:t>states</a:t>
          </a:r>
          <a:r>
            <a:rPr lang="en-US" sz="2600" kern="1200" dirty="0">
              <a:solidFill>
                <a:srgbClr val="000000"/>
              </a:solidFill>
            </a:rPr>
            <a:t> the motion</a:t>
          </a:r>
        </a:p>
        <a:p>
          <a:pPr marL="228600" lvl="1" indent="-228600" algn="l" defTabSz="889000">
            <a:lnSpc>
              <a:spcPct val="90000"/>
            </a:lnSpc>
            <a:spcBef>
              <a:spcPct val="0"/>
            </a:spcBef>
            <a:spcAft>
              <a:spcPct val="15000"/>
            </a:spcAft>
            <a:buChar char="•"/>
          </a:pPr>
          <a:r>
            <a:rPr lang="en-US" sz="2000" kern="1200" dirty="0">
              <a:solidFill>
                <a:srgbClr val="000000"/>
              </a:solidFill>
            </a:rPr>
            <a:t>‘It is moved and seconded that tacos be provided at Senate meetings’</a:t>
          </a:r>
        </a:p>
      </dsp:txBody>
      <dsp:txXfrm>
        <a:off x="1274207" y="3207942"/>
        <a:ext cx="5415841" cy="1278252"/>
      </dsp:txXfrm>
    </dsp:sp>
    <dsp:sp modelId="{B16FBEDC-C8A5-6E48-B5C0-5AE583F601D8}">
      <dsp:nvSpPr>
        <dsp:cNvPr id="0" name=""/>
        <dsp:cNvSpPr/>
      </dsp:nvSpPr>
      <dsp:spPr>
        <a:xfrm>
          <a:off x="6112597" y="1029656"/>
          <a:ext cx="882562" cy="882562"/>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311173" y="1029656"/>
        <a:ext cx="485410" cy="664128"/>
      </dsp:txXfrm>
    </dsp:sp>
    <dsp:sp modelId="{9A759F0A-95C4-0944-B511-C3BD203A3AAF}">
      <dsp:nvSpPr>
        <dsp:cNvPr id="0" name=""/>
        <dsp:cNvSpPr/>
      </dsp:nvSpPr>
      <dsp:spPr>
        <a:xfrm>
          <a:off x="6729817" y="2604691"/>
          <a:ext cx="882562" cy="882562"/>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928393" y="2604691"/>
        <a:ext cx="485410" cy="6641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71614-EF7B-A34A-8D8F-F227EA4BB0F6}">
      <dsp:nvSpPr>
        <dsp:cNvPr id="0" name=""/>
        <dsp:cNvSpPr/>
      </dsp:nvSpPr>
      <dsp:spPr>
        <a:xfrm>
          <a:off x="0" y="0"/>
          <a:ext cx="6995160" cy="203668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solidFill>
                <a:srgbClr val="000000"/>
              </a:solidFill>
            </a:rPr>
            <a:t>The Senate </a:t>
          </a:r>
          <a:r>
            <a:rPr lang="en-US" sz="3100" i="1" kern="1200" dirty="0">
              <a:solidFill>
                <a:srgbClr val="000000"/>
              </a:solidFill>
            </a:rPr>
            <a:t>debates</a:t>
          </a:r>
          <a:r>
            <a:rPr lang="en-US" sz="3100" kern="1200" dirty="0">
              <a:solidFill>
                <a:srgbClr val="000000"/>
              </a:solidFill>
            </a:rPr>
            <a:t> the motion</a:t>
          </a:r>
        </a:p>
      </dsp:txBody>
      <dsp:txXfrm>
        <a:off x="59652" y="59652"/>
        <a:ext cx="4890089" cy="1917379"/>
      </dsp:txXfrm>
    </dsp:sp>
    <dsp:sp modelId="{9D5F5610-DFA1-6E43-8322-DDC1A2AA4CF3}">
      <dsp:nvSpPr>
        <dsp:cNvPr id="0" name=""/>
        <dsp:cNvSpPr/>
      </dsp:nvSpPr>
      <dsp:spPr>
        <a:xfrm>
          <a:off x="1234439" y="2489279"/>
          <a:ext cx="6995160" cy="203668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solidFill>
                <a:srgbClr val="000000"/>
              </a:solidFill>
            </a:rPr>
            <a:t>Subsidiary motions are introduced and disposed of by the same process</a:t>
          </a:r>
        </a:p>
      </dsp:txBody>
      <dsp:txXfrm>
        <a:off x="1294091" y="2548931"/>
        <a:ext cx="4317571" cy="1917379"/>
      </dsp:txXfrm>
    </dsp:sp>
    <dsp:sp modelId="{D4AAF730-9002-D547-9918-A37F5E8B43D1}">
      <dsp:nvSpPr>
        <dsp:cNvPr id="0" name=""/>
        <dsp:cNvSpPr/>
      </dsp:nvSpPr>
      <dsp:spPr>
        <a:xfrm>
          <a:off x="5671315" y="1601059"/>
          <a:ext cx="1323844" cy="1323844"/>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969180" y="1601059"/>
        <a:ext cx="728114" cy="9961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128352-661B-F448-B134-30966004BE26}">
      <dsp:nvSpPr>
        <dsp:cNvPr id="0" name=""/>
        <dsp:cNvSpPr/>
      </dsp:nvSpPr>
      <dsp:spPr>
        <a:xfrm>
          <a:off x="-141547" y="0"/>
          <a:ext cx="7561348" cy="203668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solidFill>
                <a:srgbClr val="000000"/>
              </a:solidFill>
            </a:rPr>
            <a:t>The Chair </a:t>
          </a:r>
          <a:r>
            <a:rPr lang="en-US" sz="3400" i="1" kern="1200" dirty="0">
              <a:solidFill>
                <a:srgbClr val="000000"/>
              </a:solidFill>
            </a:rPr>
            <a:t>puts the question</a:t>
          </a:r>
          <a:r>
            <a:rPr lang="en-US" sz="3400" kern="1200" dirty="0">
              <a:solidFill>
                <a:srgbClr val="000000"/>
              </a:solidFill>
            </a:rPr>
            <a:t> </a:t>
          </a:r>
        </a:p>
        <a:p>
          <a:pPr marL="0" lvl="0" indent="0" algn="l" defTabSz="1511300">
            <a:lnSpc>
              <a:spcPct val="90000"/>
            </a:lnSpc>
            <a:spcBef>
              <a:spcPct val="0"/>
            </a:spcBef>
            <a:spcAft>
              <a:spcPct val="35000"/>
            </a:spcAft>
            <a:buNone/>
          </a:pPr>
          <a:r>
            <a:rPr lang="en-US" sz="3400" kern="1200" dirty="0">
              <a:solidFill>
                <a:srgbClr val="000000"/>
              </a:solidFill>
            </a:rPr>
            <a:t>(i.e., we vote on the motion)</a:t>
          </a:r>
        </a:p>
      </dsp:txBody>
      <dsp:txXfrm>
        <a:off x="-81895" y="59652"/>
        <a:ext cx="5295550" cy="1917379"/>
      </dsp:txXfrm>
    </dsp:sp>
    <dsp:sp modelId="{03A42084-CC60-504B-962C-95F1E5CFDD7C}">
      <dsp:nvSpPr>
        <dsp:cNvPr id="0" name=""/>
        <dsp:cNvSpPr/>
      </dsp:nvSpPr>
      <dsp:spPr>
        <a:xfrm>
          <a:off x="1375987" y="2489279"/>
          <a:ext cx="6995160" cy="203668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solidFill>
                <a:srgbClr val="000000"/>
              </a:solidFill>
            </a:rPr>
            <a:t>The Chair </a:t>
          </a:r>
          <a:r>
            <a:rPr lang="en-US" sz="3400" i="1" kern="1200" dirty="0">
              <a:solidFill>
                <a:srgbClr val="000000"/>
              </a:solidFill>
            </a:rPr>
            <a:t>announces  the result</a:t>
          </a:r>
          <a:r>
            <a:rPr lang="en-US" sz="3400" kern="1200" dirty="0">
              <a:solidFill>
                <a:srgbClr val="000000"/>
              </a:solidFill>
            </a:rPr>
            <a:t> </a:t>
          </a:r>
        </a:p>
      </dsp:txBody>
      <dsp:txXfrm>
        <a:off x="1435639" y="2548931"/>
        <a:ext cx="4317571" cy="1917379"/>
      </dsp:txXfrm>
    </dsp:sp>
    <dsp:sp modelId="{F370C0A6-908B-0B4B-AEBA-9F19EFD2B810}">
      <dsp:nvSpPr>
        <dsp:cNvPr id="0" name=""/>
        <dsp:cNvSpPr/>
      </dsp:nvSpPr>
      <dsp:spPr>
        <a:xfrm>
          <a:off x="5812862" y="1601059"/>
          <a:ext cx="1323844" cy="1323844"/>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110727" y="1601059"/>
        <a:ext cx="728114" cy="9961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05B6C-DCB3-8D45-A61A-CDFFD9BDB7A3}">
      <dsp:nvSpPr>
        <dsp:cNvPr id="0" name=""/>
        <dsp:cNvSpPr/>
      </dsp:nvSpPr>
      <dsp:spPr>
        <a:xfrm>
          <a:off x="70" y="103574"/>
          <a:ext cx="3612366" cy="144494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000000"/>
              </a:solidFill>
            </a:rPr>
            <a:t>Someone </a:t>
          </a:r>
          <a:r>
            <a:rPr lang="en-US" sz="3200" i="1" kern="1200" dirty="0">
              <a:solidFill>
                <a:srgbClr val="000000"/>
              </a:solidFill>
            </a:rPr>
            <a:t>makes</a:t>
          </a:r>
          <a:r>
            <a:rPr lang="en-US" sz="3200" kern="1200" dirty="0">
              <a:solidFill>
                <a:srgbClr val="000000"/>
              </a:solidFill>
            </a:rPr>
            <a:t> a motion</a:t>
          </a:r>
        </a:p>
      </dsp:txBody>
      <dsp:txXfrm>
        <a:off x="722543" y="103574"/>
        <a:ext cx="2167420" cy="1444946"/>
      </dsp:txXfrm>
    </dsp:sp>
    <dsp:sp modelId="{FFCCDC49-F01F-EA41-8DC0-F90CF6F7C88D}">
      <dsp:nvSpPr>
        <dsp:cNvPr id="0" name=""/>
        <dsp:cNvSpPr/>
      </dsp:nvSpPr>
      <dsp:spPr>
        <a:xfrm>
          <a:off x="70" y="1729138"/>
          <a:ext cx="2889893" cy="2693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422400">
            <a:lnSpc>
              <a:spcPct val="90000"/>
            </a:lnSpc>
            <a:spcBef>
              <a:spcPct val="0"/>
            </a:spcBef>
            <a:spcAft>
              <a:spcPct val="15000"/>
            </a:spcAft>
            <a:buChar char="•"/>
          </a:pPr>
          <a:r>
            <a:rPr lang="en-US" sz="3200" kern="1200" dirty="0">
              <a:solidFill>
                <a:srgbClr val="000000"/>
              </a:solidFill>
            </a:rPr>
            <a:t>‘I move that tacos be provided at Senate meetings’</a:t>
          </a:r>
        </a:p>
      </dsp:txBody>
      <dsp:txXfrm>
        <a:off x="70" y="1729138"/>
        <a:ext cx="2889893" cy="2693250"/>
      </dsp:txXfrm>
    </dsp:sp>
    <dsp:sp modelId="{EE217F90-6888-E24D-A69A-3EA7493EF6CA}">
      <dsp:nvSpPr>
        <dsp:cNvPr id="0" name=""/>
        <dsp:cNvSpPr/>
      </dsp:nvSpPr>
      <dsp:spPr>
        <a:xfrm>
          <a:off x="3396437" y="103574"/>
          <a:ext cx="3612366" cy="144494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000000"/>
              </a:solidFill>
            </a:rPr>
            <a:t>Someone </a:t>
          </a:r>
          <a:r>
            <a:rPr lang="en-US" sz="3200" i="1" kern="1200" dirty="0">
              <a:solidFill>
                <a:srgbClr val="000000"/>
              </a:solidFill>
            </a:rPr>
            <a:t>seconds</a:t>
          </a:r>
          <a:r>
            <a:rPr lang="en-US" sz="3200" kern="1200" dirty="0">
              <a:solidFill>
                <a:srgbClr val="000000"/>
              </a:solidFill>
            </a:rPr>
            <a:t> the motion </a:t>
          </a:r>
        </a:p>
      </dsp:txBody>
      <dsp:txXfrm>
        <a:off x="4118910" y="103574"/>
        <a:ext cx="2167420" cy="1444946"/>
      </dsp:txXfrm>
    </dsp:sp>
    <dsp:sp modelId="{DEF793A7-51C8-5A47-A9E9-86EF5CD9D578}">
      <dsp:nvSpPr>
        <dsp:cNvPr id="0" name=""/>
        <dsp:cNvSpPr/>
      </dsp:nvSpPr>
      <dsp:spPr>
        <a:xfrm>
          <a:off x="3396437" y="1729138"/>
          <a:ext cx="2889893" cy="2693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422400">
            <a:lnSpc>
              <a:spcPct val="90000"/>
            </a:lnSpc>
            <a:spcBef>
              <a:spcPct val="0"/>
            </a:spcBef>
            <a:spcAft>
              <a:spcPct val="15000"/>
            </a:spcAft>
            <a:buChar char="•"/>
          </a:pPr>
          <a:r>
            <a:rPr lang="en-US" sz="3200" kern="1200" dirty="0">
              <a:solidFill>
                <a:srgbClr val="000000"/>
              </a:solidFill>
            </a:rPr>
            <a:t>‘Second!’</a:t>
          </a:r>
        </a:p>
      </dsp:txBody>
      <dsp:txXfrm>
        <a:off x="3396437" y="1729138"/>
        <a:ext cx="2889893" cy="2693250"/>
      </dsp:txXfrm>
    </dsp:sp>
    <dsp:sp modelId="{41297E31-9428-E14A-8587-D8F717444EC0}">
      <dsp:nvSpPr>
        <dsp:cNvPr id="0" name=""/>
        <dsp:cNvSpPr/>
      </dsp:nvSpPr>
      <dsp:spPr>
        <a:xfrm>
          <a:off x="6792803" y="103574"/>
          <a:ext cx="3612366" cy="144494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000000"/>
              </a:solidFill>
            </a:rPr>
            <a:t>The Chair </a:t>
          </a:r>
          <a:r>
            <a:rPr lang="en-US" sz="3200" i="1" kern="1200" dirty="0">
              <a:solidFill>
                <a:srgbClr val="000000"/>
              </a:solidFill>
            </a:rPr>
            <a:t>states</a:t>
          </a:r>
          <a:r>
            <a:rPr lang="en-US" sz="3200" kern="1200" dirty="0">
              <a:solidFill>
                <a:srgbClr val="000000"/>
              </a:solidFill>
            </a:rPr>
            <a:t> the motion</a:t>
          </a:r>
        </a:p>
      </dsp:txBody>
      <dsp:txXfrm>
        <a:off x="7515276" y="103574"/>
        <a:ext cx="2167420" cy="1444946"/>
      </dsp:txXfrm>
    </dsp:sp>
    <dsp:sp modelId="{6983D256-1C0C-AB4F-8FD9-87B0AF410D97}">
      <dsp:nvSpPr>
        <dsp:cNvPr id="0" name=""/>
        <dsp:cNvSpPr/>
      </dsp:nvSpPr>
      <dsp:spPr>
        <a:xfrm>
          <a:off x="6792803" y="1729138"/>
          <a:ext cx="2889893" cy="2693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422400">
            <a:lnSpc>
              <a:spcPct val="90000"/>
            </a:lnSpc>
            <a:spcBef>
              <a:spcPct val="0"/>
            </a:spcBef>
            <a:spcAft>
              <a:spcPct val="15000"/>
            </a:spcAft>
            <a:buChar char="•"/>
          </a:pPr>
          <a:r>
            <a:rPr lang="en-US" sz="3200" kern="1200" dirty="0">
              <a:solidFill>
                <a:srgbClr val="000000"/>
              </a:solidFill>
            </a:rPr>
            <a:t>‘It is moved and seconded that tacos be provided at Senate meetings’</a:t>
          </a:r>
        </a:p>
      </dsp:txBody>
      <dsp:txXfrm>
        <a:off x="6792803" y="1729138"/>
        <a:ext cx="2889893" cy="26932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57199A-2DE9-E54E-B395-D489C6A4E11D}">
      <dsp:nvSpPr>
        <dsp:cNvPr id="0" name=""/>
        <dsp:cNvSpPr/>
      </dsp:nvSpPr>
      <dsp:spPr>
        <a:xfrm>
          <a:off x="5235" y="1760716"/>
          <a:ext cx="1947764" cy="77910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0" kern="1200" cap="none" spc="0" dirty="0">
              <a:ln w="0"/>
              <a:solidFill>
                <a:schemeClr val="tx1"/>
              </a:solidFill>
              <a:effectLst>
                <a:outerShdw blurRad="38100" dist="19050" dir="2700000" algn="tl" rotWithShape="0">
                  <a:schemeClr val="dk1">
                    <a:alpha val="40000"/>
                  </a:schemeClr>
                </a:outerShdw>
              </a:effectLst>
            </a:rPr>
            <a:t>Someone </a:t>
          </a:r>
          <a:r>
            <a:rPr lang="en-US" sz="1500" b="0" i="1" kern="1200" cap="none" spc="0" dirty="0">
              <a:ln w="0"/>
              <a:solidFill>
                <a:schemeClr val="tx1"/>
              </a:solidFill>
              <a:effectLst>
                <a:outerShdw blurRad="38100" dist="19050" dir="2700000" algn="tl" rotWithShape="0">
                  <a:schemeClr val="dk1">
                    <a:alpha val="40000"/>
                  </a:schemeClr>
                </a:outerShdw>
              </a:effectLst>
            </a:rPr>
            <a:t>makes</a:t>
          </a:r>
          <a:r>
            <a:rPr lang="en-US" sz="1500" b="0" kern="1200" cap="none" spc="0" dirty="0">
              <a:ln w="0"/>
              <a:solidFill>
                <a:schemeClr val="tx1"/>
              </a:solidFill>
              <a:effectLst>
                <a:outerShdw blurRad="38100" dist="19050" dir="2700000" algn="tl" rotWithShape="0">
                  <a:schemeClr val="dk1">
                    <a:alpha val="40000"/>
                  </a:schemeClr>
                </a:outerShdw>
              </a:effectLst>
            </a:rPr>
            <a:t> a motion</a:t>
          </a:r>
        </a:p>
      </dsp:txBody>
      <dsp:txXfrm>
        <a:off x="394788" y="1760716"/>
        <a:ext cx="1168659" cy="779105"/>
      </dsp:txXfrm>
    </dsp:sp>
    <dsp:sp modelId="{8F202460-3735-E345-BB88-A50687E15378}">
      <dsp:nvSpPr>
        <dsp:cNvPr id="0" name=""/>
        <dsp:cNvSpPr/>
      </dsp:nvSpPr>
      <dsp:spPr>
        <a:xfrm>
          <a:off x="1758224" y="1760716"/>
          <a:ext cx="1947764" cy="77910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0" kern="1200" cap="none" spc="0" dirty="0">
              <a:ln w="0"/>
              <a:solidFill>
                <a:schemeClr val="tx1"/>
              </a:solidFill>
              <a:effectLst>
                <a:outerShdw blurRad="38100" dist="19050" dir="2700000" algn="tl" rotWithShape="0">
                  <a:schemeClr val="dk1">
                    <a:alpha val="40000"/>
                  </a:schemeClr>
                </a:outerShdw>
              </a:effectLst>
            </a:rPr>
            <a:t>Someone </a:t>
          </a:r>
          <a:r>
            <a:rPr lang="en-US" sz="1500" b="0" i="1" kern="1200" cap="none" spc="0" dirty="0">
              <a:ln w="0"/>
              <a:solidFill>
                <a:schemeClr val="tx1"/>
              </a:solidFill>
              <a:effectLst>
                <a:outerShdw blurRad="38100" dist="19050" dir="2700000" algn="tl" rotWithShape="0">
                  <a:schemeClr val="dk1">
                    <a:alpha val="40000"/>
                  </a:schemeClr>
                </a:outerShdw>
              </a:effectLst>
            </a:rPr>
            <a:t>seconds</a:t>
          </a:r>
          <a:r>
            <a:rPr lang="en-US" sz="1500" b="0" kern="1200" cap="none" spc="0" dirty="0">
              <a:ln w="0"/>
              <a:solidFill>
                <a:schemeClr val="tx1"/>
              </a:solidFill>
              <a:effectLst>
                <a:outerShdw blurRad="38100" dist="19050" dir="2700000" algn="tl" rotWithShape="0">
                  <a:schemeClr val="dk1">
                    <a:alpha val="40000"/>
                  </a:schemeClr>
                </a:outerShdw>
              </a:effectLst>
            </a:rPr>
            <a:t> the motion </a:t>
          </a:r>
        </a:p>
      </dsp:txBody>
      <dsp:txXfrm>
        <a:off x="2147777" y="1760716"/>
        <a:ext cx="1168659" cy="779105"/>
      </dsp:txXfrm>
    </dsp:sp>
    <dsp:sp modelId="{1202901C-DE46-294E-B51F-105C5812DD2F}">
      <dsp:nvSpPr>
        <dsp:cNvPr id="0" name=""/>
        <dsp:cNvSpPr/>
      </dsp:nvSpPr>
      <dsp:spPr>
        <a:xfrm>
          <a:off x="3511212" y="1760716"/>
          <a:ext cx="1947764" cy="77910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0" kern="1200" cap="none" spc="0" dirty="0">
              <a:ln w="0"/>
              <a:solidFill>
                <a:schemeClr val="tx1"/>
              </a:solidFill>
              <a:effectLst>
                <a:outerShdw blurRad="38100" dist="19050" dir="2700000" algn="tl" rotWithShape="0">
                  <a:schemeClr val="dk1">
                    <a:alpha val="40000"/>
                  </a:schemeClr>
                </a:outerShdw>
              </a:effectLst>
            </a:rPr>
            <a:t>The Chair </a:t>
          </a:r>
          <a:r>
            <a:rPr lang="en-US" sz="1500" b="0" i="1" kern="1200" cap="none" spc="0" dirty="0">
              <a:ln w="0"/>
              <a:solidFill>
                <a:schemeClr val="tx1"/>
              </a:solidFill>
              <a:effectLst>
                <a:outerShdw blurRad="38100" dist="19050" dir="2700000" algn="tl" rotWithShape="0">
                  <a:schemeClr val="dk1">
                    <a:alpha val="40000"/>
                  </a:schemeClr>
                </a:outerShdw>
              </a:effectLst>
            </a:rPr>
            <a:t>states</a:t>
          </a:r>
          <a:r>
            <a:rPr lang="en-US" sz="1500" b="0" kern="1200" cap="none" spc="0" dirty="0">
              <a:ln w="0"/>
              <a:solidFill>
                <a:schemeClr val="tx1"/>
              </a:solidFill>
              <a:effectLst>
                <a:outerShdw blurRad="38100" dist="19050" dir="2700000" algn="tl" rotWithShape="0">
                  <a:schemeClr val="dk1">
                    <a:alpha val="40000"/>
                  </a:schemeClr>
                </a:outerShdw>
              </a:effectLst>
            </a:rPr>
            <a:t> the motion</a:t>
          </a:r>
        </a:p>
      </dsp:txBody>
      <dsp:txXfrm>
        <a:off x="3900765" y="1760716"/>
        <a:ext cx="1168659" cy="779105"/>
      </dsp:txXfrm>
    </dsp:sp>
    <dsp:sp modelId="{4DD31E8E-ABC0-FD4E-8685-86805C6DD751}">
      <dsp:nvSpPr>
        <dsp:cNvPr id="0" name=""/>
        <dsp:cNvSpPr/>
      </dsp:nvSpPr>
      <dsp:spPr>
        <a:xfrm>
          <a:off x="5264201" y="1760716"/>
          <a:ext cx="1947764" cy="77910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0" kern="1200" cap="none" spc="0" dirty="0">
              <a:ln w="0"/>
              <a:solidFill>
                <a:schemeClr val="tx1"/>
              </a:solidFill>
              <a:effectLst>
                <a:outerShdw blurRad="38100" dist="19050" dir="2700000" algn="tl" rotWithShape="0">
                  <a:schemeClr val="dk1">
                    <a:alpha val="40000"/>
                  </a:schemeClr>
                </a:outerShdw>
              </a:effectLst>
            </a:rPr>
            <a:t>Consideration</a:t>
          </a:r>
        </a:p>
      </dsp:txBody>
      <dsp:txXfrm>
        <a:off x="5653754" y="1760716"/>
        <a:ext cx="1168659" cy="779105"/>
      </dsp:txXfrm>
    </dsp:sp>
    <dsp:sp modelId="{32DA213E-EE34-3647-83DE-5148AF33B05F}">
      <dsp:nvSpPr>
        <dsp:cNvPr id="0" name=""/>
        <dsp:cNvSpPr/>
      </dsp:nvSpPr>
      <dsp:spPr>
        <a:xfrm>
          <a:off x="7017189" y="1760716"/>
          <a:ext cx="1947764" cy="77910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0" kern="1200" cap="none" spc="0" dirty="0">
              <a:ln w="0"/>
              <a:solidFill>
                <a:schemeClr val="tx1"/>
              </a:solidFill>
              <a:effectLst>
                <a:outerShdw blurRad="38100" dist="19050" dir="2700000" algn="tl" rotWithShape="0">
                  <a:schemeClr val="dk1">
                    <a:alpha val="40000"/>
                  </a:schemeClr>
                </a:outerShdw>
              </a:effectLst>
            </a:rPr>
            <a:t>The Chair puts the question</a:t>
          </a:r>
        </a:p>
      </dsp:txBody>
      <dsp:txXfrm>
        <a:off x="7406742" y="1760716"/>
        <a:ext cx="1168659" cy="779105"/>
      </dsp:txXfrm>
    </dsp:sp>
    <dsp:sp modelId="{ED56288F-3F4E-B04E-8C7C-FDC2D285FEBE}">
      <dsp:nvSpPr>
        <dsp:cNvPr id="0" name=""/>
        <dsp:cNvSpPr/>
      </dsp:nvSpPr>
      <dsp:spPr>
        <a:xfrm>
          <a:off x="8770178" y="1760716"/>
          <a:ext cx="1947764" cy="779105"/>
        </a:xfrm>
        <a:prstGeom prst="flowChartProcess">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0" kern="1200" cap="none" spc="0" dirty="0">
              <a:ln w="0"/>
              <a:solidFill>
                <a:schemeClr val="tx1"/>
              </a:solidFill>
              <a:effectLst>
                <a:outerShdw blurRad="38100" dist="19050" dir="2700000" algn="tl" rotWithShape="0">
                  <a:schemeClr val="dk1">
                    <a:alpha val="40000"/>
                  </a:schemeClr>
                </a:outerShdw>
              </a:effectLst>
            </a:rPr>
            <a:t>The Chair announces the result</a:t>
          </a:r>
        </a:p>
      </dsp:txBody>
      <dsp:txXfrm>
        <a:off x="8770178" y="1760716"/>
        <a:ext cx="1947764" cy="77910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F93EE-AF9F-4A45-A5A0-291AB76F5434}">
      <dsp:nvSpPr>
        <dsp:cNvPr id="0" name=""/>
        <dsp:cNvSpPr/>
      </dsp:nvSpPr>
      <dsp:spPr>
        <a:xfrm>
          <a:off x="7233" y="1398230"/>
          <a:ext cx="4323754" cy="1729501"/>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rgbClr val="000000"/>
              </a:solidFill>
            </a:rPr>
            <a:t>The Senate </a:t>
          </a:r>
          <a:r>
            <a:rPr lang="en-US" sz="2500" i="1" kern="1200" dirty="0">
              <a:solidFill>
                <a:srgbClr val="000000"/>
              </a:solidFill>
            </a:rPr>
            <a:t>debates</a:t>
          </a:r>
          <a:r>
            <a:rPr lang="en-US" sz="2500" kern="1200" dirty="0">
              <a:solidFill>
                <a:srgbClr val="000000"/>
              </a:solidFill>
            </a:rPr>
            <a:t> the motion</a:t>
          </a:r>
        </a:p>
      </dsp:txBody>
      <dsp:txXfrm>
        <a:off x="871984" y="1398230"/>
        <a:ext cx="2594253" cy="1729501"/>
      </dsp:txXfrm>
    </dsp:sp>
    <dsp:sp modelId="{7AAC9DC6-C05D-AC4B-A4A5-CA0ED902E196}">
      <dsp:nvSpPr>
        <dsp:cNvPr id="0" name=""/>
        <dsp:cNvSpPr/>
      </dsp:nvSpPr>
      <dsp:spPr>
        <a:xfrm>
          <a:off x="3898612" y="1398230"/>
          <a:ext cx="4323754" cy="1729501"/>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rgbClr val="000000"/>
              </a:solidFill>
            </a:rPr>
            <a:t>Subsidiary motions are introduced and disposed of by the same process</a:t>
          </a:r>
        </a:p>
      </dsp:txBody>
      <dsp:txXfrm>
        <a:off x="4763363" y="1398230"/>
        <a:ext cx="2594253" cy="172950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5FF83-FF2B-2945-A933-591933475BF5}">
      <dsp:nvSpPr>
        <dsp:cNvPr id="0" name=""/>
        <dsp:cNvSpPr/>
      </dsp:nvSpPr>
      <dsp:spPr>
        <a:xfrm>
          <a:off x="4385" y="1255864"/>
          <a:ext cx="3316076" cy="1326430"/>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6015" tIns="38672" rIns="38672" bIns="38672"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rgbClr val="000000"/>
              </a:solidFill>
            </a:rPr>
            <a:t>The Chair </a:t>
          </a:r>
          <a:r>
            <a:rPr lang="en-US" sz="2900" i="1" kern="1200" dirty="0">
              <a:solidFill>
                <a:srgbClr val="000000"/>
              </a:solidFill>
            </a:rPr>
            <a:t>puts the question</a:t>
          </a:r>
          <a:endParaRPr lang="en-US" sz="2900" kern="1200" dirty="0">
            <a:solidFill>
              <a:srgbClr val="000000"/>
            </a:solidFill>
          </a:endParaRPr>
        </a:p>
      </dsp:txBody>
      <dsp:txXfrm>
        <a:off x="667600" y="1255864"/>
        <a:ext cx="1989646" cy="1326430"/>
      </dsp:txXfrm>
    </dsp:sp>
    <dsp:sp modelId="{2D5925B5-FB21-D543-95B6-2B1DD139AE7E}">
      <dsp:nvSpPr>
        <dsp:cNvPr id="0" name=""/>
        <dsp:cNvSpPr/>
      </dsp:nvSpPr>
      <dsp:spPr>
        <a:xfrm>
          <a:off x="4385" y="2748098"/>
          <a:ext cx="2652861" cy="52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289050">
            <a:lnSpc>
              <a:spcPct val="90000"/>
            </a:lnSpc>
            <a:spcBef>
              <a:spcPct val="0"/>
            </a:spcBef>
            <a:spcAft>
              <a:spcPct val="15000"/>
            </a:spcAft>
            <a:buChar char="•"/>
          </a:pPr>
          <a:r>
            <a:rPr lang="en-US" sz="2900" kern="1200" dirty="0"/>
            <a:t>We vote</a:t>
          </a:r>
        </a:p>
      </dsp:txBody>
      <dsp:txXfrm>
        <a:off x="4385" y="2748098"/>
        <a:ext cx="2652861" cy="522000"/>
      </dsp:txXfrm>
    </dsp:sp>
    <dsp:sp modelId="{9DDF893A-081B-CD46-B00C-6AF5C851284A}">
      <dsp:nvSpPr>
        <dsp:cNvPr id="0" name=""/>
        <dsp:cNvSpPr/>
      </dsp:nvSpPr>
      <dsp:spPr>
        <a:xfrm>
          <a:off x="3104461" y="1255864"/>
          <a:ext cx="3316076" cy="1326430"/>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6015" tIns="38672" rIns="38672" bIns="38672" numCol="1" spcCol="1270" anchor="ctr" anchorCtr="0">
          <a:noAutofit/>
        </a:bodyPr>
        <a:lstStyle/>
        <a:p>
          <a:pPr marL="0" lvl="0" indent="0" algn="ctr" defTabSz="1289050">
            <a:lnSpc>
              <a:spcPct val="90000"/>
            </a:lnSpc>
            <a:spcBef>
              <a:spcPct val="0"/>
            </a:spcBef>
            <a:spcAft>
              <a:spcPct val="35000"/>
            </a:spcAft>
            <a:buNone/>
          </a:pPr>
          <a:r>
            <a:rPr lang="en-US" sz="2900" kern="1200" dirty="0"/>
            <a:t>Procedural stuff</a:t>
          </a:r>
        </a:p>
      </dsp:txBody>
      <dsp:txXfrm>
        <a:off x="3767676" y="1255864"/>
        <a:ext cx="1989646" cy="1326430"/>
      </dsp:txXfrm>
    </dsp:sp>
    <dsp:sp modelId="{20B3594F-EFC6-6E41-84F7-0B6F2B732847}">
      <dsp:nvSpPr>
        <dsp:cNvPr id="0" name=""/>
        <dsp:cNvSpPr/>
      </dsp:nvSpPr>
      <dsp:spPr>
        <a:xfrm>
          <a:off x="6204538" y="1255864"/>
          <a:ext cx="3316076" cy="1326430"/>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6015" tIns="38672" rIns="38672" bIns="38672"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rgbClr val="000000"/>
              </a:solidFill>
            </a:rPr>
            <a:t>The Chair </a:t>
          </a:r>
          <a:r>
            <a:rPr lang="en-US" sz="2900" i="1" kern="1200" dirty="0">
              <a:solidFill>
                <a:srgbClr val="000000"/>
              </a:solidFill>
            </a:rPr>
            <a:t>announces  the result</a:t>
          </a:r>
          <a:r>
            <a:rPr lang="en-US" sz="2900" kern="1200" dirty="0">
              <a:solidFill>
                <a:srgbClr val="000000"/>
              </a:solidFill>
            </a:rPr>
            <a:t> </a:t>
          </a:r>
        </a:p>
      </dsp:txBody>
      <dsp:txXfrm>
        <a:off x="6867753" y="1255864"/>
        <a:ext cx="1989646" cy="132643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84D31-B7B4-5641-B3CE-50D0E24BDC6C}" type="datetimeFigureOut">
              <a:rPr lang="en-US" smtClean="0"/>
              <a:t>8/2/21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0E65BA-D3DC-A449-8B69-A5F4A8A60DB4}" type="slidenum">
              <a:rPr lang="en-US" smtClean="0"/>
              <a:t>‹#›</a:t>
            </a:fld>
            <a:endParaRPr lang="en-US"/>
          </a:p>
        </p:txBody>
      </p:sp>
    </p:spTree>
    <p:extLst>
      <p:ext uri="{BB962C8B-B14F-4D97-AF65-F5344CB8AC3E}">
        <p14:creationId xmlns:p14="http://schemas.microsoft.com/office/powerpoint/2010/main" val="603082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88CCD2A-2D49-5F49-AD2F-1377CE33B4CD}" type="datetimeFigureOut">
              <a:rPr lang="en-US" smtClean="0"/>
              <a:t>8/2/21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94E37-48A3-144C-A663-BCC941368662}" type="slidenum">
              <a:rPr lang="en-US" smtClean="0"/>
              <a:t>‹#›</a:t>
            </a:fld>
            <a:endParaRPr lang="en-US"/>
          </a:p>
        </p:txBody>
      </p:sp>
    </p:spTree>
    <p:extLst>
      <p:ext uri="{BB962C8B-B14F-4D97-AF65-F5344CB8AC3E}">
        <p14:creationId xmlns:p14="http://schemas.microsoft.com/office/powerpoint/2010/main" val="1704882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8CCD2A-2D49-5F49-AD2F-1377CE33B4CD}" type="datetimeFigureOut">
              <a:rPr lang="en-US" smtClean="0"/>
              <a:t>8/2/21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94E37-48A3-144C-A663-BCC941368662}" type="slidenum">
              <a:rPr lang="en-US" smtClean="0"/>
              <a:t>‹#›</a:t>
            </a:fld>
            <a:endParaRPr lang="en-US"/>
          </a:p>
        </p:txBody>
      </p:sp>
    </p:spTree>
    <p:extLst>
      <p:ext uri="{BB962C8B-B14F-4D97-AF65-F5344CB8AC3E}">
        <p14:creationId xmlns:p14="http://schemas.microsoft.com/office/powerpoint/2010/main" val="1650433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8CCD2A-2D49-5F49-AD2F-1377CE33B4CD}" type="datetimeFigureOut">
              <a:rPr lang="en-US" smtClean="0"/>
              <a:t>8/2/21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94E37-48A3-144C-A663-BCC941368662}" type="slidenum">
              <a:rPr lang="en-US" smtClean="0"/>
              <a:t>‹#›</a:t>
            </a:fld>
            <a:endParaRPr lang="en-US"/>
          </a:p>
        </p:txBody>
      </p:sp>
    </p:spTree>
    <p:extLst>
      <p:ext uri="{BB962C8B-B14F-4D97-AF65-F5344CB8AC3E}">
        <p14:creationId xmlns:p14="http://schemas.microsoft.com/office/powerpoint/2010/main" val="1937822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8CCD2A-2D49-5F49-AD2F-1377CE33B4CD}" type="datetimeFigureOut">
              <a:rPr lang="en-US" smtClean="0"/>
              <a:t>8/2/21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94E37-48A3-144C-A663-BCC941368662}" type="slidenum">
              <a:rPr lang="en-US" smtClean="0"/>
              <a:t>‹#›</a:t>
            </a:fld>
            <a:endParaRPr lang="en-US"/>
          </a:p>
        </p:txBody>
      </p:sp>
    </p:spTree>
    <p:extLst>
      <p:ext uri="{BB962C8B-B14F-4D97-AF65-F5344CB8AC3E}">
        <p14:creationId xmlns:p14="http://schemas.microsoft.com/office/powerpoint/2010/main" val="90060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CCD2A-2D49-5F49-AD2F-1377CE33B4CD}" type="datetimeFigureOut">
              <a:rPr lang="en-US" smtClean="0"/>
              <a:t>8/2/21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94E37-48A3-144C-A663-BCC941368662}" type="slidenum">
              <a:rPr lang="en-US" smtClean="0"/>
              <a:t>‹#›</a:t>
            </a:fld>
            <a:endParaRPr lang="en-US"/>
          </a:p>
        </p:txBody>
      </p:sp>
    </p:spTree>
    <p:extLst>
      <p:ext uri="{BB962C8B-B14F-4D97-AF65-F5344CB8AC3E}">
        <p14:creationId xmlns:p14="http://schemas.microsoft.com/office/powerpoint/2010/main" val="1818705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8CCD2A-2D49-5F49-AD2F-1377CE33B4CD}" type="datetimeFigureOut">
              <a:rPr lang="en-US" smtClean="0"/>
              <a:t>8/2/21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94E37-48A3-144C-A663-BCC941368662}" type="slidenum">
              <a:rPr lang="en-US" smtClean="0"/>
              <a:t>‹#›</a:t>
            </a:fld>
            <a:endParaRPr lang="en-US"/>
          </a:p>
        </p:txBody>
      </p:sp>
    </p:spTree>
    <p:extLst>
      <p:ext uri="{BB962C8B-B14F-4D97-AF65-F5344CB8AC3E}">
        <p14:creationId xmlns:p14="http://schemas.microsoft.com/office/powerpoint/2010/main" val="1853061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8CCD2A-2D49-5F49-AD2F-1377CE33B4CD}" type="datetimeFigureOut">
              <a:rPr lang="en-US" smtClean="0"/>
              <a:t>8/2/21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C94E37-48A3-144C-A663-BCC941368662}" type="slidenum">
              <a:rPr lang="en-US" smtClean="0"/>
              <a:t>‹#›</a:t>
            </a:fld>
            <a:endParaRPr lang="en-US"/>
          </a:p>
        </p:txBody>
      </p:sp>
    </p:spTree>
    <p:extLst>
      <p:ext uri="{BB962C8B-B14F-4D97-AF65-F5344CB8AC3E}">
        <p14:creationId xmlns:p14="http://schemas.microsoft.com/office/powerpoint/2010/main" val="1595285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8CCD2A-2D49-5F49-AD2F-1377CE33B4CD}" type="datetimeFigureOut">
              <a:rPr lang="en-US" smtClean="0"/>
              <a:t>8/2/21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C94E37-48A3-144C-A663-BCC941368662}" type="slidenum">
              <a:rPr lang="en-US" smtClean="0"/>
              <a:t>‹#›</a:t>
            </a:fld>
            <a:endParaRPr lang="en-US"/>
          </a:p>
        </p:txBody>
      </p:sp>
    </p:spTree>
    <p:extLst>
      <p:ext uri="{BB962C8B-B14F-4D97-AF65-F5344CB8AC3E}">
        <p14:creationId xmlns:p14="http://schemas.microsoft.com/office/powerpoint/2010/main" val="636502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CCD2A-2D49-5F49-AD2F-1377CE33B4CD}" type="datetimeFigureOut">
              <a:rPr lang="en-US" smtClean="0"/>
              <a:t>8/2/21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C94E37-48A3-144C-A663-BCC941368662}" type="slidenum">
              <a:rPr lang="en-US" smtClean="0"/>
              <a:t>‹#›</a:t>
            </a:fld>
            <a:endParaRPr lang="en-US"/>
          </a:p>
        </p:txBody>
      </p:sp>
    </p:spTree>
    <p:extLst>
      <p:ext uri="{BB962C8B-B14F-4D97-AF65-F5344CB8AC3E}">
        <p14:creationId xmlns:p14="http://schemas.microsoft.com/office/powerpoint/2010/main" val="108627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8CCD2A-2D49-5F49-AD2F-1377CE33B4CD}" type="datetimeFigureOut">
              <a:rPr lang="en-US" smtClean="0"/>
              <a:t>8/2/21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94E37-48A3-144C-A663-BCC941368662}" type="slidenum">
              <a:rPr lang="en-US" smtClean="0"/>
              <a:t>‹#›</a:t>
            </a:fld>
            <a:endParaRPr lang="en-US"/>
          </a:p>
        </p:txBody>
      </p:sp>
    </p:spTree>
    <p:extLst>
      <p:ext uri="{BB962C8B-B14F-4D97-AF65-F5344CB8AC3E}">
        <p14:creationId xmlns:p14="http://schemas.microsoft.com/office/powerpoint/2010/main" val="1325863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8CCD2A-2D49-5F49-AD2F-1377CE33B4CD}" type="datetimeFigureOut">
              <a:rPr lang="en-US" smtClean="0"/>
              <a:t>8/2/21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94E37-48A3-144C-A663-BCC941368662}" type="slidenum">
              <a:rPr lang="en-US" smtClean="0"/>
              <a:t>‹#›</a:t>
            </a:fld>
            <a:endParaRPr lang="en-US"/>
          </a:p>
        </p:txBody>
      </p:sp>
    </p:spTree>
    <p:extLst>
      <p:ext uri="{BB962C8B-B14F-4D97-AF65-F5344CB8AC3E}">
        <p14:creationId xmlns:p14="http://schemas.microsoft.com/office/powerpoint/2010/main" val="1489422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CCD2A-2D49-5F49-AD2F-1377CE33B4CD}" type="datetimeFigureOut">
              <a:rPr lang="en-US" smtClean="0"/>
              <a:t>8/2/21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94E37-48A3-144C-A663-BCC941368662}" type="slidenum">
              <a:rPr lang="en-US" smtClean="0"/>
              <a:t>‹#›</a:t>
            </a:fld>
            <a:endParaRPr lang="en-US"/>
          </a:p>
        </p:txBody>
      </p:sp>
    </p:spTree>
    <p:extLst>
      <p:ext uri="{BB962C8B-B14F-4D97-AF65-F5344CB8AC3E}">
        <p14:creationId xmlns:p14="http://schemas.microsoft.com/office/powerpoint/2010/main" val="1108789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Motions </a:t>
            </a:r>
          </a:p>
        </p:txBody>
      </p:sp>
      <p:sp>
        <p:nvSpPr>
          <p:cNvPr id="4" name="Subtitle 3"/>
          <p:cNvSpPr>
            <a:spLocks noGrp="1"/>
          </p:cNvSpPr>
          <p:nvPr>
            <p:ph type="subTitle" idx="1"/>
          </p:nvPr>
        </p:nvSpPr>
        <p:spPr>
          <a:xfrm>
            <a:off x="1524000" y="3612548"/>
            <a:ext cx="9144000" cy="1655762"/>
          </a:xfrm>
        </p:spPr>
        <p:txBody>
          <a:bodyPr/>
          <a:lstStyle/>
          <a:p>
            <a:r>
              <a:rPr lang="en-US" dirty="0"/>
              <a:t>Senate and parliamentary procedure overview</a:t>
            </a:r>
          </a:p>
          <a:p>
            <a:endParaRPr lang="en-US" dirty="0"/>
          </a:p>
        </p:txBody>
      </p:sp>
    </p:spTree>
    <p:extLst>
      <p:ext uri="{BB962C8B-B14F-4D97-AF65-F5344CB8AC3E}">
        <p14:creationId xmlns:p14="http://schemas.microsoft.com/office/powerpoint/2010/main" val="253666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Consideration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7015066"/>
              </p:ext>
            </p:extLst>
          </p:nvPr>
        </p:nvGraphicFramePr>
        <p:xfrm>
          <a:off x="1981200" y="160020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8774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Decision</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431981066"/>
              </p:ext>
            </p:extLst>
          </p:nvPr>
        </p:nvGraphicFramePr>
        <p:xfrm>
          <a:off x="838200" y="1752601"/>
          <a:ext cx="95250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7171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Making motions</a:t>
            </a:r>
          </a:p>
        </p:txBody>
      </p:sp>
      <p:sp>
        <p:nvSpPr>
          <p:cNvPr id="5" name="Subtitle 4"/>
          <p:cNvSpPr>
            <a:spLocks noGrp="1"/>
          </p:cNvSpPr>
          <p:nvPr>
            <p:ph type="subTitle" idx="1"/>
          </p:nvPr>
        </p:nvSpPr>
        <p:spPr/>
        <p:txBody>
          <a:bodyPr/>
          <a:lstStyle/>
          <a:p>
            <a:r>
              <a:rPr lang="en-US" dirty="0"/>
              <a:t>Step 1</a:t>
            </a:r>
          </a:p>
        </p:txBody>
      </p:sp>
    </p:spTree>
    <p:extLst>
      <p:ext uri="{BB962C8B-B14F-4D97-AF65-F5344CB8AC3E}">
        <p14:creationId xmlns:p14="http://schemas.microsoft.com/office/powerpoint/2010/main" val="1630119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a:r>
          </a:p>
        </p:txBody>
      </p:sp>
      <p:sp>
        <p:nvSpPr>
          <p:cNvPr id="3" name="Content Placeholder 2"/>
          <p:cNvSpPr>
            <a:spLocks noGrp="1"/>
          </p:cNvSpPr>
          <p:nvPr>
            <p:ph idx="1"/>
          </p:nvPr>
        </p:nvSpPr>
        <p:spPr/>
        <p:txBody>
          <a:bodyPr/>
          <a:lstStyle/>
          <a:p>
            <a:r>
              <a:rPr lang="en-US" dirty="0"/>
              <a:t>I move that _______________________.</a:t>
            </a:r>
          </a:p>
        </p:txBody>
      </p:sp>
    </p:spTree>
    <p:extLst>
      <p:ext uri="{BB962C8B-B14F-4D97-AF65-F5344CB8AC3E}">
        <p14:creationId xmlns:p14="http://schemas.microsoft.com/office/powerpoint/2010/main" val="716473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Resolutions</a:t>
            </a:r>
          </a:p>
        </p:txBody>
      </p:sp>
      <p:sp>
        <p:nvSpPr>
          <p:cNvPr id="3" name="Content Placeholder 2"/>
          <p:cNvSpPr>
            <a:spLocks noGrp="1"/>
          </p:cNvSpPr>
          <p:nvPr>
            <p:ph idx="1"/>
          </p:nvPr>
        </p:nvSpPr>
        <p:spPr/>
        <p:txBody>
          <a:bodyPr/>
          <a:lstStyle/>
          <a:p>
            <a:r>
              <a:rPr lang="en-US" dirty="0"/>
              <a:t>Resolutions are main motions</a:t>
            </a:r>
          </a:p>
          <a:p>
            <a:pPr lvl="1"/>
            <a:r>
              <a:rPr lang="en-US" dirty="0"/>
              <a:t>Alternatively: they are the content of main motions</a:t>
            </a:r>
          </a:p>
        </p:txBody>
      </p:sp>
    </p:spTree>
    <p:extLst>
      <p:ext uri="{BB962C8B-B14F-4D97-AF65-F5344CB8AC3E}">
        <p14:creationId xmlns:p14="http://schemas.microsoft.com/office/powerpoint/2010/main" val="1965518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Committee-introduced motions</a:t>
            </a:r>
          </a:p>
        </p:txBody>
      </p:sp>
      <p:sp>
        <p:nvSpPr>
          <p:cNvPr id="3" name="Content Placeholder 2"/>
          <p:cNvSpPr>
            <a:spLocks noGrp="1"/>
          </p:cNvSpPr>
          <p:nvPr>
            <p:ph idx="1"/>
          </p:nvPr>
        </p:nvSpPr>
        <p:spPr/>
        <p:txBody>
          <a:bodyPr/>
          <a:lstStyle/>
          <a:p>
            <a:r>
              <a:rPr lang="en-US" dirty="0"/>
              <a:t>Most Senate business involves resolutions that have been created by a committee.</a:t>
            </a:r>
          </a:p>
          <a:p>
            <a:r>
              <a:rPr lang="en-US" dirty="0"/>
              <a:t>The committee representative(s) introduces the resolution.</a:t>
            </a:r>
          </a:p>
          <a:p>
            <a:pPr lvl="1"/>
            <a:r>
              <a:rPr lang="en-US" dirty="0"/>
              <a:t>No second is required</a:t>
            </a:r>
          </a:p>
          <a:p>
            <a:pPr lvl="1"/>
            <a:r>
              <a:rPr lang="en-US" dirty="0"/>
              <a:t>At this point, the motion belongs to the body.</a:t>
            </a:r>
          </a:p>
          <a:p>
            <a:r>
              <a:rPr lang="en-US" dirty="0"/>
              <a:t>Committee representative(s) are assigned the floor first.</a:t>
            </a:r>
          </a:p>
          <a:p>
            <a:pPr lvl="1"/>
            <a:endParaRPr lang="en-US" dirty="0"/>
          </a:p>
        </p:txBody>
      </p:sp>
    </p:spTree>
    <p:extLst>
      <p:ext uri="{BB962C8B-B14F-4D97-AF65-F5344CB8AC3E}">
        <p14:creationId xmlns:p14="http://schemas.microsoft.com/office/powerpoint/2010/main" val="1868256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Committee representatives rights of debate</a:t>
            </a:r>
          </a:p>
        </p:txBody>
      </p:sp>
      <p:sp>
        <p:nvSpPr>
          <p:cNvPr id="3" name="Content Placeholder 2"/>
          <p:cNvSpPr>
            <a:spLocks noGrp="1"/>
          </p:cNvSpPr>
          <p:nvPr>
            <p:ph idx="1"/>
          </p:nvPr>
        </p:nvSpPr>
        <p:spPr/>
        <p:txBody>
          <a:bodyPr>
            <a:normAutofit lnSpcReduction="10000"/>
          </a:bodyPr>
          <a:lstStyle/>
          <a:p>
            <a:r>
              <a:rPr lang="en-US" dirty="0"/>
              <a:t>Once introduced, the motion no longer belongs to the committee; it belongs to the body.</a:t>
            </a:r>
          </a:p>
          <a:p>
            <a:r>
              <a:rPr lang="en-US" dirty="0"/>
              <a:t>Every senator has a right to speak twice on a motion.</a:t>
            </a:r>
          </a:p>
          <a:p>
            <a:r>
              <a:rPr lang="en-US" dirty="0"/>
              <a:t>Thus if a committee representative is also a senator, they may speak twice on a motion. </a:t>
            </a:r>
          </a:p>
          <a:p>
            <a:endParaRPr lang="en-US" dirty="0"/>
          </a:p>
          <a:p>
            <a:r>
              <a:rPr lang="en-US" dirty="0"/>
              <a:t>Note: The Chair will sometimes ask the committee representatives to remain at the microphone after introducing the motion so that they may more easily answer questions from the body when asked by the Chair.</a:t>
            </a:r>
          </a:p>
        </p:txBody>
      </p:sp>
    </p:spTree>
    <p:extLst>
      <p:ext uri="{BB962C8B-B14F-4D97-AF65-F5344CB8AC3E}">
        <p14:creationId xmlns:p14="http://schemas.microsoft.com/office/powerpoint/2010/main" val="1748730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Consideration</a:t>
            </a:r>
          </a:p>
        </p:txBody>
      </p:sp>
      <p:sp>
        <p:nvSpPr>
          <p:cNvPr id="5" name="Subtitle 4"/>
          <p:cNvSpPr>
            <a:spLocks noGrp="1"/>
          </p:cNvSpPr>
          <p:nvPr>
            <p:ph type="subTitle" idx="1"/>
          </p:nvPr>
        </p:nvSpPr>
        <p:spPr/>
        <p:txBody>
          <a:bodyPr/>
          <a:lstStyle/>
          <a:p>
            <a:r>
              <a:rPr lang="en-US" dirty="0"/>
              <a:t>Step 2: The fun stuff</a:t>
            </a:r>
          </a:p>
        </p:txBody>
      </p:sp>
    </p:spTree>
    <p:extLst>
      <p:ext uri="{BB962C8B-B14F-4D97-AF65-F5344CB8AC3E}">
        <p14:creationId xmlns:p14="http://schemas.microsoft.com/office/powerpoint/2010/main" val="1435870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Once the motion has been stated by the chair</a:t>
            </a:r>
          </a:p>
        </p:txBody>
      </p:sp>
      <p:sp>
        <p:nvSpPr>
          <p:cNvPr id="3" name="Content Placeholder 2"/>
          <p:cNvSpPr>
            <a:spLocks noGrp="1"/>
          </p:cNvSpPr>
          <p:nvPr>
            <p:ph idx="1"/>
          </p:nvPr>
        </p:nvSpPr>
        <p:spPr/>
        <p:txBody>
          <a:bodyPr/>
          <a:lstStyle/>
          <a:p>
            <a:r>
              <a:rPr lang="en-US" dirty="0"/>
              <a:t>Each senator may do the following:</a:t>
            </a:r>
          </a:p>
          <a:p>
            <a:pPr lvl="1"/>
            <a:r>
              <a:rPr lang="en-US" dirty="0"/>
              <a:t>Speak twice in debate on the motion.</a:t>
            </a:r>
          </a:p>
          <a:p>
            <a:pPr lvl="1"/>
            <a:r>
              <a:rPr lang="en-US" dirty="0"/>
              <a:t>Make a motion</a:t>
            </a:r>
          </a:p>
        </p:txBody>
      </p:sp>
    </p:spTree>
    <p:extLst>
      <p:ext uri="{BB962C8B-B14F-4D97-AF65-F5344CB8AC3E}">
        <p14:creationId xmlns:p14="http://schemas.microsoft.com/office/powerpoint/2010/main" val="301312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Asking questions</a:t>
            </a:r>
          </a:p>
        </p:txBody>
      </p:sp>
      <p:sp>
        <p:nvSpPr>
          <p:cNvPr id="3" name="Content Placeholder 2"/>
          <p:cNvSpPr>
            <a:spLocks noGrp="1"/>
          </p:cNvSpPr>
          <p:nvPr>
            <p:ph idx="1"/>
          </p:nvPr>
        </p:nvSpPr>
        <p:spPr/>
        <p:txBody>
          <a:bodyPr/>
          <a:lstStyle/>
          <a:p>
            <a:r>
              <a:rPr lang="en-US" dirty="0"/>
              <a:t>Asking for information or clarification about the motion or procedure.</a:t>
            </a:r>
          </a:p>
          <a:p>
            <a:r>
              <a:rPr lang="en-US" dirty="0"/>
              <a:t>No official limits on how many questions may ask.</a:t>
            </a:r>
          </a:p>
          <a:p>
            <a:r>
              <a:rPr lang="en-US" dirty="0"/>
              <a:t>How does this fit with the idea that each senator may speak twice?</a:t>
            </a:r>
          </a:p>
          <a:p>
            <a:pPr lvl="1"/>
            <a:r>
              <a:rPr lang="en-US" dirty="0"/>
              <a:t>Questions are actually motions, not contributes to debate:</a:t>
            </a:r>
          </a:p>
          <a:p>
            <a:pPr lvl="2"/>
            <a:r>
              <a:rPr lang="en-US" dirty="0"/>
              <a:t>Point of information; or, </a:t>
            </a:r>
          </a:p>
          <a:p>
            <a:pPr lvl="2"/>
            <a:r>
              <a:rPr lang="en-US" dirty="0"/>
              <a:t>Point of order</a:t>
            </a:r>
          </a:p>
        </p:txBody>
      </p:sp>
    </p:spTree>
    <p:extLst>
      <p:ext uri="{BB962C8B-B14F-4D97-AF65-F5344CB8AC3E}">
        <p14:creationId xmlns:p14="http://schemas.microsoft.com/office/powerpoint/2010/main" val="487662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 of motions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35170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423405744"/>
              </p:ext>
            </p:extLst>
          </p:nvPr>
        </p:nvGraphicFramePr>
        <p:xfrm>
          <a:off x="3048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7680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steps in considering motions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15943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Introduction</a:t>
            </a:r>
          </a:p>
        </p:txBody>
      </p:sp>
      <p:graphicFrame>
        <p:nvGraphicFramePr>
          <p:cNvPr id="4" name="Content Placeholder 3"/>
          <p:cNvGraphicFramePr>
            <a:graphicFrameLocks noGrp="1"/>
          </p:cNvGraphicFramePr>
          <p:nvPr>
            <p:ph idx="1"/>
          </p:nvPr>
        </p:nvGraphicFramePr>
        <p:xfrm>
          <a:off x="1981200" y="160020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6621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Consideration</a:t>
            </a:r>
          </a:p>
        </p:txBody>
      </p:sp>
      <p:graphicFrame>
        <p:nvGraphicFramePr>
          <p:cNvPr id="4" name="Content Placeholder 3"/>
          <p:cNvGraphicFramePr>
            <a:graphicFrameLocks noGrp="1"/>
          </p:cNvGraphicFramePr>
          <p:nvPr>
            <p:ph idx="1"/>
          </p:nvPr>
        </p:nvGraphicFramePr>
        <p:xfrm>
          <a:off x="1981200" y="160020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2698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Decision</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911580207"/>
              </p:ext>
            </p:extLst>
          </p:nvPr>
        </p:nvGraphicFramePr>
        <p:xfrm>
          <a:off x="2133600" y="175260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8794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Introduction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7650804"/>
              </p:ext>
            </p:extLst>
          </p:nvPr>
        </p:nvGraphicFramePr>
        <p:xfrm>
          <a:off x="630621" y="1600201"/>
          <a:ext cx="10405241"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472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life and times of a motion</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553313615"/>
              </p:ext>
            </p:extLst>
          </p:nvPr>
        </p:nvGraphicFramePr>
        <p:xfrm>
          <a:off x="630621" y="1825625"/>
          <a:ext cx="10723179" cy="43005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6544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490</Words>
  <Application>Microsoft Macintosh PowerPoint</Application>
  <PresentationFormat>Widescreen</PresentationFormat>
  <Paragraphs>81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Motions </vt:lpstr>
      <vt:lpstr>Types of motions</vt:lpstr>
      <vt:lpstr>PowerPoint Presentation</vt:lpstr>
      <vt:lpstr>Basic steps in considering motions</vt:lpstr>
      <vt:lpstr>Step 1: Introduction</vt:lpstr>
      <vt:lpstr>Step 2: Consideration</vt:lpstr>
      <vt:lpstr>Step 3: Decision</vt:lpstr>
      <vt:lpstr>Step 1: Introduction</vt:lpstr>
      <vt:lpstr>The life and times of a motion</vt:lpstr>
      <vt:lpstr>Step 2: Consideration</vt:lpstr>
      <vt:lpstr>Step 3: Decision</vt:lpstr>
      <vt:lpstr>Making motions</vt:lpstr>
      <vt:lpstr>Form</vt:lpstr>
      <vt:lpstr>Resolutions</vt:lpstr>
      <vt:lpstr>Committee-introduced motions</vt:lpstr>
      <vt:lpstr>Committee representatives rights of debate</vt:lpstr>
      <vt:lpstr>Consideration</vt:lpstr>
      <vt:lpstr>Once the motion has been stated by the chair</vt:lpstr>
      <vt:lpstr>Asking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Swenson, Adam R</dc:creator>
  <cp:lastModifiedBy>Swenson, Adam R</cp:lastModifiedBy>
  <cp:revision>14</cp:revision>
  <dcterms:created xsi:type="dcterms:W3CDTF">2017-02-13T17:55:36Z</dcterms:created>
  <dcterms:modified xsi:type="dcterms:W3CDTF">2021-08-02T20:34:30Z</dcterms:modified>
</cp:coreProperties>
</file>