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64" r:id="rId4"/>
    <p:sldId id="274" r:id="rId5"/>
    <p:sldId id="265" r:id="rId6"/>
    <p:sldId id="258" r:id="rId7"/>
    <p:sldId id="266" r:id="rId8"/>
    <p:sldId id="268" r:id="rId9"/>
    <p:sldId id="275" r:id="rId10"/>
    <p:sldId id="269" r:id="rId11"/>
    <p:sldId id="276" r:id="rId12"/>
    <p:sldId id="277" r:id="rId13"/>
    <p:sldId id="278" r:id="rId14"/>
    <p:sldId id="279" r:id="rId15"/>
    <p:sldId id="270" r:id="rId16"/>
    <p:sldId id="271" r:id="rId17"/>
    <p:sldId id="267" r:id="rId18"/>
    <p:sldId id="272" r:id="rId19"/>
    <p:sldId id="273" r:id="rId20"/>
    <p:sldId id="257" r:id="rId21"/>
    <p:sldId id="259" r:id="rId22"/>
    <p:sldId id="260" r:id="rId23"/>
    <p:sldId id="261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66008-02F7-BF4B-B4B9-D76E0DB24507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D2350-1C49-5E4C-8C27-0BA32C79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4984-F27B-DD42-8E21-3B1F643FACD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740-F764-B740-B02B-5E4772F89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6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4984-F27B-DD42-8E21-3B1F643FACD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740-F764-B740-B02B-5E4772F89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4984-F27B-DD42-8E21-3B1F643FACD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740-F764-B740-B02B-5E4772F89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3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4984-F27B-DD42-8E21-3B1F643FACD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740-F764-B740-B02B-5E4772F89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4984-F27B-DD42-8E21-3B1F643FACD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740-F764-B740-B02B-5E4772F89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7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4984-F27B-DD42-8E21-3B1F643FACD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740-F764-B740-B02B-5E4772F89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4984-F27B-DD42-8E21-3B1F643FACD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740-F764-B740-B02B-5E4772F89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8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4984-F27B-DD42-8E21-3B1F643FACD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740-F764-B740-B02B-5E4772F89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2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4984-F27B-DD42-8E21-3B1F643FACD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740-F764-B740-B02B-5E4772F89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0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4984-F27B-DD42-8E21-3B1F643FACD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740-F764-B740-B02B-5E4772F89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6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4984-F27B-DD42-8E21-3B1F643FACD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740-F764-B740-B02B-5E4772F89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2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4984-F27B-DD42-8E21-3B1F643FACDD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0C740-F764-B740-B02B-5E4772F89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9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oppose a 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 against the motion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oppose this resolution. What do I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resolution so extraordinarily bad that giving it the dignity of a vote would embarrass the Senate?</a:t>
            </a:r>
          </a:p>
          <a:p>
            <a:pPr lvl="1"/>
            <a:r>
              <a:rPr lang="en-US" dirty="0" smtClean="0"/>
              <a:t>Yes</a:t>
            </a:r>
          </a:p>
          <a:p>
            <a:pPr lvl="2"/>
            <a:r>
              <a:rPr lang="en-US" dirty="0" smtClean="0"/>
              <a:t>Really? Are you sure?</a:t>
            </a:r>
          </a:p>
          <a:p>
            <a:pPr lvl="3"/>
            <a:r>
              <a:rPr lang="en-US" dirty="0" smtClean="0"/>
              <a:t>Yes. I’m sure. We should not seriously debate the motion: “the Senate endorses replacing impaction with the murder of randomly selected students” </a:t>
            </a:r>
          </a:p>
          <a:p>
            <a:pPr lvl="2"/>
            <a:r>
              <a:rPr lang="en-US" dirty="0" smtClean="0"/>
              <a:t>You should….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5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oppose this resolution. What do I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not </a:t>
            </a:r>
            <a:r>
              <a:rPr lang="en-US" b="1" dirty="0" smtClean="0"/>
              <a:t>that</a:t>
            </a:r>
            <a:r>
              <a:rPr lang="en-US" dirty="0" smtClean="0"/>
              <a:t> bad. So what should I do?</a:t>
            </a:r>
          </a:p>
          <a:p>
            <a:r>
              <a:rPr lang="en-US" dirty="0" smtClean="0"/>
              <a:t>Two options (you may do both, but not at the same time)</a:t>
            </a:r>
          </a:p>
          <a:p>
            <a:pPr lvl="1"/>
            <a:r>
              <a:rPr lang="en-US" dirty="0" smtClean="0"/>
              <a:t>Option 1: Speak against the motion</a:t>
            </a:r>
          </a:p>
          <a:p>
            <a:pPr lvl="1"/>
            <a:r>
              <a:rPr lang="en-US" dirty="0" smtClean="0"/>
              <a:t>Option 2: Propose an amendment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5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to speak against the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Raise your hand.</a:t>
            </a:r>
          </a:p>
          <a:p>
            <a:r>
              <a:rPr lang="en-US" dirty="0" smtClean="0"/>
              <a:t>Wait for the Chair to notice and add you to the speakers list.</a:t>
            </a:r>
          </a:p>
          <a:p>
            <a:r>
              <a:rPr lang="en-US" dirty="0" smtClean="0"/>
              <a:t>Listen attentively to your colleagues.</a:t>
            </a:r>
          </a:p>
          <a:p>
            <a:r>
              <a:rPr lang="en-US" dirty="0" smtClean="0"/>
              <a:t>Wait for the Chair to call on you….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3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floor is yours!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</a:t>
            </a:r>
          </a:p>
          <a:p>
            <a:r>
              <a:rPr lang="en-US" dirty="0" smtClean="0"/>
              <a:t>State your name and that you oppose the motion</a:t>
            </a:r>
          </a:p>
          <a:p>
            <a:r>
              <a:rPr lang="en-US" dirty="0" smtClean="0"/>
              <a:t>Make the best argument you can for why your colleagues should vote against the motion.</a:t>
            </a:r>
          </a:p>
          <a:p>
            <a:pPr lvl="1"/>
            <a:r>
              <a:rPr lang="en-US" dirty="0" smtClean="0"/>
              <a:t>You’re only going to get one chance, so make it count.</a:t>
            </a:r>
          </a:p>
          <a:p>
            <a:pPr lvl="1"/>
            <a:r>
              <a:rPr lang="en-US" dirty="0" smtClean="0"/>
              <a:t>Get the point fast; Stay on topic.</a:t>
            </a:r>
          </a:p>
          <a:p>
            <a:pPr lvl="1"/>
            <a:r>
              <a:rPr lang="en-US" dirty="0" smtClean="0"/>
              <a:t>Do not refer to other Senators by name.</a:t>
            </a:r>
          </a:p>
          <a:p>
            <a:r>
              <a:rPr lang="en-US" dirty="0" smtClean="0"/>
              <a:t>Sit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9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46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the motion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5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to kill the motion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36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 against the motion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25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Reconsideration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2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86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oppose this resolution. What do I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resolution so extraordinarily bad that giving it the dignity of a vote would embarrass the Senate?</a:t>
            </a:r>
          </a:p>
          <a:p>
            <a:pPr lvl="1"/>
            <a:r>
              <a:rPr lang="en-US" dirty="0" smtClean="0"/>
              <a:t>Yes</a:t>
            </a:r>
          </a:p>
          <a:p>
            <a:pPr lvl="2"/>
            <a:r>
              <a:rPr lang="en-US" dirty="0" smtClean="0"/>
              <a:t>Really? Are you sure?</a:t>
            </a:r>
          </a:p>
          <a:p>
            <a:pPr lvl="3"/>
            <a:r>
              <a:rPr lang="en-US" dirty="0" smtClean="0"/>
              <a:t>Yes. I’m sure. We should not seriously debate the motion: “the Senate endorses replacing impaction with the murder of randomly selected students” </a:t>
            </a:r>
          </a:p>
          <a:p>
            <a:pPr lvl="2"/>
            <a:r>
              <a:rPr lang="en-US" dirty="0" smtClean="0"/>
              <a:t>You should….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42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oppose this resolution. What do I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not </a:t>
            </a:r>
            <a:r>
              <a:rPr lang="en-US" b="1" dirty="0" smtClean="0"/>
              <a:t>that</a:t>
            </a:r>
            <a:r>
              <a:rPr lang="en-US" dirty="0" smtClean="0"/>
              <a:t> bad. So what should I do?</a:t>
            </a:r>
          </a:p>
          <a:p>
            <a:r>
              <a:rPr lang="en-US" dirty="0" smtClean="0"/>
              <a:t>Two options (you may do both, but not at the same time)</a:t>
            </a:r>
          </a:p>
          <a:p>
            <a:pPr lvl="1"/>
            <a:r>
              <a:rPr lang="en-US" dirty="0" smtClean="0"/>
              <a:t>Option 1: Speak against the motion</a:t>
            </a:r>
          </a:p>
          <a:p>
            <a:pPr lvl="1"/>
            <a:r>
              <a:rPr lang="en-US" dirty="0" smtClean="0"/>
              <a:t>Option 2: Propose an amendment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3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to speak against the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Raise your hand.</a:t>
            </a:r>
          </a:p>
          <a:p>
            <a:r>
              <a:rPr lang="en-US" dirty="0" smtClean="0"/>
              <a:t>Wait for the Chair to notice and add you to the speakers list.</a:t>
            </a:r>
          </a:p>
          <a:p>
            <a:r>
              <a:rPr lang="en-US" dirty="0" smtClean="0"/>
              <a:t>Listen attentively to your colleagues.</a:t>
            </a:r>
          </a:p>
          <a:p>
            <a:r>
              <a:rPr lang="en-US" dirty="0" smtClean="0"/>
              <a:t>Wait for the Chair to call on you….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0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floor is yours!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</a:t>
            </a:r>
          </a:p>
          <a:p>
            <a:r>
              <a:rPr lang="en-US" dirty="0" smtClean="0"/>
              <a:t>State your name and that you oppose the motion</a:t>
            </a:r>
          </a:p>
          <a:p>
            <a:r>
              <a:rPr lang="en-US" dirty="0" smtClean="0"/>
              <a:t>Make the best argument you can for why your colleagues should vote against the motion.</a:t>
            </a:r>
          </a:p>
          <a:p>
            <a:pPr lvl="1"/>
            <a:r>
              <a:rPr lang="en-US" dirty="0" smtClean="0"/>
              <a:t>You’re only going to get one chance, so make it count.</a:t>
            </a:r>
          </a:p>
          <a:p>
            <a:pPr lvl="1"/>
            <a:r>
              <a:rPr lang="en-US" dirty="0" smtClean="0"/>
              <a:t>Get the point fast; Stay on topic.</a:t>
            </a:r>
          </a:p>
          <a:p>
            <a:pPr lvl="1"/>
            <a:r>
              <a:rPr lang="en-US" dirty="0" smtClean="0"/>
              <a:t>Do not refer to other Senators by name.</a:t>
            </a:r>
          </a:p>
          <a:p>
            <a:r>
              <a:rPr lang="en-US" dirty="0" smtClean="0"/>
              <a:t>Sit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29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1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oppose this motion: What do I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Before debate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motion stated by </a:t>
            </a:r>
            <a:r>
              <a:rPr lang="en-US" dirty="0" smtClean="0"/>
              <a:t>chair</a:t>
            </a:r>
          </a:p>
          <a:p>
            <a:pPr lvl="1"/>
            <a:r>
              <a:rPr lang="en-US" dirty="0" smtClean="0"/>
              <a:t>Objection to consideration of the question</a:t>
            </a:r>
          </a:p>
          <a:p>
            <a:pPr lvl="2"/>
            <a:r>
              <a:rPr lang="en-US" dirty="0" smtClean="0"/>
              <a:t>This should be very, very rare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During debate</a:t>
            </a:r>
          </a:p>
          <a:p>
            <a:pPr lvl="1"/>
            <a:r>
              <a:rPr lang="en-US" dirty="0" smtClean="0"/>
              <a:t>Convince others to oppose the motion</a:t>
            </a:r>
          </a:p>
          <a:p>
            <a:pPr lvl="2"/>
            <a:r>
              <a:rPr lang="en-US" dirty="0" smtClean="0"/>
              <a:t>Speak against the motion</a:t>
            </a:r>
          </a:p>
          <a:p>
            <a:pPr lvl="1"/>
            <a:r>
              <a:rPr lang="en-US" dirty="0" smtClean="0"/>
              <a:t>Improve the motion </a:t>
            </a:r>
          </a:p>
          <a:p>
            <a:pPr lvl="2"/>
            <a:r>
              <a:rPr lang="en-US" dirty="0" smtClean="0"/>
              <a:t>Introduce amendments so that it will be less objectionable if it passes.</a:t>
            </a:r>
          </a:p>
          <a:p>
            <a:pPr lvl="1"/>
            <a:r>
              <a:rPr lang="en-US" dirty="0" smtClean="0"/>
              <a:t>Make procedural motions to kill the motion before it reaches a vote</a:t>
            </a:r>
          </a:p>
          <a:p>
            <a:pPr lvl="2"/>
            <a:r>
              <a:rPr lang="en-US" dirty="0" smtClean="0"/>
              <a:t>Postpone indefinitely</a:t>
            </a:r>
          </a:p>
          <a:p>
            <a:pPr lvl="2"/>
            <a:r>
              <a:rPr lang="en-US" dirty="0" smtClean="0"/>
              <a:t>Do not use the motion to Lay on the Table ---very dangerous</a:t>
            </a:r>
          </a:p>
          <a:p>
            <a:r>
              <a:rPr lang="en-US" dirty="0" smtClean="0"/>
              <a:t>Vote</a:t>
            </a:r>
          </a:p>
          <a:p>
            <a:pPr lvl="1"/>
            <a:r>
              <a:rPr lang="en-US" dirty="0" smtClean="0"/>
              <a:t>Vote against the motion</a:t>
            </a:r>
          </a:p>
          <a:p>
            <a:r>
              <a:rPr lang="en-US" dirty="0" smtClean="0"/>
              <a:t>Motion passes</a:t>
            </a:r>
          </a:p>
          <a:p>
            <a:pPr lvl="1"/>
            <a:r>
              <a:rPr lang="en-US" dirty="0" smtClean="0"/>
              <a:t>Move to reconsider; or  </a:t>
            </a:r>
          </a:p>
          <a:p>
            <a:pPr lvl="1"/>
            <a:r>
              <a:rPr lang="en-US" dirty="0" smtClean="0"/>
              <a:t>Announce intent to reconsider at next meeting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5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oppose this resolution. What do I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resolution so extraordinarily bad that giving it the dignity of a vote would embarrass the Senate?</a:t>
            </a:r>
          </a:p>
          <a:p>
            <a:pPr lvl="1"/>
            <a:r>
              <a:rPr lang="en-US" dirty="0" smtClean="0"/>
              <a:t>Yes</a:t>
            </a:r>
          </a:p>
          <a:p>
            <a:pPr lvl="2"/>
            <a:r>
              <a:rPr lang="en-US" dirty="0" smtClean="0"/>
              <a:t>Really? Are you sure?</a:t>
            </a:r>
          </a:p>
          <a:p>
            <a:pPr lvl="3"/>
            <a:r>
              <a:rPr lang="en-US" dirty="0" smtClean="0"/>
              <a:t>Yes. I’m sure. We should not seriously debate the motion: “the Senate endorses replacing impaction with the murder of randomly selected students” </a:t>
            </a:r>
          </a:p>
          <a:p>
            <a:pPr lvl="2"/>
            <a:r>
              <a:rPr lang="en-US" dirty="0" smtClean="0"/>
              <a:t>You should….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Objection to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debate begins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Objection to the Consideration of 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 it does</a:t>
            </a:r>
            <a:endParaRPr lang="en-US" dirty="0" smtClean="0"/>
          </a:p>
          <a:p>
            <a:r>
              <a:rPr lang="en-US" dirty="0" smtClean="0"/>
              <a:t>Prevents any debate or consideration of the motion. </a:t>
            </a:r>
          </a:p>
          <a:p>
            <a:pPr marL="0" indent="0">
              <a:buNone/>
            </a:pPr>
            <a:r>
              <a:rPr lang="en-US" b="1" dirty="0" smtClean="0"/>
              <a:t>Special Considerations</a:t>
            </a:r>
          </a:p>
          <a:p>
            <a:r>
              <a:rPr lang="en-US" dirty="0" smtClean="0"/>
              <a:t>Must be moved before any debate or subsidiary motion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 Lay on the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63089" y="5240445"/>
          <a:ext cx="64699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993"/>
                <a:gridCol w="1293993"/>
                <a:gridCol w="1293993"/>
                <a:gridCol w="1341286"/>
                <a:gridCol w="1246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Debatable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Amendable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Two-thirds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6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6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0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oppose this resolution. What do I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not </a:t>
            </a:r>
            <a:r>
              <a:rPr lang="en-US" b="1" dirty="0" smtClean="0"/>
              <a:t>that</a:t>
            </a:r>
            <a:r>
              <a:rPr lang="en-US" dirty="0" smtClean="0"/>
              <a:t> bad. So what should I do?</a:t>
            </a:r>
          </a:p>
          <a:p>
            <a:r>
              <a:rPr lang="en-US" dirty="0" smtClean="0"/>
              <a:t>Two options (you may do both, but not at the same time)</a:t>
            </a:r>
          </a:p>
          <a:p>
            <a:pPr lvl="1"/>
            <a:r>
              <a:rPr lang="en-US" dirty="0" smtClean="0"/>
              <a:t>Option 1: Speak against the motion</a:t>
            </a:r>
          </a:p>
          <a:p>
            <a:pPr lvl="1"/>
            <a:r>
              <a:rPr lang="en-US" dirty="0" smtClean="0"/>
              <a:t>Option 2: Propose an amendment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733</Words>
  <Application>Microsoft Macintosh PowerPoint</Application>
  <PresentationFormat>Widescreen</PresentationFormat>
  <Paragraphs>105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Arial</vt:lpstr>
      <vt:lpstr>Office Theme</vt:lpstr>
      <vt:lpstr>How to oppose a motion</vt:lpstr>
      <vt:lpstr>Options</vt:lpstr>
      <vt:lpstr>I oppose this motion: What do I do?</vt:lpstr>
      <vt:lpstr>I oppose this resolution. What do I do?</vt:lpstr>
      <vt:lpstr>Objection to consideration</vt:lpstr>
      <vt:lpstr>Objection to the Consideration of the Question</vt:lpstr>
      <vt:lpstr>PowerPoint Presentation</vt:lpstr>
      <vt:lpstr>PowerPoint Presentation</vt:lpstr>
      <vt:lpstr>I oppose this resolution. What do I do?</vt:lpstr>
      <vt:lpstr>Speak against the motion</vt:lpstr>
      <vt:lpstr>I oppose this resolution. What do I do?</vt:lpstr>
      <vt:lpstr>I oppose this resolution. What do I do?</vt:lpstr>
      <vt:lpstr>I want to speak against the motion</vt:lpstr>
      <vt:lpstr>The floor is yours!</vt:lpstr>
      <vt:lpstr>Tactics</vt:lpstr>
      <vt:lpstr>Improve the motion</vt:lpstr>
      <vt:lpstr>Move to kill the motion</vt:lpstr>
      <vt:lpstr>Vote against the motion</vt:lpstr>
      <vt:lpstr>Reconsideration</vt:lpstr>
      <vt:lpstr>I oppose this resolution. What do I do?</vt:lpstr>
      <vt:lpstr>I oppose this resolution. What do I do?</vt:lpstr>
      <vt:lpstr>I want to speak against the motion</vt:lpstr>
      <vt:lpstr>The floor is yours!</vt:lpstr>
      <vt:lpstr>Tactics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Swenson, Adam R</dc:creator>
  <cp:lastModifiedBy>Swenson, Adam R</cp:lastModifiedBy>
  <cp:revision>5</cp:revision>
  <dcterms:created xsi:type="dcterms:W3CDTF">2017-02-14T02:53:28Z</dcterms:created>
  <dcterms:modified xsi:type="dcterms:W3CDTF">2017-02-26T22:17:48Z</dcterms:modified>
</cp:coreProperties>
</file>