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8"/>
    <p:restoredTop sz="94643"/>
  </p:normalViewPr>
  <p:slideViewPr>
    <p:cSldViewPr snapToGrid="0" snapToObjects="1">
      <p:cViewPr varScale="1">
        <p:scale>
          <a:sx n="121" d="100"/>
          <a:sy n="121" d="100"/>
        </p:scale>
        <p:origin x="184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7E65-3467-F743-A71E-CD37F5530D0B}" type="datetimeFigureOut">
              <a:rPr lang="en-US" smtClean="0"/>
              <a:t>2/26/17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5A133-3249-CE43-9D7B-4AD0D27C8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7E65-3467-F743-A71E-CD37F5530D0B}" type="datetimeFigureOut">
              <a:rPr lang="en-US" smtClean="0"/>
              <a:t>2/26/17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5A133-3249-CE43-9D7B-4AD0D27C8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513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7E65-3467-F743-A71E-CD37F5530D0B}" type="datetimeFigureOut">
              <a:rPr lang="en-US" smtClean="0"/>
              <a:t>2/26/17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5A133-3249-CE43-9D7B-4AD0D27C8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119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7E65-3467-F743-A71E-CD37F5530D0B}" type="datetimeFigureOut">
              <a:rPr lang="en-US" smtClean="0"/>
              <a:t>2/26/17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5A133-3249-CE43-9D7B-4AD0D27C8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944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7E65-3467-F743-A71E-CD37F5530D0B}" type="datetimeFigureOut">
              <a:rPr lang="en-US" smtClean="0"/>
              <a:t>2/26/17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5A133-3249-CE43-9D7B-4AD0D27C8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983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7E65-3467-F743-A71E-CD37F5530D0B}" type="datetimeFigureOut">
              <a:rPr lang="en-US" smtClean="0"/>
              <a:t>2/26/17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5A133-3249-CE43-9D7B-4AD0D27C8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7E65-3467-F743-A71E-CD37F5530D0B}" type="datetimeFigureOut">
              <a:rPr lang="en-US" smtClean="0"/>
              <a:t>2/26/17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5A133-3249-CE43-9D7B-4AD0D27C8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158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7E65-3467-F743-A71E-CD37F5530D0B}" type="datetimeFigureOut">
              <a:rPr lang="en-US" smtClean="0"/>
              <a:t>2/26/17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5A133-3249-CE43-9D7B-4AD0D27C8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544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7E65-3467-F743-A71E-CD37F5530D0B}" type="datetimeFigureOut">
              <a:rPr lang="en-US" smtClean="0"/>
              <a:t>2/26/17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5A133-3249-CE43-9D7B-4AD0D27C8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68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7E65-3467-F743-A71E-CD37F5530D0B}" type="datetimeFigureOut">
              <a:rPr lang="en-US" smtClean="0"/>
              <a:t>2/26/17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5A133-3249-CE43-9D7B-4AD0D27C8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918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7E65-3467-F743-A71E-CD37F5530D0B}" type="datetimeFigureOut">
              <a:rPr lang="en-US" smtClean="0"/>
              <a:t>2/26/17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5A133-3249-CE43-9D7B-4AD0D27C8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771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77E65-3467-F743-A71E-CD37F5530D0B}" type="datetimeFigureOut">
              <a:rPr lang="en-US" smtClean="0"/>
              <a:t>2/26/17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5A133-3249-CE43-9D7B-4AD0D27C8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93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Postponing action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535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Lay on the Table</a:t>
            </a:r>
          </a:p>
          <a:p>
            <a:r>
              <a:rPr lang="en-US" dirty="0" smtClean="0"/>
              <a:t>Postpone definitely</a:t>
            </a:r>
          </a:p>
          <a:p>
            <a:r>
              <a:rPr lang="en-US" dirty="0" smtClean="0"/>
              <a:t>Postpone indefinitely</a:t>
            </a:r>
          </a:p>
          <a:p>
            <a:r>
              <a:rPr lang="en-US" dirty="0" smtClean="0"/>
              <a:t>Commit / refer </a:t>
            </a:r>
          </a:p>
        </p:txBody>
      </p:sp>
    </p:spTree>
    <p:extLst>
      <p:ext uri="{BB962C8B-B14F-4D97-AF65-F5344CB8AC3E}">
        <p14:creationId xmlns:p14="http://schemas.microsoft.com/office/powerpoint/2010/main" val="2131302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930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</TotalTime>
  <Words>14</Words>
  <Application>Microsoft Macintosh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Office Theme</vt:lpstr>
      <vt:lpstr>Postponing action</vt:lpstr>
      <vt:lpstr>Motions</vt:lpstr>
      <vt:lpstr>PowerPoint Presentation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Postponing action</dc:title>
  <dc:creator>Swenson, Adam R</dc:creator>
  <cp:lastModifiedBy>Swenson, Adam R</cp:lastModifiedBy>
  <cp:revision>1</cp:revision>
  <dcterms:created xsi:type="dcterms:W3CDTF">2017-02-26T22:51:07Z</dcterms:created>
  <dcterms:modified xsi:type="dcterms:W3CDTF">2017-02-27T06:27:14Z</dcterms:modified>
</cp:coreProperties>
</file>