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AF11-E06C-B647-9B6C-EFC1703AAFD8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58D4-CF8F-7C4D-9EC2-C0E68DAE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3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AF11-E06C-B647-9B6C-EFC1703AAFD8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58D4-CF8F-7C4D-9EC2-C0E68DAE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AF11-E06C-B647-9B6C-EFC1703AAFD8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58D4-CF8F-7C4D-9EC2-C0E68DAE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AF11-E06C-B647-9B6C-EFC1703AAFD8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58D4-CF8F-7C4D-9EC2-C0E68DAE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4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AF11-E06C-B647-9B6C-EFC1703AAFD8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58D4-CF8F-7C4D-9EC2-C0E68DAE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2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AF11-E06C-B647-9B6C-EFC1703AAFD8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58D4-CF8F-7C4D-9EC2-C0E68DAE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8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AF11-E06C-B647-9B6C-EFC1703AAFD8}" type="datetimeFigureOut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58D4-CF8F-7C4D-9EC2-C0E68DAE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3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AF11-E06C-B647-9B6C-EFC1703AAFD8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58D4-CF8F-7C4D-9EC2-C0E68DAE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5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AF11-E06C-B647-9B6C-EFC1703AAFD8}" type="datetimeFigureOut">
              <a:rPr lang="en-US" smtClean="0"/>
              <a:t>2/26/17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58D4-CF8F-7C4D-9EC2-C0E68DAE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AF11-E06C-B647-9B6C-EFC1703AAFD8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58D4-CF8F-7C4D-9EC2-C0E68DAE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AF11-E06C-B647-9B6C-EFC1703AAFD8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58D4-CF8F-7C4D-9EC2-C0E68DAE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0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9AF11-E06C-B647-9B6C-EFC1703AAFD8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E58D4-CF8F-7C4D-9EC2-C0E68DAE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0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Procedural motions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Getting things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1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/>
              <a:t>Point of information; or, </a:t>
            </a:r>
          </a:p>
          <a:p>
            <a:pPr lvl="2"/>
            <a:r>
              <a:rPr lang="en-US" dirty="0" smtClean="0"/>
              <a:t>Point of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1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privilege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it is commonly used:</a:t>
            </a:r>
          </a:p>
          <a:p>
            <a:pPr lvl="1"/>
            <a:r>
              <a:rPr lang="en-US" dirty="0" smtClean="0"/>
              <a:t>Someone </a:t>
            </a:r>
            <a:r>
              <a:rPr lang="en-US" smtClean="0"/>
              <a:t>really wants </a:t>
            </a:r>
            <a:r>
              <a:rPr lang="en-US" dirty="0" smtClean="0"/>
              <a:t>to say something, so they claim personal privilege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74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Procedural motions</vt:lpstr>
      <vt:lpstr>PowerPoint Presentation</vt:lpstr>
      <vt:lpstr>Personal privilege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motions</dc:title>
  <dc:creator>Swenson, Adam R</dc:creator>
  <cp:lastModifiedBy>Swenson, Adam R</cp:lastModifiedBy>
  <cp:revision>1</cp:revision>
  <dcterms:created xsi:type="dcterms:W3CDTF">2017-02-26T22:02:18Z</dcterms:created>
  <dcterms:modified xsi:type="dcterms:W3CDTF">2017-02-26T22:03:51Z</dcterms:modified>
</cp:coreProperties>
</file>