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5" r:id="rId5"/>
    <p:sldId id="261" r:id="rId6"/>
    <p:sldId id="264" r:id="rId7"/>
    <p:sldId id="270" r:id="rId8"/>
    <p:sldId id="263" r:id="rId9"/>
    <p:sldId id="271" r:id="rId10"/>
    <p:sldId id="272" r:id="rId11"/>
    <p:sldId id="262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64EC85-8037-D044-9683-54A11A485869}">
          <p14:sldIdLst>
            <p14:sldId id="256"/>
            <p14:sldId id="259"/>
            <p14:sldId id="260"/>
            <p14:sldId id="265"/>
          </p14:sldIdLst>
        </p14:section>
        <p14:section name="vs debate" id="{AF924E04-E7E8-5240-BBF3-0348A4929A81}">
          <p14:sldIdLst>
            <p14:sldId id="261"/>
            <p14:sldId id="264"/>
            <p14:sldId id="270"/>
            <p14:sldId id="263"/>
            <p14:sldId id="271"/>
            <p14:sldId id="272"/>
          </p14:sldIdLst>
        </p14:section>
        <p14:section name="How to" id="{586FD76D-3694-2D4D-BDD7-B5D1CFCD208A}">
          <p14:sldIdLst>
            <p14:sldId id="262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D9D66-3667-F842-95F1-4E9BD28A260C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1CC56-22D9-5F4E-A158-A18538F52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3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5722-802E-4647-9EAC-F537D8CEA59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F75-3FBE-7941-99D1-F0C8A02A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5722-802E-4647-9EAC-F537D8CEA59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F75-3FBE-7941-99D1-F0C8A02A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5722-802E-4647-9EAC-F537D8CEA59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F75-3FBE-7941-99D1-F0C8A02A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5722-802E-4647-9EAC-F537D8CEA59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F75-3FBE-7941-99D1-F0C8A02A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5722-802E-4647-9EAC-F537D8CEA59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F75-3FBE-7941-99D1-F0C8A02A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2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5722-802E-4647-9EAC-F537D8CEA59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F75-3FBE-7941-99D1-F0C8A02A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5722-802E-4647-9EAC-F537D8CEA59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F75-3FBE-7941-99D1-F0C8A02A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5722-802E-4647-9EAC-F537D8CEA59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F75-3FBE-7941-99D1-F0C8A02A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0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5722-802E-4647-9EAC-F537D8CEA59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F75-3FBE-7941-99D1-F0C8A02A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3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5722-802E-4647-9EAC-F537D8CEA59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F75-3FBE-7941-99D1-F0C8A02A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2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5722-802E-4647-9EAC-F537D8CEA59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F75-3FBE-7941-99D1-F0C8A02A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65722-802E-4647-9EAC-F537D8CEA59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5F75-3FBE-7941-99D1-F0C8A02A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5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Asking for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 of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Chair calls on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3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floor is yours!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0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floor is yours!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</a:t>
            </a:r>
          </a:p>
          <a:p>
            <a:r>
              <a:rPr lang="en-US" dirty="0"/>
              <a:t>State your name and </a:t>
            </a:r>
            <a:r>
              <a:rPr lang="en-US" dirty="0" smtClean="0"/>
              <a:t>say either:</a:t>
            </a:r>
          </a:p>
          <a:p>
            <a:pPr lvl="1"/>
            <a:r>
              <a:rPr lang="en-US" dirty="0" smtClean="0"/>
              <a:t>I have a </a:t>
            </a:r>
            <a:r>
              <a:rPr lang="en-US" i="1" dirty="0" smtClean="0"/>
              <a:t>request for information</a:t>
            </a:r>
            <a:r>
              <a:rPr lang="en-US" dirty="0" smtClean="0"/>
              <a:t>; or </a:t>
            </a:r>
          </a:p>
          <a:p>
            <a:pPr lvl="1"/>
            <a:r>
              <a:rPr lang="en-US" dirty="0" smtClean="0"/>
              <a:t>I would like to raise a </a:t>
            </a:r>
            <a:r>
              <a:rPr lang="en-US" i="1" dirty="0" smtClean="0"/>
              <a:t>point of </a:t>
            </a:r>
            <a:r>
              <a:rPr lang="en-US" i="1" dirty="0" smtClean="0"/>
              <a:t>information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94576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floor is yours!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</a:t>
            </a:r>
          </a:p>
          <a:p>
            <a:r>
              <a:rPr lang="en-US" dirty="0"/>
              <a:t>State your name and </a:t>
            </a:r>
            <a:r>
              <a:rPr lang="en-US" dirty="0" smtClean="0"/>
              <a:t>say either:</a:t>
            </a:r>
          </a:p>
          <a:p>
            <a:pPr lvl="1"/>
            <a:r>
              <a:rPr lang="en-US" dirty="0" smtClean="0"/>
              <a:t>I have a </a:t>
            </a:r>
            <a:r>
              <a:rPr lang="en-US" i="1" dirty="0" smtClean="0"/>
              <a:t>request for information</a:t>
            </a:r>
            <a:r>
              <a:rPr lang="en-US" dirty="0" smtClean="0"/>
              <a:t>; or </a:t>
            </a:r>
          </a:p>
          <a:p>
            <a:pPr lvl="1"/>
            <a:r>
              <a:rPr lang="en-US" dirty="0" smtClean="0"/>
              <a:t>I would like to raise a </a:t>
            </a:r>
            <a:r>
              <a:rPr lang="en-US" i="1" dirty="0" smtClean="0"/>
              <a:t>point of information</a:t>
            </a:r>
          </a:p>
          <a:p>
            <a:r>
              <a:rPr lang="en-US" dirty="0" smtClean="0"/>
              <a:t>Say what you would like to </a:t>
            </a:r>
            <a:r>
              <a:rPr lang="en-US" dirty="0" smtClean="0"/>
              <a:t>know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324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floor is yours!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</a:t>
            </a:r>
          </a:p>
          <a:p>
            <a:r>
              <a:rPr lang="en-US" dirty="0"/>
              <a:t>State your name and </a:t>
            </a:r>
            <a:r>
              <a:rPr lang="en-US" dirty="0" smtClean="0"/>
              <a:t>say either:</a:t>
            </a:r>
          </a:p>
          <a:p>
            <a:pPr lvl="1"/>
            <a:r>
              <a:rPr lang="en-US" dirty="0" smtClean="0"/>
              <a:t>I have a </a:t>
            </a:r>
            <a:r>
              <a:rPr lang="en-US" i="1" dirty="0" smtClean="0"/>
              <a:t>request for information</a:t>
            </a:r>
            <a:r>
              <a:rPr lang="en-US" dirty="0" smtClean="0"/>
              <a:t>; or </a:t>
            </a:r>
          </a:p>
          <a:p>
            <a:pPr lvl="1"/>
            <a:r>
              <a:rPr lang="en-US" dirty="0" smtClean="0"/>
              <a:t>I would like to raise a </a:t>
            </a:r>
            <a:r>
              <a:rPr lang="en-US" i="1" dirty="0" smtClean="0"/>
              <a:t>point of information</a:t>
            </a:r>
          </a:p>
          <a:p>
            <a:r>
              <a:rPr lang="en-US" dirty="0" smtClean="0"/>
              <a:t>Say what you would like to know</a:t>
            </a:r>
          </a:p>
          <a:p>
            <a:r>
              <a:rPr lang="en-US" dirty="0" smtClean="0"/>
              <a:t>Sit </a:t>
            </a:r>
            <a:r>
              <a:rPr lang="en-US" dirty="0" smtClean="0"/>
              <a:t>down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69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floor is yours!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</a:t>
            </a:r>
          </a:p>
          <a:p>
            <a:r>
              <a:rPr lang="en-US" dirty="0"/>
              <a:t>State your name and </a:t>
            </a:r>
            <a:r>
              <a:rPr lang="en-US" dirty="0" smtClean="0"/>
              <a:t>say either:</a:t>
            </a:r>
          </a:p>
          <a:p>
            <a:pPr lvl="1"/>
            <a:r>
              <a:rPr lang="en-US" dirty="0" smtClean="0"/>
              <a:t>I have a </a:t>
            </a:r>
            <a:r>
              <a:rPr lang="en-US" i="1" dirty="0" smtClean="0"/>
              <a:t>request for information</a:t>
            </a:r>
            <a:r>
              <a:rPr lang="en-US" dirty="0" smtClean="0"/>
              <a:t>; or </a:t>
            </a:r>
          </a:p>
          <a:p>
            <a:pPr lvl="1"/>
            <a:r>
              <a:rPr lang="en-US" dirty="0" smtClean="0"/>
              <a:t>I would like to raise a </a:t>
            </a:r>
            <a:r>
              <a:rPr lang="en-US" i="1" dirty="0" smtClean="0"/>
              <a:t>point of information</a:t>
            </a:r>
          </a:p>
          <a:p>
            <a:r>
              <a:rPr lang="en-US" dirty="0" smtClean="0"/>
              <a:t>Say what you would like to know</a:t>
            </a:r>
          </a:p>
          <a:p>
            <a:r>
              <a:rPr lang="en-US" dirty="0" smtClean="0"/>
              <a:t>Sit down</a:t>
            </a:r>
          </a:p>
          <a:p>
            <a:r>
              <a:rPr lang="en-US" dirty="0" smtClean="0"/>
              <a:t>Listen attentively as the Chair answers or directs </a:t>
            </a:r>
            <a:r>
              <a:rPr lang="en-US" dirty="0" smtClean="0"/>
              <a:t>the question </a:t>
            </a:r>
            <a:r>
              <a:rPr lang="en-US" dirty="0" smtClean="0"/>
              <a:t>to someone knowledgeable</a:t>
            </a:r>
            <a:endParaRPr lang="en-US" dirty="0" smtClean="0"/>
          </a:p>
          <a:p>
            <a:pPr lvl="1"/>
            <a:r>
              <a:rPr lang="en-US" dirty="0" smtClean="0"/>
              <a:t>This is often the </a:t>
            </a:r>
            <a:r>
              <a:rPr lang="en-US" dirty="0" smtClean="0"/>
              <a:t>committee representative(s)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3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have a question about the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Normally:</a:t>
            </a:r>
          </a:p>
          <a:p>
            <a:pPr lvl="1"/>
            <a:r>
              <a:rPr lang="en-US" dirty="0" smtClean="0"/>
              <a:t>Raise </a:t>
            </a:r>
            <a:r>
              <a:rPr lang="en-US" dirty="0"/>
              <a:t>your hand.</a:t>
            </a:r>
          </a:p>
          <a:p>
            <a:pPr lvl="1"/>
            <a:r>
              <a:rPr lang="en-US" dirty="0"/>
              <a:t>Wait for the Chair to notice and add you to the speakers’ list.</a:t>
            </a:r>
          </a:p>
          <a:p>
            <a:pPr lvl="1"/>
            <a:r>
              <a:rPr lang="en-US" dirty="0"/>
              <a:t>Listen attentively to your colleagues.</a:t>
            </a:r>
          </a:p>
          <a:p>
            <a:pPr lvl="1"/>
            <a:r>
              <a:rPr lang="en-US" dirty="0" smtClean="0"/>
              <a:t>Wait </a:t>
            </a:r>
            <a:r>
              <a:rPr lang="en-US" dirty="0"/>
              <a:t>for the Chair to call on you…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23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a question about the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endParaRPr lang="en-US" dirty="0" smtClean="0"/>
          </a:p>
          <a:p>
            <a:pPr lvl="1"/>
            <a:r>
              <a:rPr lang="en-US" dirty="0" smtClean="0"/>
              <a:t>it’s </a:t>
            </a:r>
            <a:r>
              <a:rPr lang="en-US" dirty="0"/>
              <a:t>a </a:t>
            </a:r>
            <a:r>
              <a:rPr lang="en-US" dirty="0" smtClean="0"/>
              <a:t>quick, incidental question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 </a:t>
            </a:r>
          </a:p>
          <a:p>
            <a:pPr lvl="1"/>
            <a:r>
              <a:rPr lang="en-US" dirty="0" smtClean="0"/>
              <a:t>waiting </a:t>
            </a:r>
            <a:r>
              <a:rPr lang="en-US" dirty="0"/>
              <a:t>will be harmful to the debate:</a:t>
            </a:r>
          </a:p>
          <a:p>
            <a:r>
              <a:rPr lang="en-US" dirty="0" smtClean="0"/>
              <a:t>Then</a:t>
            </a:r>
          </a:p>
          <a:p>
            <a:pPr lvl="1"/>
            <a:r>
              <a:rPr lang="en-US" dirty="0" smtClean="0"/>
              <a:t>Wait </a:t>
            </a:r>
            <a:r>
              <a:rPr lang="en-US" dirty="0"/>
              <a:t>until the person speaking finishes. </a:t>
            </a:r>
            <a:endParaRPr lang="en-US" dirty="0" smtClean="0"/>
          </a:p>
          <a:p>
            <a:pPr lvl="1"/>
            <a:r>
              <a:rPr lang="en-US" dirty="0" smtClean="0"/>
              <a:t>Before </a:t>
            </a:r>
            <a:r>
              <a:rPr lang="en-US" dirty="0"/>
              <a:t>the Chair calls on someone else, stand and follow the instructions as though you’ve been assigned the floor.</a:t>
            </a:r>
          </a:p>
          <a:p>
            <a:pPr lvl="2"/>
            <a:r>
              <a:rPr lang="en-US" dirty="0"/>
              <a:t>Interruptions of speakers are permitted, but generally unnecessary and unhelpful </a:t>
            </a:r>
          </a:p>
        </p:txBody>
      </p:sp>
    </p:spTree>
    <p:extLst>
      <p:ext uri="{BB962C8B-B14F-4D97-AF65-F5344CB8AC3E}">
        <p14:creationId xmlns:p14="http://schemas.microsoft.com/office/powerpoint/2010/main" val="203997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.waiting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7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….still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 on! </a:t>
            </a:r>
            <a:r>
              <a:rPr lang="en-US" dirty="0" smtClean="0"/>
              <a:t>If I ask this question, am </a:t>
            </a:r>
            <a:r>
              <a:rPr lang="en-US" dirty="0" smtClean="0"/>
              <a:t>I giving up my turn to speak for/against the motion?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8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….still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 on! </a:t>
            </a:r>
            <a:r>
              <a:rPr lang="en-US" dirty="0" smtClean="0"/>
              <a:t>If I ask this question, am </a:t>
            </a:r>
            <a:r>
              <a:rPr lang="en-US" dirty="0" smtClean="0"/>
              <a:t>I giving up my turn to speak for/against the motion? </a:t>
            </a:r>
          </a:p>
          <a:p>
            <a:pPr lvl="1"/>
            <a:r>
              <a:rPr lang="en-US" dirty="0" smtClean="0"/>
              <a:t>No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076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….still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 on! </a:t>
            </a:r>
            <a:r>
              <a:rPr lang="en-US" dirty="0" smtClean="0"/>
              <a:t>If I ask this question, am </a:t>
            </a:r>
            <a:r>
              <a:rPr lang="en-US" dirty="0" smtClean="0"/>
              <a:t>I giving up my turn to speak for/against the motion? </a:t>
            </a:r>
          </a:p>
          <a:p>
            <a:pPr lvl="1"/>
            <a:r>
              <a:rPr lang="en-US" dirty="0" smtClean="0"/>
              <a:t>No. Well, </a:t>
            </a:r>
            <a:r>
              <a:rPr lang="en-US" dirty="0"/>
              <a:t>p</a:t>
            </a:r>
            <a:r>
              <a:rPr lang="en-US" dirty="0" smtClean="0"/>
              <a:t>robably not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444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….still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 on! </a:t>
            </a:r>
            <a:r>
              <a:rPr lang="en-US" dirty="0" smtClean="0"/>
              <a:t>If I ask this question, am </a:t>
            </a:r>
            <a:r>
              <a:rPr lang="en-US" dirty="0" smtClean="0"/>
              <a:t>I giving up my turn to speak for/against the motion? </a:t>
            </a:r>
          </a:p>
          <a:p>
            <a:pPr lvl="1"/>
            <a:r>
              <a:rPr lang="en-US" dirty="0" smtClean="0"/>
              <a:t>No. Well, </a:t>
            </a:r>
            <a:r>
              <a:rPr lang="en-US" dirty="0"/>
              <a:t>p</a:t>
            </a:r>
            <a:r>
              <a:rPr lang="en-US" dirty="0" smtClean="0"/>
              <a:t>robably not.</a:t>
            </a:r>
          </a:p>
          <a:p>
            <a:r>
              <a:rPr lang="en-US" dirty="0" err="1" smtClean="0"/>
              <a:t>Ummm</a:t>
            </a:r>
            <a:r>
              <a:rPr lang="en-US" dirty="0" smtClean="0"/>
              <a:t>, perhaps some more explanation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181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….still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 on! </a:t>
            </a:r>
            <a:r>
              <a:rPr lang="en-US" dirty="0" smtClean="0"/>
              <a:t>If I ask this question, am </a:t>
            </a:r>
            <a:r>
              <a:rPr lang="en-US" dirty="0" smtClean="0"/>
              <a:t>I giving up my turn to speak for/against the motion? </a:t>
            </a:r>
          </a:p>
          <a:p>
            <a:pPr lvl="1"/>
            <a:r>
              <a:rPr lang="en-US" dirty="0" smtClean="0"/>
              <a:t>No. Well, </a:t>
            </a:r>
            <a:r>
              <a:rPr lang="en-US" dirty="0"/>
              <a:t>p</a:t>
            </a:r>
            <a:r>
              <a:rPr lang="en-US" dirty="0" smtClean="0"/>
              <a:t>robably not.</a:t>
            </a:r>
          </a:p>
          <a:p>
            <a:r>
              <a:rPr lang="en-US" dirty="0" err="1" smtClean="0"/>
              <a:t>Ummm</a:t>
            </a:r>
            <a:r>
              <a:rPr lang="en-US" dirty="0" smtClean="0"/>
              <a:t>, perhaps some more explanation?</a:t>
            </a:r>
          </a:p>
          <a:p>
            <a:pPr lvl="1"/>
            <a:r>
              <a:rPr lang="en-US" dirty="0" smtClean="0"/>
              <a:t>This is </a:t>
            </a:r>
            <a:r>
              <a:rPr lang="en-US" dirty="0" smtClean="0"/>
              <a:t>a </a:t>
            </a:r>
            <a:r>
              <a:rPr lang="en-US" i="1" dirty="0" smtClean="0"/>
              <a:t>Privileged Motion. </a:t>
            </a:r>
            <a:r>
              <a:rPr lang="en-US" dirty="0" smtClean="0"/>
              <a:t>You are not speaking in debate. </a:t>
            </a:r>
            <a:endParaRPr lang="en-US" dirty="0"/>
          </a:p>
          <a:p>
            <a:pPr lvl="1"/>
            <a:r>
              <a:rPr lang="en-US" dirty="0" smtClean="0"/>
              <a:t>The catch is that these motions can be abused to conduct debate out of order.</a:t>
            </a:r>
          </a:p>
          <a:p>
            <a:pPr lvl="2"/>
            <a:r>
              <a:rPr lang="en-US" dirty="0" smtClean="0"/>
              <a:t>The remedy is the Chair treating abusive motions as debate.  </a:t>
            </a:r>
            <a:endParaRPr lang="en-US" dirty="0" smtClean="0"/>
          </a:p>
          <a:p>
            <a:pPr lvl="2"/>
            <a:r>
              <a:rPr lang="en-US" dirty="0" smtClean="0"/>
              <a:t>That is, you lose your turn.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448</Words>
  <Application>Microsoft Macintosh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Asking for information</vt:lpstr>
      <vt:lpstr>I have a question about the resolution</vt:lpstr>
      <vt:lpstr>I have a question about the resolution</vt:lpstr>
      <vt:lpstr>….waiting</vt:lpstr>
      <vt:lpstr>….still waiting</vt:lpstr>
      <vt:lpstr>….still waiting</vt:lpstr>
      <vt:lpstr>….still waiting</vt:lpstr>
      <vt:lpstr>….still waiting</vt:lpstr>
      <vt:lpstr>….still waiting</vt:lpstr>
      <vt:lpstr>The Chair calls on you!</vt:lpstr>
      <vt:lpstr>The floor is yours!</vt:lpstr>
      <vt:lpstr>The floor is yours!</vt:lpstr>
      <vt:lpstr>The floor is yours!</vt:lpstr>
      <vt:lpstr>The floor is yours!</vt:lpstr>
      <vt:lpstr>The floor is yours!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Swenson, Adam R</dc:creator>
  <cp:lastModifiedBy>Swenson, Adam R</cp:lastModifiedBy>
  <cp:revision>3</cp:revision>
  <dcterms:created xsi:type="dcterms:W3CDTF">2017-02-14T02:23:51Z</dcterms:created>
  <dcterms:modified xsi:type="dcterms:W3CDTF">2017-02-14T02:34:00Z</dcterms:modified>
</cp:coreProperties>
</file>