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8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1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A390-707B-2244-A7EE-2F6534DDA2F1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B339-33A5-964A-8734-56962E00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3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A390-707B-2244-A7EE-2F6534DDA2F1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B339-33A5-964A-8734-56962E00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8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A390-707B-2244-A7EE-2F6534DDA2F1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B339-33A5-964A-8734-56962E00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9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A390-707B-2244-A7EE-2F6534DDA2F1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B339-33A5-964A-8734-56962E00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7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A390-707B-2244-A7EE-2F6534DDA2F1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B339-33A5-964A-8734-56962E00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6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A390-707B-2244-A7EE-2F6534DDA2F1}" type="datetimeFigureOut">
              <a:rPr lang="en-US" smtClean="0"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B339-33A5-964A-8734-56962E00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A390-707B-2244-A7EE-2F6534DDA2F1}" type="datetimeFigureOut">
              <a:rPr lang="en-US" smtClean="0"/>
              <a:t>2/13/17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B339-33A5-964A-8734-56962E00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A390-707B-2244-A7EE-2F6534DDA2F1}" type="datetimeFigureOut">
              <a:rPr lang="en-US" smtClean="0"/>
              <a:t>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B339-33A5-964A-8734-56962E00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9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A390-707B-2244-A7EE-2F6534DDA2F1}" type="datetimeFigureOut">
              <a:rPr lang="en-US" smtClean="0"/>
              <a:t>2/13/17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B339-33A5-964A-8734-56962E00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2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A390-707B-2244-A7EE-2F6534DDA2F1}" type="datetimeFigureOut">
              <a:rPr lang="en-US" smtClean="0"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B339-33A5-964A-8734-56962E00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4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A390-707B-2244-A7EE-2F6534DDA2F1}" type="datetimeFigureOut">
              <a:rPr lang="en-US" smtClean="0"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B339-33A5-964A-8734-56962E00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DA390-707B-2244-A7EE-2F6534DDA2F1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4B339-33A5-964A-8734-56962E00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8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Role of Chair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7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Chairs exist to save committees from themselves.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4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Chair’s role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Air traffic controller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62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Chair’s responsibilities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Neutrality</a:t>
            </a:r>
          </a:p>
        </p:txBody>
      </p:sp>
    </p:spTree>
    <p:extLst>
      <p:ext uri="{BB962C8B-B14F-4D97-AF65-F5344CB8AC3E}">
        <p14:creationId xmlns:p14="http://schemas.microsoft.com/office/powerpoint/2010/main" val="181675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Chair’s power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Absolute, until an appeal.</a:t>
            </a:r>
          </a:p>
        </p:txBody>
      </p:sp>
    </p:spTree>
    <p:extLst>
      <p:ext uri="{BB962C8B-B14F-4D97-AF65-F5344CB8AC3E}">
        <p14:creationId xmlns:p14="http://schemas.microsoft.com/office/powerpoint/2010/main" val="133682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Role of Chair</vt:lpstr>
      <vt:lpstr>Chairs exist to save committees from themselves.</vt:lpstr>
      <vt:lpstr>Chair’s role</vt:lpstr>
      <vt:lpstr>Chair’s responsibilities</vt:lpstr>
      <vt:lpstr>Chair’s power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Swenson, Adam R</dc:creator>
  <cp:lastModifiedBy>Swenson, Adam R</cp:lastModifiedBy>
  <cp:revision>2</cp:revision>
  <dcterms:created xsi:type="dcterms:W3CDTF">2017-02-14T02:54:42Z</dcterms:created>
  <dcterms:modified xsi:type="dcterms:W3CDTF">2017-02-14T02:55:53Z</dcterms:modified>
</cp:coreProperties>
</file>