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7" r:id="rId2"/>
    <p:sldId id="275" r:id="rId3"/>
    <p:sldId id="258" r:id="rId4"/>
    <p:sldId id="259" r:id="rId5"/>
    <p:sldId id="273" r:id="rId6"/>
    <p:sldId id="274" r:id="rId7"/>
    <p:sldId id="268" r:id="rId8"/>
    <p:sldId id="269" r:id="rId9"/>
    <p:sldId id="270" r:id="rId10"/>
    <p:sldId id="272" r:id="rId11"/>
    <p:sldId id="271" r:id="rId12"/>
    <p:sldId id="260" r:id="rId13"/>
    <p:sldId id="267" r:id="rId14"/>
    <p:sldId id="265" r:id="rId15"/>
    <p:sldId id="266" r:id="rId16"/>
    <p:sldId id="263" r:id="rId17"/>
    <p:sldId id="262" r:id="rId18"/>
    <p:sldId id="264" r:id="rId19"/>
    <p:sldId id="261"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6"/>
    <p:restoredTop sz="94643"/>
  </p:normalViewPr>
  <p:slideViewPr>
    <p:cSldViewPr snapToGrid="0" snapToObjects="1">
      <p:cViewPr varScale="1">
        <p:scale>
          <a:sx n="115" d="100"/>
          <a:sy n="115" d="100"/>
        </p:scale>
        <p:origin x="22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12C4CD-BB3E-F246-B3E1-38848C887C03}"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62984D80-8A80-5C43-99EA-56838BC41D40}">
      <dgm:prSet custT="1"/>
      <dgm:spPr/>
      <dgm:t>
        <a:bodyPr/>
        <a:lstStyle/>
        <a:p>
          <a:pPr rtl="0"/>
          <a:r>
            <a:rPr lang="en-US" sz="500" dirty="0" smtClean="0"/>
            <a:t>Can your question be </a:t>
          </a:r>
          <a:r>
            <a:rPr lang="en-US" sz="1200" dirty="0" smtClean="0">
              <a:latin typeface="Didot" charset="0"/>
              <a:ea typeface="Didot" charset="0"/>
              <a:cs typeface="Didot" charset="0"/>
            </a:rPr>
            <a:t>answered</a:t>
          </a:r>
          <a:r>
            <a:rPr lang="en-US" sz="500" dirty="0" smtClean="0"/>
            <a:t> by other means?  </a:t>
          </a:r>
          <a:endParaRPr lang="en-US" sz="500" dirty="0"/>
        </a:p>
      </dgm:t>
    </dgm:pt>
    <dgm:pt modelId="{9CEC6AEB-18CA-EA43-B742-BFB4FB0C5B59}" type="parTrans" cxnId="{3A79024B-2D0C-5D41-85A8-072AC73CB43D}">
      <dgm:prSet/>
      <dgm:spPr/>
      <dgm:t>
        <a:bodyPr/>
        <a:lstStyle/>
        <a:p>
          <a:endParaRPr lang="en-US"/>
        </a:p>
      </dgm:t>
    </dgm:pt>
    <dgm:pt modelId="{9E0FD41C-A8BA-CA4B-96AC-3E16B5F8B503}" type="sibTrans" cxnId="{3A79024B-2D0C-5D41-85A8-072AC73CB43D}">
      <dgm:prSet/>
      <dgm:spPr/>
      <dgm:t>
        <a:bodyPr/>
        <a:lstStyle/>
        <a:p>
          <a:pPr rtl="0"/>
          <a:endParaRPr lang="en-US"/>
        </a:p>
      </dgm:t>
    </dgm:pt>
    <dgm:pt modelId="{EC4E511B-4238-5841-968E-6E1010BBB193}">
      <dgm:prSet/>
      <dgm:spPr/>
      <dgm:t>
        <a:bodyPr/>
        <a:lstStyle/>
        <a:p>
          <a:r>
            <a:rPr lang="en-US" dirty="0" smtClean="0"/>
            <a:t>Yes</a:t>
          </a:r>
          <a:endParaRPr lang="en-US" dirty="0"/>
        </a:p>
      </dgm:t>
    </dgm:pt>
    <dgm:pt modelId="{56F3DF62-80E1-DE4C-BA95-F7A625B419B8}" type="parTrans" cxnId="{D2901814-7531-A74A-9494-C8F6E94C1FD2}">
      <dgm:prSet/>
      <dgm:spPr/>
      <dgm:t>
        <a:bodyPr/>
        <a:lstStyle/>
        <a:p>
          <a:endParaRPr lang="en-US"/>
        </a:p>
      </dgm:t>
    </dgm:pt>
    <dgm:pt modelId="{B6833BE8-A33C-314F-9AD1-0A80C8D7C4A7}" type="sibTrans" cxnId="{D2901814-7531-A74A-9494-C8F6E94C1FD2}">
      <dgm:prSet/>
      <dgm:spPr/>
      <dgm:t>
        <a:bodyPr/>
        <a:lstStyle/>
        <a:p>
          <a:endParaRPr lang="en-US"/>
        </a:p>
      </dgm:t>
    </dgm:pt>
    <dgm:pt modelId="{88097CB6-5C55-C245-86E5-7FA39EECB52F}">
      <dgm:prSet/>
      <dgm:spPr/>
      <dgm:t>
        <a:bodyPr/>
        <a:lstStyle/>
        <a:p>
          <a:r>
            <a:rPr lang="en-US" dirty="0" smtClean="0"/>
            <a:t>No</a:t>
          </a:r>
          <a:endParaRPr lang="en-US" dirty="0"/>
        </a:p>
      </dgm:t>
    </dgm:pt>
    <dgm:pt modelId="{0169962A-E86B-5344-AF6B-08563374005F}" type="parTrans" cxnId="{6E8BACA4-3156-744D-B403-1B04C647515F}">
      <dgm:prSet/>
      <dgm:spPr/>
      <dgm:t>
        <a:bodyPr/>
        <a:lstStyle/>
        <a:p>
          <a:endParaRPr lang="en-US"/>
        </a:p>
      </dgm:t>
    </dgm:pt>
    <dgm:pt modelId="{66D81F41-8EE5-DB40-9387-46C16A82BCFA}" type="sibTrans" cxnId="{6E8BACA4-3156-744D-B403-1B04C647515F}">
      <dgm:prSet/>
      <dgm:spPr/>
      <dgm:t>
        <a:bodyPr/>
        <a:lstStyle/>
        <a:p>
          <a:endParaRPr lang="en-US"/>
        </a:p>
      </dgm:t>
    </dgm:pt>
    <dgm:pt modelId="{587C21B5-408D-2F47-8F02-AFD30A643D01}">
      <dgm:prSet custT="1"/>
      <dgm:spPr/>
      <dgm:t>
        <a:bodyPr/>
        <a:lstStyle/>
        <a:p>
          <a:r>
            <a:rPr lang="en-US" sz="1200" dirty="0" smtClean="0">
              <a:latin typeface="Didot" charset="0"/>
              <a:ea typeface="Didot" charset="0"/>
              <a:cs typeface="Didot" charset="0"/>
            </a:rPr>
            <a:t>You do not need to ask your </a:t>
          </a:r>
          <a:r>
            <a:rPr lang="en-US" sz="300" dirty="0" smtClean="0">
              <a:latin typeface="Didot" charset="0"/>
              <a:ea typeface="Didot" charset="0"/>
              <a:cs typeface="Didot" charset="0"/>
            </a:rPr>
            <a:t>question</a:t>
          </a:r>
          <a:r>
            <a:rPr lang="en-US" sz="1200" dirty="0" smtClean="0">
              <a:latin typeface="Didot" charset="0"/>
              <a:ea typeface="Didot" charset="0"/>
              <a:cs typeface="Didot" charset="0"/>
            </a:rPr>
            <a:t> if called upon.</a:t>
          </a:r>
          <a:endParaRPr lang="en-US" sz="1200" dirty="0">
            <a:latin typeface="Didot" charset="0"/>
            <a:ea typeface="Didot" charset="0"/>
            <a:cs typeface="Didot" charset="0"/>
          </a:endParaRPr>
        </a:p>
      </dgm:t>
    </dgm:pt>
    <dgm:pt modelId="{AFF2B524-8C3D-594C-A644-595A338639E5}" type="parTrans" cxnId="{25892F94-A59B-FF46-BDBE-C6380CDEA171}">
      <dgm:prSet/>
      <dgm:spPr/>
      <dgm:t>
        <a:bodyPr/>
        <a:lstStyle/>
        <a:p>
          <a:endParaRPr lang="en-US"/>
        </a:p>
      </dgm:t>
    </dgm:pt>
    <dgm:pt modelId="{002B506B-98FB-1C4B-9C1C-C6872EFFAA5C}" type="sibTrans" cxnId="{25892F94-A59B-FF46-BDBE-C6380CDEA171}">
      <dgm:prSet/>
      <dgm:spPr/>
      <dgm:t>
        <a:bodyPr/>
        <a:lstStyle/>
        <a:p>
          <a:endParaRPr lang="en-US"/>
        </a:p>
      </dgm:t>
    </dgm:pt>
    <dgm:pt modelId="{91668E54-2EF6-224C-AAE5-E9E0AE38DD88}">
      <dgm:prSet/>
      <dgm:spPr/>
      <dgm:t>
        <a:bodyPr/>
        <a:lstStyle/>
        <a:p>
          <a:endParaRPr lang="en-US" dirty="0"/>
        </a:p>
      </dgm:t>
    </dgm:pt>
    <dgm:pt modelId="{5B722581-8DCE-C442-8CE6-2F49C0EC1DB4}" type="parTrans" cxnId="{6A109AC7-4937-D840-8CC5-FD5C0ADA96FF}">
      <dgm:prSet/>
      <dgm:spPr/>
      <dgm:t>
        <a:bodyPr/>
        <a:lstStyle/>
        <a:p>
          <a:endParaRPr lang="en-US"/>
        </a:p>
      </dgm:t>
    </dgm:pt>
    <dgm:pt modelId="{D4D3E22E-BA1D-2D4E-A2EB-9538EC42A380}" type="sibTrans" cxnId="{6A109AC7-4937-D840-8CC5-FD5C0ADA96FF}">
      <dgm:prSet/>
      <dgm:spPr/>
      <dgm:t>
        <a:bodyPr/>
        <a:lstStyle/>
        <a:p>
          <a:endParaRPr lang="en-US"/>
        </a:p>
      </dgm:t>
    </dgm:pt>
    <dgm:pt modelId="{4771A4CD-ACE6-9441-81D1-0362A728D3D4}" type="pres">
      <dgm:prSet presAssocID="{3E12C4CD-BB3E-F246-B3E1-38848C887C03}" presName="hierChild1" presStyleCnt="0">
        <dgm:presLayoutVars>
          <dgm:orgChart val="1"/>
          <dgm:chPref val="1"/>
          <dgm:dir/>
          <dgm:animOne val="branch"/>
          <dgm:animLvl val="lvl"/>
          <dgm:resizeHandles/>
        </dgm:presLayoutVars>
      </dgm:prSet>
      <dgm:spPr/>
      <dgm:t>
        <a:bodyPr/>
        <a:lstStyle/>
        <a:p>
          <a:endParaRPr lang="en-US"/>
        </a:p>
      </dgm:t>
    </dgm:pt>
    <dgm:pt modelId="{C4E6E7B7-F84D-2545-B344-78F8DC8F7A37}" type="pres">
      <dgm:prSet presAssocID="{62984D80-8A80-5C43-99EA-56838BC41D40}" presName="hierRoot1" presStyleCnt="0">
        <dgm:presLayoutVars>
          <dgm:hierBranch val="init"/>
        </dgm:presLayoutVars>
      </dgm:prSet>
      <dgm:spPr/>
    </dgm:pt>
    <dgm:pt modelId="{C683317C-86DF-684A-95C9-3298357E9B42}" type="pres">
      <dgm:prSet presAssocID="{62984D80-8A80-5C43-99EA-56838BC41D40}" presName="rootComposite1" presStyleCnt="0"/>
      <dgm:spPr/>
    </dgm:pt>
    <dgm:pt modelId="{7FD00628-D592-5149-9FD1-EBC297AA066F}" type="pres">
      <dgm:prSet presAssocID="{62984D80-8A80-5C43-99EA-56838BC41D40}" presName="rootText1" presStyleLbl="node0" presStyleIdx="0" presStyleCnt="1" custScaleX="110000" custScaleY="110000">
        <dgm:presLayoutVars>
          <dgm:chPref val="3"/>
        </dgm:presLayoutVars>
      </dgm:prSet>
      <dgm:spPr/>
      <dgm:t>
        <a:bodyPr/>
        <a:lstStyle/>
        <a:p>
          <a:endParaRPr lang="en-US"/>
        </a:p>
      </dgm:t>
    </dgm:pt>
    <dgm:pt modelId="{A4B84DF0-8EFB-2B4E-881F-B92F35A6CF6E}" type="pres">
      <dgm:prSet presAssocID="{62984D80-8A80-5C43-99EA-56838BC41D40}" presName="rootConnector1" presStyleLbl="node1" presStyleIdx="0" presStyleCnt="0"/>
      <dgm:spPr/>
      <dgm:t>
        <a:bodyPr/>
        <a:lstStyle/>
        <a:p>
          <a:endParaRPr lang="en-US"/>
        </a:p>
      </dgm:t>
    </dgm:pt>
    <dgm:pt modelId="{7157D28E-EAB6-3C41-8C11-888D46E30AB1}" type="pres">
      <dgm:prSet presAssocID="{62984D80-8A80-5C43-99EA-56838BC41D40}" presName="hierChild2" presStyleCnt="0"/>
      <dgm:spPr/>
    </dgm:pt>
    <dgm:pt modelId="{78A87EDF-8D77-2D45-94CA-A0302D219359}" type="pres">
      <dgm:prSet presAssocID="{56F3DF62-80E1-DE4C-BA95-F7A625B419B8}" presName="Name37" presStyleLbl="parChTrans1D2" presStyleIdx="0" presStyleCnt="3"/>
      <dgm:spPr/>
      <dgm:t>
        <a:bodyPr/>
        <a:lstStyle/>
        <a:p>
          <a:endParaRPr lang="en-US"/>
        </a:p>
      </dgm:t>
    </dgm:pt>
    <dgm:pt modelId="{57A7AB7E-10B6-D14B-AD55-067621A280B0}" type="pres">
      <dgm:prSet presAssocID="{EC4E511B-4238-5841-968E-6E1010BBB193}" presName="hierRoot2" presStyleCnt="0">
        <dgm:presLayoutVars>
          <dgm:hierBranch val="init"/>
        </dgm:presLayoutVars>
      </dgm:prSet>
      <dgm:spPr/>
    </dgm:pt>
    <dgm:pt modelId="{EE3E07C2-408A-E24D-9392-CF46B0B8D887}" type="pres">
      <dgm:prSet presAssocID="{EC4E511B-4238-5841-968E-6E1010BBB193}" presName="rootComposite" presStyleCnt="0"/>
      <dgm:spPr/>
    </dgm:pt>
    <dgm:pt modelId="{FFFBBD1B-C459-384E-B0DE-B766E28A9A68}" type="pres">
      <dgm:prSet presAssocID="{EC4E511B-4238-5841-968E-6E1010BBB193}" presName="rootText" presStyleLbl="node2" presStyleIdx="0" presStyleCnt="3">
        <dgm:presLayoutVars>
          <dgm:chPref val="3"/>
        </dgm:presLayoutVars>
      </dgm:prSet>
      <dgm:spPr/>
      <dgm:t>
        <a:bodyPr/>
        <a:lstStyle/>
        <a:p>
          <a:endParaRPr lang="en-US"/>
        </a:p>
      </dgm:t>
    </dgm:pt>
    <dgm:pt modelId="{DE3666BC-E676-4D49-8DAC-0F16EB388828}" type="pres">
      <dgm:prSet presAssocID="{EC4E511B-4238-5841-968E-6E1010BBB193}" presName="rootConnector" presStyleLbl="node2" presStyleIdx="0" presStyleCnt="3"/>
      <dgm:spPr/>
      <dgm:t>
        <a:bodyPr/>
        <a:lstStyle/>
        <a:p>
          <a:endParaRPr lang="en-US"/>
        </a:p>
      </dgm:t>
    </dgm:pt>
    <dgm:pt modelId="{7514985D-CED1-3645-B7B9-2F7DC8A8B543}" type="pres">
      <dgm:prSet presAssocID="{EC4E511B-4238-5841-968E-6E1010BBB193}" presName="hierChild4" presStyleCnt="0"/>
      <dgm:spPr/>
    </dgm:pt>
    <dgm:pt modelId="{0314D3C4-E072-1146-B0B1-88E2F257EAD0}" type="pres">
      <dgm:prSet presAssocID="{AFF2B524-8C3D-594C-A644-595A338639E5}" presName="Name37" presStyleLbl="parChTrans1D3" presStyleIdx="0" presStyleCnt="1"/>
      <dgm:spPr/>
      <dgm:t>
        <a:bodyPr/>
        <a:lstStyle/>
        <a:p>
          <a:endParaRPr lang="en-US"/>
        </a:p>
      </dgm:t>
    </dgm:pt>
    <dgm:pt modelId="{B91CFBF3-2C60-114E-9651-0CCE5B75382B}" type="pres">
      <dgm:prSet presAssocID="{587C21B5-408D-2F47-8F02-AFD30A643D01}" presName="hierRoot2" presStyleCnt="0">
        <dgm:presLayoutVars>
          <dgm:hierBranch val="init"/>
        </dgm:presLayoutVars>
      </dgm:prSet>
      <dgm:spPr/>
    </dgm:pt>
    <dgm:pt modelId="{E7607BF7-0350-7041-B4BB-8AE81A452DFA}" type="pres">
      <dgm:prSet presAssocID="{587C21B5-408D-2F47-8F02-AFD30A643D01}" presName="rootComposite" presStyleCnt="0"/>
      <dgm:spPr/>
    </dgm:pt>
    <dgm:pt modelId="{AA5A15DE-ECDA-6148-B27A-40A4929AB6CE}" type="pres">
      <dgm:prSet presAssocID="{587C21B5-408D-2F47-8F02-AFD30A643D01}" presName="rootText" presStyleLbl="node3" presStyleIdx="0" presStyleCnt="1">
        <dgm:presLayoutVars>
          <dgm:chPref val="3"/>
        </dgm:presLayoutVars>
      </dgm:prSet>
      <dgm:spPr/>
      <dgm:t>
        <a:bodyPr/>
        <a:lstStyle/>
        <a:p>
          <a:endParaRPr lang="en-US"/>
        </a:p>
      </dgm:t>
    </dgm:pt>
    <dgm:pt modelId="{D1E874BA-7D59-D94C-A74C-A37FC9CB00BD}" type="pres">
      <dgm:prSet presAssocID="{587C21B5-408D-2F47-8F02-AFD30A643D01}" presName="rootConnector" presStyleLbl="node3" presStyleIdx="0" presStyleCnt="1"/>
      <dgm:spPr/>
      <dgm:t>
        <a:bodyPr/>
        <a:lstStyle/>
        <a:p>
          <a:endParaRPr lang="en-US"/>
        </a:p>
      </dgm:t>
    </dgm:pt>
    <dgm:pt modelId="{B2AEFECC-EA7B-0545-ACE1-20A417AAD125}" type="pres">
      <dgm:prSet presAssocID="{587C21B5-408D-2F47-8F02-AFD30A643D01}" presName="hierChild4" presStyleCnt="0"/>
      <dgm:spPr/>
    </dgm:pt>
    <dgm:pt modelId="{4A3A912C-366B-A040-92AE-9E4134B748BA}" type="pres">
      <dgm:prSet presAssocID="{587C21B5-408D-2F47-8F02-AFD30A643D01}" presName="hierChild5" presStyleCnt="0"/>
      <dgm:spPr/>
    </dgm:pt>
    <dgm:pt modelId="{1D03778D-B1BF-484B-85D4-F6375947D4CF}" type="pres">
      <dgm:prSet presAssocID="{EC4E511B-4238-5841-968E-6E1010BBB193}" presName="hierChild5" presStyleCnt="0"/>
      <dgm:spPr/>
    </dgm:pt>
    <dgm:pt modelId="{BAA1634B-82CA-8248-B649-0B0D22FD8578}" type="pres">
      <dgm:prSet presAssocID="{0169962A-E86B-5344-AF6B-08563374005F}" presName="Name37" presStyleLbl="parChTrans1D2" presStyleIdx="1" presStyleCnt="3"/>
      <dgm:spPr/>
      <dgm:t>
        <a:bodyPr/>
        <a:lstStyle/>
        <a:p>
          <a:endParaRPr lang="en-US"/>
        </a:p>
      </dgm:t>
    </dgm:pt>
    <dgm:pt modelId="{37C78C60-94B6-3E44-B24B-E7A2182EDC23}" type="pres">
      <dgm:prSet presAssocID="{88097CB6-5C55-C245-86E5-7FA39EECB52F}" presName="hierRoot2" presStyleCnt="0">
        <dgm:presLayoutVars>
          <dgm:hierBranch val="init"/>
        </dgm:presLayoutVars>
      </dgm:prSet>
      <dgm:spPr/>
    </dgm:pt>
    <dgm:pt modelId="{CA015D69-3542-CA44-A1B4-973CEC7E2D7C}" type="pres">
      <dgm:prSet presAssocID="{88097CB6-5C55-C245-86E5-7FA39EECB52F}" presName="rootComposite" presStyleCnt="0"/>
      <dgm:spPr/>
    </dgm:pt>
    <dgm:pt modelId="{16664243-48F8-AD4A-928A-D9767E849367}" type="pres">
      <dgm:prSet presAssocID="{88097CB6-5C55-C245-86E5-7FA39EECB52F}" presName="rootText" presStyleLbl="node2" presStyleIdx="1" presStyleCnt="3">
        <dgm:presLayoutVars>
          <dgm:chPref val="3"/>
        </dgm:presLayoutVars>
      </dgm:prSet>
      <dgm:spPr/>
      <dgm:t>
        <a:bodyPr/>
        <a:lstStyle/>
        <a:p>
          <a:endParaRPr lang="en-US"/>
        </a:p>
      </dgm:t>
    </dgm:pt>
    <dgm:pt modelId="{95E0799A-1E56-074E-AF99-C644EB3C48E6}" type="pres">
      <dgm:prSet presAssocID="{88097CB6-5C55-C245-86E5-7FA39EECB52F}" presName="rootConnector" presStyleLbl="node2" presStyleIdx="1" presStyleCnt="3"/>
      <dgm:spPr/>
      <dgm:t>
        <a:bodyPr/>
        <a:lstStyle/>
        <a:p>
          <a:endParaRPr lang="en-US"/>
        </a:p>
      </dgm:t>
    </dgm:pt>
    <dgm:pt modelId="{43112260-AF2F-934E-B603-D68EE5661A78}" type="pres">
      <dgm:prSet presAssocID="{88097CB6-5C55-C245-86E5-7FA39EECB52F}" presName="hierChild4" presStyleCnt="0"/>
      <dgm:spPr/>
    </dgm:pt>
    <dgm:pt modelId="{D8927B22-FAAF-764C-B1DE-451DC0B70218}" type="pres">
      <dgm:prSet presAssocID="{88097CB6-5C55-C245-86E5-7FA39EECB52F}" presName="hierChild5" presStyleCnt="0"/>
      <dgm:spPr/>
    </dgm:pt>
    <dgm:pt modelId="{969F88AA-AAE2-324B-9D66-87317F5F32B5}" type="pres">
      <dgm:prSet presAssocID="{5B722581-8DCE-C442-8CE6-2F49C0EC1DB4}" presName="Name37" presStyleLbl="parChTrans1D2" presStyleIdx="2" presStyleCnt="3"/>
      <dgm:spPr/>
      <dgm:t>
        <a:bodyPr/>
        <a:lstStyle/>
        <a:p>
          <a:endParaRPr lang="en-US"/>
        </a:p>
      </dgm:t>
    </dgm:pt>
    <dgm:pt modelId="{D6F1DAF3-39D2-644B-BEBE-D125EAAE063A}" type="pres">
      <dgm:prSet presAssocID="{91668E54-2EF6-224C-AAE5-E9E0AE38DD88}" presName="hierRoot2" presStyleCnt="0">
        <dgm:presLayoutVars>
          <dgm:hierBranch val="init"/>
        </dgm:presLayoutVars>
      </dgm:prSet>
      <dgm:spPr/>
    </dgm:pt>
    <dgm:pt modelId="{DDEE1DE9-A4AD-984F-ABF3-D24B93B3634E}" type="pres">
      <dgm:prSet presAssocID="{91668E54-2EF6-224C-AAE5-E9E0AE38DD88}" presName="rootComposite" presStyleCnt="0"/>
      <dgm:spPr/>
    </dgm:pt>
    <dgm:pt modelId="{2BA2EA87-C782-EA4C-8243-005774C3034B}" type="pres">
      <dgm:prSet presAssocID="{91668E54-2EF6-224C-AAE5-E9E0AE38DD88}" presName="rootText" presStyleLbl="node2" presStyleIdx="2" presStyleCnt="3">
        <dgm:presLayoutVars>
          <dgm:chPref val="3"/>
        </dgm:presLayoutVars>
      </dgm:prSet>
      <dgm:spPr/>
      <dgm:t>
        <a:bodyPr/>
        <a:lstStyle/>
        <a:p>
          <a:endParaRPr lang="en-US"/>
        </a:p>
      </dgm:t>
    </dgm:pt>
    <dgm:pt modelId="{7F830B57-73ED-3547-B418-384F789E4595}" type="pres">
      <dgm:prSet presAssocID="{91668E54-2EF6-224C-AAE5-E9E0AE38DD88}" presName="rootConnector" presStyleLbl="node2" presStyleIdx="2" presStyleCnt="3"/>
      <dgm:spPr/>
      <dgm:t>
        <a:bodyPr/>
        <a:lstStyle/>
        <a:p>
          <a:endParaRPr lang="en-US"/>
        </a:p>
      </dgm:t>
    </dgm:pt>
    <dgm:pt modelId="{49FB0CE1-6AA3-9B48-9722-7B0234C4A70F}" type="pres">
      <dgm:prSet presAssocID="{91668E54-2EF6-224C-AAE5-E9E0AE38DD88}" presName="hierChild4" presStyleCnt="0"/>
      <dgm:spPr/>
    </dgm:pt>
    <dgm:pt modelId="{805A925C-5FDD-4F41-BD0E-BEA594CF084F}" type="pres">
      <dgm:prSet presAssocID="{91668E54-2EF6-224C-AAE5-E9E0AE38DD88}" presName="hierChild5" presStyleCnt="0"/>
      <dgm:spPr/>
    </dgm:pt>
    <dgm:pt modelId="{CAB24C04-7BF3-9942-89F5-F3DDD7F50313}" type="pres">
      <dgm:prSet presAssocID="{62984D80-8A80-5C43-99EA-56838BC41D40}" presName="hierChild3" presStyleCnt="0"/>
      <dgm:spPr/>
    </dgm:pt>
  </dgm:ptLst>
  <dgm:cxnLst>
    <dgm:cxn modelId="{6593DF3A-25D8-3C49-8B9B-4E3DD6572002}" type="presOf" srcId="{62984D80-8A80-5C43-99EA-56838BC41D40}" destId="{A4B84DF0-8EFB-2B4E-881F-B92F35A6CF6E}" srcOrd="1" destOrd="0" presId="urn:microsoft.com/office/officeart/2005/8/layout/orgChart1"/>
    <dgm:cxn modelId="{FBFDB058-1234-2340-BA36-ED2CAF31D2D7}" type="presOf" srcId="{62984D80-8A80-5C43-99EA-56838BC41D40}" destId="{7FD00628-D592-5149-9FD1-EBC297AA066F}" srcOrd="0" destOrd="0" presId="urn:microsoft.com/office/officeart/2005/8/layout/orgChart1"/>
    <dgm:cxn modelId="{B09A510C-DDF6-DD43-887E-9A292328F067}" type="presOf" srcId="{0169962A-E86B-5344-AF6B-08563374005F}" destId="{BAA1634B-82CA-8248-B649-0B0D22FD8578}" srcOrd="0" destOrd="0" presId="urn:microsoft.com/office/officeart/2005/8/layout/orgChart1"/>
    <dgm:cxn modelId="{3A79024B-2D0C-5D41-85A8-072AC73CB43D}" srcId="{3E12C4CD-BB3E-F246-B3E1-38848C887C03}" destId="{62984D80-8A80-5C43-99EA-56838BC41D40}" srcOrd="0" destOrd="0" parTransId="{9CEC6AEB-18CA-EA43-B742-BFB4FB0C5B59}" sibTransId="{9E0FD41C-A8BA-CA4B-96AC-3E16B5F8B503}"/>
    <dgm:cxn modelId="{2C4B4176-2572-BC4A-B076-33D839561CD6}" type="presOf" srcId="{587C21B5-408D-2F47-8F02-AFD30A643D01}" destId="{D1E874BA-7D59-D94C-A74C-A37FC9CB00BD}" srcOrd="1" destOrd="0" presId="urn:microsoft.com/office/officeart/2005/8/layout/orgChart1"/>
    <dgm:cxn modelId="{95988E29-E2DC-774E-B1A4-EC05E46747A8}" type="presOf" srcId="{5B722581-8DCE-C442-8CE6-2F49C0EC1DB4}" destId="{969F88AA-AAE2-324B-9D66-87317F5F32B5}" srcOrd="0" destOrd="0" presId="urn:microsoft.com/office/officeart/2005/8/layout/orgChart1"/>
    <dgm:cxn modelId="{0B2BC1E1-060D-1648-8D56-8EA946F04293}" type="presOf" srcId="{56F3DF62-80E1-DE4C-BA95-F7A625B419B8}" destId="{78A87EDF-8D77-2D45-94CA-A0302D219359}" srcOrd="0" destOrd="0" presId="urn:microsoft.com/office/officeart/2005/8/layout/orgChart1"/>
    <dgm:cxn modelId="{94A30CA6-1908-674D-B2E4-CF11BCD9698E}" type="presOf" srcId="{88097CB6-5C55-C245-86E5-7FA39EECB52F}" destId="{16664243-48F8-AD4A-928A-D9767E849367}" srcOrd="0" destOrd="0" presId="urn:microsoft.com/office/officeart/2005/8/layout/orgChart1"/>
    <dgm:cxn modelId="{BB71CF88-09B9-4044-B45F-6916CF8CCE70}" type="presOf" srcId="{88097CB6-5C55-C245-86E5-7FA39EECB52F}" destId="{95E0799A-1E56-074E-AF99-C644EB3C48E6}" srcOrd="1" destOrd="0" presId="urn:microsoft.com/office/officeart/2005/8/layout/orgChart1"/>
    <dgm:cxn modelId="{DE69A4B2-C273-844D-927A-9E48ACA55215}" type="presOf" srcId="{3E12C4CD-BB3E-F246-B3E1-38848C887C03}" destId="{4771A4CD-ACE6-9441-81D1-0362A728D3D4}" srcOrd="0" destOrd="0" presId="urn:microsoft.com/office/officeart/2005/8/layout/orgChart1"/>
    <dgm:cxn modelId="{25184DF3-02C4-1647-AC53-BD0AD97FF7AD}" type="presOf" srcId="{EC4E511B-4238-5841-968E-6E1010BBB193}" destId="{FFFBBD1B-C459-384E-B0DE-B766E28A9A68}" srcOrd="0" destOrd="0" presId="urn:microsoft.com/office/officeart/2005/8/layout/orgChart1"/>
    <dgm:cxn modelId="{C02FDC83-3D17-A74A-AB57-4F5321E66451}" type="presOf" srcId="{587C21B5-408D-2F47-8F02-AFD30A643D01}" destId="{AA5A15DE-ECDA-6148-B27A-40A4929AB6CE}" srcOrd="0" destOrd="0" presId="urn:microsoft.com/office/officeart/2005/8/layout/orgChart1"/>
    <dgm:cxn modelId="{CB1185A0-4DC0-B143-9ABA-0C0A3CB7ECB2}" type="presOf" srcId="{AFF2B524-8C3D-594C-A644-595A338639E5}" destId="{0314D3C4-E072-1146-B0B1-88E2F257EAD0}" srcOrd="0" destOrd="0" presId="urn:microsoft.com/office/officeart/2005/8/layout/orgChart1"/>
    <dgm:cxn modelId="{43474A97-9381-214E-81A4-4F8CE11C18B0}" type="presOf" srcId="{91668E54-2EF6-224C-AAE5-E9E0AE38DD88}" destId="{2BA2EA87-C782-EA4C-8243-005774C3034B}" srcOrd="0" destOrd="0" presId="urn:microsoft.com/office/officeart/2005/8/layout/orgChart1"/>
    <dgm:cxn modelId="{25892F94-A59B-FF46-BDBE-C6380CDEA171}" srcId="{EC4E511B-4238-5841-968E-6E1010BBB193}" destId="{587C21B5-408D-2F47-8F02-AFD30A643D01}" srcOrd="0" destOrd="0" parTransId="{AFF2B524-8C3D-594C-A644-595A338639E5}" sibTransId="{002B506B-98FB-1C4B-9C1C-C6872EFFAA5C}"/>
    <dgm:cxn modelId="{6A109AC7-4937-D840-8CC5-FD5C0ADA96FF}" srcId="{62984D80-8A80-5C43-99EA-56838BC41D40}" destId="{91668E54-2EF6-224C-AAE5-E9E0AE38DD88}" srcOrd="2" destOrd="0" parTransId="{5B722581-8DCE-C442-8CE6-2F49C0EC1DB4}" sibTransId="{D4D3E22E-BA1D-2D4E-A2EB-9538EC42A380}"/>
    <dgm:cxn modelId="{6E8BACA4-3156-744D-B403-1B04C647515F}" srcId="{62984D80-8A80-5C43-99EA-56838BC41D40}" destId="{88097CB6-5C55-C245-86E5-7FA39EECB52F}" srcOrd="1" destOrd="0" parTransId="{0169962A-E86B-5344-AF6B-08563374005F}" sibTransId="{66D81F41-8EE5-DB40-9387-46C16A82BCFA}"/>
    <dgm:cxn modelId="{ACBE6652-A81C-F74E-84DE-38E9C47EED0A}" type="presOf" srcId="{91668E54-2EF6-224C-AAE5-E9E0AE38DD88}" destId="{7F830B57-73ED-3547-B418-384F789E4595}" srcOrd="1" destOrd="0" presId="urn:microsoft.com/office/officeart/2005/8/layout/orgChart1"/>
    <dgm:cxn modelId="{EDAD2BA2-9E04-A545-B00F-6D8828667894}" type="presOf" srcId="{EC4E511B-4238-5841-968E-6E1010BBB193}" destId="{DE3666BC-E676-4D49-8DAC-0F16EB388828}" srcOrd="1" destOrd="0" presId="urn:microsoft.com/office/officeart/2005/8/layout/orgChart1"/>
    <dgm:cxn modelId="{D2901814-7531-A74A-9494-C8F6E94C1FD2}" srcId="{62984D80-8A80-5C43-99EA-56838BC41D40}" destId="{EC4E511B-4238-5841-968E-6E1010BBB193}" srcOrd="0" destOrd="0" parTransId="{56F3DF62-80E1-DE4C-BA95-F7A625B419B8}" sibTransId="{B6833BE8-A33C-314F-9AD1-0A80C8D7C4A7}"/>
    <dgm:cxn modelId="{14E9383C-5A4A-F348-9F53-EBCEDCDB1714}" type="presParOf" srcId="{4771A4CD-ACE6-9441-81D1-0362A728D3D4}" destId="{C4E6E7B7-F84D-2545-B344-78F8DC8F7A37}" srcOrd="0" destOrd="0" presId="urn:microsoft.com/office/officeart/2005/8/layout/orgChart1"/>
    <dgm:cxn modelId="{E52D6399-6B18-1942-8DF6-DE395230BF6A}" type="presParOf" srcId="{C4E6E7B7-F84D-2545-B344-78F8DC8F7A37}" destId="{C683317C-86DF-684A-95C9-3298357E9B42}" srcOrd="0" destOrd="0" presId="urn:microsoft.com/office/officeart/2005/8/layout/orgChart1"/>
    <dgm:cxn modelId="{2CDD50DD-6DCF-9749-842F-8DA7DAF41A67}" type="presParOf" srcId="{C683317C-86DF-684A-95C9-3298357E9B42}" destId="{7FD00628-D592-5149-9FD1-EBC297AA066F}" srcOrd="0" destOrd="0" presId="urn:microsoft.com/office/officeart/2005/8/layout/orgChart1"/>
    <dgm:cxn modelId="{079A52B9-CF33-5243-B552-C0FFFA51C692}" type="presParOf" srcId="{C683317C-86DF-684A-95C9-3298357E9B42}" destId="{A4B84DF0-8EFB-2B4E-881F-B92F35A6CF6E}" srcOrd="1" destOrd="0" presId="urn:microsoft.com/office/officeart/2005/8/layout/orgChart1"/>
    <dgm:cxn modelId="{26D94F98-EB51-4149-9542-E1B0B77B0684}" type="presParOf" srcId="{C4E6E7B7-F84D-2545-B344-78F8DC8F7A37}" destId="{7157D28E-EAB6-3C41-8C11-888D46E30AB1}" srcOrd="1" destOrd="0" presId="urn:microsoft.com/office/officeart/2005/8/layout/orgChart1"/>
    <dgm:cxn modelId="{E2560FC9-D8A5-5640-A661-77E6B5706FB2}" type="presParOf" srcId="{7157D28E-EAB6-3C41-8C11-888D46E30AB1}" destId="{78A87EDF-8D77-2D45-94CA-A0302D219359}" srcOrd="0" destOrd="0" presId="urn:microsoft.com/office/officeart/2005/8/layout/orgChart1"/>
    <dgm:cxn modelId="{63EC539E-5BC2-594D-B247-2485B00D4F01}" type="presParOf" srcId="{7157D28E-EAB6-3C41-8C11-888D46E30AB1}" destId="{57A7AB7E-10B6-D14B-AD55-067621A280B0}" srcOrd="1" destOrd="0" presId="urn:microsoft.com/office/officeart/2005/8/layout/orgChart1"/>
    <dgm:cxn modelId="{D44E3211-CFB5-294D-936A-66F972DC6937}" type="presParOf" srcId="{57A7AB7E-10B6-D14B-AD55-067621A280B0}" destId="{EE3E07C2-408A-E24D-9392-CF46B0B8D887}" srcOrd="0" destOrd="0" presId="urn:microsoft.com/office/officeart/2005/8/layout/orgChart1"/>
    <dgm:cxn modelId="{79BCD5C7-D204-544F-91FC-3C47EB931956}" type="presParOf" srcId="{EE3E07C2-408A-E24D-9392-CF46B0B8D887}" destId="{FFFBBD1B-C459-384E-B0DE-B766E28A9A68}" srcOrd="0" destOrd="0" presId="urn:microsoft.com/office/officeart/2005/8/layout/orgChart1"/>
    <dgm:cxn modelId="{0C632F6E-B7D2-DE48-9E2F-FBE92BF6FADB}" type="presParOf" srcId="{EE3E07C2-408A-E24D-9392-CF46B0B8D887}" destId="{DE3666BC-E676-4D49-8DAC-0F16EB388828}" srcOrd="1" destOrd="0" presId="urn:microsoft.com/office/officeart/2005/8/layout/orgChart1"/>
    <dgm:cxn modelId="{4269355A-95AD-DD43-A796-EF170161D579}" type="presParOf" srcId="{57A7AB7E-10B6-D14B-AD55-067621A280B0}" destId="{7514985D-CED1-3645-B7B9-2F7DC8A8B543}" srcOrd="1" destOrd="0" presId="urn:microsoft.com/office/officeart/2005/8/layout/orgChart1"/>
    <dgm:cxn modelId="{6057A86A-F235-4845-B87E-DCCEA52C231A}" type="presParOf" srcId="{7514985D-CED1-3645-B7B9-2F7DC8A8B543}" destId="{0314D3C4-E072-1146-B0B1-88E2F257EAD0}" srcOrd="0" destOrd="0" presId="urn:microsoft.com/office/officeart/2005/8/layout/orgChart1"/>
    <dgm:cxn modelId="{A93C174B-0A59-D543-8FD5-C279DA8E8457}" type="presParOf" srcId="{7514985D-CED1-3645-B7B9-2F7DC8A8B543}" destId="{B91CFBF3-2C60-114E-9651-0CCE5B75382B}" srcOrd="1" destOrd="0" presId="urn:microsoft.com/office/officeart/2005/8/layout/orgChart1"/>
    <dgm:cxn modelId="{8DBB1ECD-9492-F240-AEDB-B92F070A4657}" type="presParOf" srcId="{B91CFBF3-2C60-114E-9651-0CCE5B75382B}" destId="{E7607BF7-0350-7041-B4BB-8AE81A452DFA}" srcOrd="0" destOrd="0" presId="urn:microsoft.com/office/officeart/2005/8/layout/orgChart1"/>
    <dgm:cxn modelId="{1C0B37E0-73F2-F045-BD85-819BA8AA6203}" type="presParOf" srcId="{E7607BF7-0350-7041-B4BB-8AE81A452DFA}" destId="{AA5A15DE-ECDA-6148-B27A-40A4929AB6CE}" srcOrd="0" destOrd="0" presId="urn:microsoft.com/office/officeart/2005/8/layout/orgChart1"/>
    <dgm:cxn modelId="{534C9198-F52D-FE41-B9F2-96C8E1A68C2D}" type="presParOf" srcId="{E7607BF7-0350-7041-B4BB-8AE81A452DFA}" destId="{D1E874BA-7D59-D94C-A74C-A37FC9CB00BD}" srcOrd="1" destOrd="0" presId="urn:microsoft.com/office/officeart/2005/8/layout/orgChart1"/>
    <dgm:cxn modelId="{70173740-8EAC-5044-847B-5BA34C7CB6AE}" type="presParOf" srcId="{B91CFBF3-2C60-114E-9651-0CCE5B75382B}" destId="{B2AEFECC-EA7B-0545-ACE1-20A417AAD125}" srcOrd="1" destOrd="0" presId="urn:microsoft.com/office/officeart/2005/8/layout/orgChart1"/>
    <dgm:cxn modelId="{32F951E1-CF9E-1043-AED7-646938119A7F}" type="presParOf" srcId="{B91CFBF3-2C60-114E-9651-0CCE5B75382B}" destId="{4A3A912C-366B-A040-92AE-9E4134B748BA}" srcOrd="2" destOrd="0" presId="urn:microsoft.com/office/officeart/2005/8/layout/orgChart1"/>
    <dgm:cxn modelId="{D1DA0508-361C-CB42-9FFD-0955F4B3789A}" type="presParOf" srcId="{57A7AB7E-10B6-D14B-AD55-067621A280B0}" destId="{1D03778D-B1BF-484B-85D4-F6375947D4CF}" srcOrd="2" destOrd="0" presId="urn:microsoft.com/office/officeart/2005/8/layout/orgChart1"/>
    <dgm:cxn modelId="{048C02D1-B901-5345-BA93-59782605DC60}" type="presParOf" srcId="{7157D28E-EAB6-3C41-8C11-888D46E30AB1}" destId="{BAA1634B-82CA-8248-B649-0B0D22FD8578}" srcOrd="2" destOrd="0" presId="urn:microsoft.com/office/officeart/2005/8/layout/orgChart1"/>
    <dgm:cxn modelId="{4F169A33-03B0-104E-8DB5-3EB1BDF821CA}" type="presParOf" srcId="{7157D28E-EAB6-3C41-8C11-888D46E30AB1}" destId="{37C78C60-94B6-3E44-B24B-E7A2182EDC23}" srcOrd="3" destOrd="0" presId="urn:microsoft.com/office/officeart/2005/8/layout/orgChart1"/>
    <dgm:cxn modelId="{AD67CED3-F3CA-0A4B-91D9-1DEA005DA8EF}" type="presParOf" srcId="{37C78C60-94B6-3E44-B24B-E7A2182EDC23}" destId="{CA015D69-3542-CA44-A1B4-973CEC7E2D7C}" srcOrd="0" destOrd="0" presId="urn:microsoft.com/office/officeart/2005/8/layout/orgChart1"/>
    <dgm:cxn modelId="{83B97D13-DDFB-B446-B2F8-A7DEF83AB97A}" type="presParOf" srcId="{CA015D69-3542-CA44-A1B4-973CEC7E2D7C}" destId="{16664243-48F8-AD4A-928A-D9767E849367}" srcOrd="0" destOrd="0" presId="urn:microsoft.com/office/officeart/2005/8/layout/orgChart1"/>
    <dgm:cxn modelId="{CEEEBA52-9A35-6C48-A851-CF28DB2C9A4A}" type="presParOf" srcId="{CA015D69-3542-CA44-A1B4-973CEC7E2D7C}" destId="{95E0799A-1E56-074E-AF99-C644EB3C48E6}" srcOrd="1" destOrd="0" presId="urn:microsoft.com/office/officeart/2005/8/layout/orgChart1"/>
    <dgm:cxn modelId="{37CAAB9A-6AA6-1F40-96A8-C60B19467DDA}" type="presParOf" srcId="{37C78C60-94B6-3E44-B24B-E7A2182EDC23}" destId="{43112260-AF2F-934E-B603-D68EE5661A78}" srcOrd="1" destOrd="0" presId="urn:microsoft.com/office/officeart/2005/8/layout/orgChart1"/>
    <dgm:cxn modelId="{F6D5F1CE-C29B-634D-B272-32D581508740}" type="presParOf" srcId="{37C78C60-94B6-3E44-B24B-E7A2182EDC23}" destId="{D8927B22-FAAF-764C-B1DE-451DC0B70218}" srcOrd="2" destOrd="0" presId="urn:microsoft.com/office/officeart/2005/8/layout/orgChart1"/>
    <dgm:cxn modelId="{F36AE5FB-8666-8349-9050-4DB22FF34D93}" type="presParOf" srcId="{7157D28E-EAB6-3C41-8C11-888D46E30AB1}" destId="{969F88AA-AAE2-324B-9D66-87317F5F32B5}" srcOrd="4" destOrd="0" presId="urn:microsoft.com/office/officeart/2005/8/layout/orgChart1"/>
    <dgm:cxn modelId="{DB0AC11D-B8FF-6548-94CB-5FF1C70547F2}" type="presParOf" srcId="{7157D28E-EAB6-3C41-8C11-888D46E30AB1}" destId="{D6F1DAF3-39D2-644B-BEBE-D125EAAE063A}" srcOrd="5" destOrd="0" presId="urn:microsoft.com/office/officeart/2005/8/layout/orgChart1"/>
    <dgm:cxn modelId="{960242C4-4920-294F-A6C7-303C9F75FC9F}" type="presParOf" srcId="{D6F1DAF3-39D2-644B-BEBE-D125EAAE063A}" destId="{DDEE1DE9-A4AD-984F-ABF3-D24B93B3634E}" srcOrd="0" destOrd="0" presId="urn:microsoft.com/office/officeart/2005/8/layout/orgChart1"/>
    <dgm:cxn modelId="{29189AB5-DBB7-484B-A938-0171D3C60133}" type="presParOf" srcId="{DDEE1DE9-A4AD-984F-ABF3-D24B93B3634E}" destId="{2BA2EA87-C782-EA4C-8243-005774C3034B}" srcOrd="0" destOrd="0" presId="urn:microsoft.com/office/officeart/2005/8/layout/orgChart1"/>
    <dgm:cxn modelId="{B632E3B4-9CB1-1241-BBC5-10856C4A75A6}" type="presParOf" srcId="{DDEE1DE9-A4AD-984F-ABF3-D24B93B3634E}" destId="{7F830B57-73ED-3547-B418-384F789E4595}" srcOrd="1" destOrd="0" presId="urn:microsoft.com/office/officeart/2005/8/layout/orgChart1"/>
    <dgm:cxn modelId="{421EA275-FB4B-5C43-89E0-B65CA51E76DB}" type="presParOf" srcId="{D6F1DAF3-39D2-644B-BEBE-D125EAAE063A}" destId="{49FB0CE1-6AA3-9B48-9722-7B0234C4A70F}" srcOrd="1" destOrd="0" presId="urn:microsoft.com/office/officeart/2005/8/layout/orgChart1"/>
    <dgm:cxn modelId="{DDD78FE5-E7F4-7E40-B390-3C0536886F82}" type="presParOf" srcId="{D6F1DAF3-39D2-644B-BEBE-D125EAAE063A}" destId="{805A925C-5FDD-4F41-BD0E-BEA594CF084F}" srcOrd="2" destOrd="0" presId="urn:microsoft.com/office/officeart/2005/8/layout/orgChart1"/>
    <dgm:cxn modelId="{9E6F113D-E1A4-8E48-8E21-E3AC2D6296B9}" type="presParOf" srcId="{C4E6E7B7-F84D-2545-B344-78F8DC8F7A37}" destId="{CAB24C04-7BF3-9942-89F5-F3DDD7F5031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917602-530E-4040-9D1D-151B07C2EF3C}"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AC603BB9-DEDA-9C4B-A629-A1C6958706A7}">
      <dgm:prSet custT="1"/>
      <dgm:spPr/>
      <dgm:t>
        <a:bodyPr/>
        <a:lstStyle/>
        <a:p>
          <a:pPr rtl="0"/>
          <a:r>
            <a:rPr lang="en-US" sz="1100" smtClean="0">
              <a:latin typeface="Didot" charset="0"/>
              <a:ea typeface="Didot" charset="0"/>
              <a:cs typeface="Didot" charset="0"/>
            </a:rPr>
            <a:t>Are you asking the question because you are not sure whether to make a suggestion?</a:t>
          </a:r>
          <a:endParaRPr lang="en-US" sz="1100">
            <a:latin typeface="Didot" charset="0"/>
            <a:ea typeface="Didot" charset="0"/>
            <a:cs typeface="Didot" charset="0"/>
          </a:endParaRPr>
        </a:p>
      </dgm:t>
    </dgm:pt>
    <dgm:pt modelId="{6BDAAD9D-22E8-6B46-81D9-95B3A7ACA296}" type="parTrans" cxnId="{D8230316-C5DC-C741-AFE2-54E464D4DF14}">
      <dgm:prSet/>
      <dgm:spPr/>
      <dgm:t>
        <a:bodyPr/>
        <a:lstStyle/>
        <a:p>
          <a:endParaRPr lang="en-US"/>
        </a:p>
      </dgm:t>
    </dgm:pt>
    <dgm:pt modelId="{19D6D6F0-418C-EA4A-9A9B-FCD31C8E298F}" type="sibTrans" cxnId="{D8230316-C5DC-C741-AFE2-54E464D4DF14}">
      <dgm:prSet/>
      <dgm:spPr/>
      <dgm:t>
        <a:bodyPr/>
        <a:lstStyle/>
        <a:p>
          <a:pPr rtl="0"/>
          <a:endParaRPr lang="en-US"/>
        </a:p>
      </dgm:t>
    </dgm:pt>
    <dgm:pt modelId="{BBEFE168-04A6-2C47-BDB8-0C37ED0BA84E}">
      <dgm:prSet/>
      <dgm:spPr/>
      <dgm:t>
        <a:bodyPr/>
        <a:lstStyle/>
        <a:p>
          <a:endParaRPr lang="en-US"/>
        </a:p>
      </dgm:t>
    </dgm:pt>
    <dgm:pt modelId="{52C95299-AA9B-8C43-B50F-CEF5D9619C79}" type="parTrans" cxnId="{D5824A7B-D8A4-0246-80B1-14895A1C5B6F}">
      <dgm:prSet/>
      <dgm:spPr/>
      <dgm:t>
        <a:bodyPr/>
        <a:lstStyle/>
        <a:p>
          <a:endParaRPr lang="en-US"/>
        </a:p>
      </dgm:t>
    </dgm:pt>
    <dgm:pt modelId="{7DECB28E-7139-3A43-9EDB-98B99E5F8F26}" type="sibTrans" cxnId="{D5824A7B-D8A4-0246-80B1-14895A1C5B6F}">
      <dgm:prSet/>
      <dgm:spPr/>
      <dgm:t>
        <a:bodyPr/>
        <a:lstStyle/>
        <a:p>
          <a:endParaRPr lang="en-US"/>
        </a:p>
      </dgm:t>
    </dgm:pt>
    <dgm:pt modelId="{0E1C2E73-92EE-934E-8F59-FDA370BA8DDF}" type="pres">
      <dgm:prSet presAssocID="{DA917602-530E-4040-9D1D-151B07C2EF3C}" presName="hierChild1" presStyleCnt="0">
        <dgm:presLayoutVars>
          <dgm:orgChart val="1"/>
          <dgm:chPref val="1"/>
          <dgm:dir/>
          <dgm:animOne val="branch"/>
          <dgm:animLvl val="lvl"/>
          <dgm:resizeHandles/>
        </dgm:presLayoutVars>
      </dgm:prSet>
      <dgm:spPr/>
      <dgm:t>
        <a:bodyPr/>
        <a:lstStyle/>
        <a:p>
          <a:endParaRPr lang="en-US"/>
        </a:p>
      </dgm:t>
    </dgm:pt>
    <dgm:pt modelId="{07A53128-D09A-9C4E-A8FB-C0337E8546BB}" type="pres">
      <dgm:prSet presAssocID="{AC603BB9-DEDA-9C4B-A629-A1C6958706A7}" presName="hierRoot1" presStyleCnt="0">
        <dgm:presLayoutVars>
          <dgm:hierBranch val="init"/>
        </dgm:presLayoutVars>
      </dgm:prSet>
      <dgm:spPr/>
    </dgm:pt>
    <dgm:pt modelId="{384E83B2-B2D4-CE4E-9C93-98DE38B9FF62}" type="pres">
      <dgm:prSet presAssocID="{AC603BB9-DEDA-9C4B-A629-A1C6958706A7}" presName="rootComposite1" presStyleCnt="0"/>
      <dgm:spPr/>
    </dgm:pt>
    <dgm:pt modelId="{A986E875-B617-D047-857E-521F8352D280}" type="pres">
      <dgm:prSet presAssocID="{AC603BB9-DEDA-9C4B-A629-A1C6958706A7}" presName="rootText1" presStyleLbl="node0" presStyleIdx="0" presStyleCnt="1" custScaleX="57981" custScaleY="8181" custLinFactNeighborX="-1892" custLinFactNeighborY="-315">
        <dgm:presLayoutVars>
          <dgm:chPref val="3"/>
        </dgm:presLayoutVars>
      </dgm:prSet>
      <dgm:spPr/>
      <dgm:t>
        <a:bodyPr/>
        <a:lstStyle/>
        <a:p>
          <a:endParaRPr lang="en-US"/>
        </a:p>
      </dgm:t>
    </dgm:pt>
    <dgm:pt modelId="{F7495C61-5796-AE40-B740-C7B1A1F0242C}" type="pres">
      <dgm:prSet presAssocID="{AC603BB9-DEDA-9C4B-A629-A1C6958706A7}" presName="rootConnector1" presStyleLbl="node1" presStyleIdx="0" presStyleCnt="0"/>
      <dgm:spPr/>
      <dgm:t>
        <a:bodyPr/>
        <a:lstStyle/>
        <a:p>
          <a:endParaRPr lang="en-US"/>
        </a:p>
      </dgm:t>
    </dgm:pt>
    <dgm:pt modelId="{4D5E1E84-968F-FF4B-9204-A68078751343}" type="pres">
      <dgm:prSet presAssocID="{AC603BB9-DEDA-9C4B-A629-A1C6958706A7}" presName="hierChild2" presStyleCnt="0"/>
      <dgm:spPr/>
    </dgm:pt>
    <dgm:pt modelId="{F1C3CEEF-E5D4-7041-9EAA-4E31681D4F3F}" type="pres">
      <dgm:prSet presAssocID="{52C95299-AA9B-8C43-B50F-CEF5D9619C79}" presName="Name37" presStyleLbl="parChTrans1D2" presStyleIdx="0" presStyleCnt="1"/>
      <dgm:spPr/>
      <dgm:t>
        <a:bodyPr/>
        <a:lstStyle/>
        <a:p>
          <a:endParaRPr lang="en-US"/>
        </a:p>
      </dgm:t>
    </dgm:pt>
    <dgm:pt modelId="{A495C8CB-CFA5-FB43-8FED-E107485A467A}" type="pres">
      <dgm:prSet presAssocID="{BBEFE168-04A6-2C47-BDB8-0C37ED0BA84E}" presName="hierRoot2" presStyleCnt="0">
        <dgm:presLayoutVars>
          <dgm:hierBranch val="init"/>
        </dgm:presLayoutVars>
      </dgm:prSet>
      <dgm:spPr/>
    </dgm:pt>
    <dgm:pt modelId="{2BDF17E1-219E-5248-964B-2753846A5226}" type="pres">
      <dgm:prSet presAssocID="{BBEFE168-04A6-2C47-BDB8-0C37ED0BA84E}" presName="rootComposite" presStyleCnt="0"/>
      <dgm:spPr/>
    </dgm:pt>
    <dgm:pt modelId="{7259BAB1-D9C0-6742-A811-63E7F78DAD8B}" type="pres">
      <dgm:prSet presAssocID="{BBEFE168-04A6-2C47-BDB8-0C37ED0BA84E}" presName="rootText" presStyleLbl="node2" presStyleIdx="0" presStyleCnt="1">
        <dgm:presLayoutVars>
          <dgm:chPref val="3"/>
        </dgm:presLayoutVars>
      </dgm:prSet>
      <dgm:spPr/>
      <dgm:t>
        <a:bodyPr/>
        <a:lstStyle/>
        <a:p>
          <a:endParaRPr lang="en-US"/>
        </a:p>
      </dgm:t>
    </dgm:pt>
    <dgm:pt modelId="{2B54B61A-4134-3C4B-84C5-B4A0DD615816}" type="pres">
      <dgm:prSet presAssocID="{BBEFE168-04A6-2C47-BDB8-0C37ED0BA84E}" presName="rootConnector" presStyleLbl="node2" presStyleIdx="0" presStyleCnt="1"/>
      <dgm:spPr/>
      <dgm:t>
        <a:bodyPr/>
        <a:lstStyle/>
        <a:p>
          <a:endParaRPr lang="en-US"/>
        </a:p>
      </dgm:t>
    </dgm:pt>
    <dgm:pt modelId="{D5B1F4D8-3CF1-564D-BCF6-A947C9F09BED}" type="pres">
      <dgm:prSet presAssocID="{BBEFE168-04A6-2C47-BDB8-0C37ED0BA84E}" presName="hierChild4" presStyleCnt="0"/>
      <dgm:spPr/>
    </dgm:pt>
    <dgm:pt modelId="{32983D3C-7407-9549-8E89-6ACE020A5479}" type="pres">
      <dgm:prSet presAssocID="{BBEFE168-04A6-2C47-BDB8-0C37ED0BA84E}" presName="hierChild5" presStyleCnt="0"/>
      <dgm:spPr/>
    </dgm:pt>
    <dgm:pt modelId="{9AEE6A01-88A9-5E43-AC07-45AD864559D8}" type="pres">
      <dgm:prSet presAssocID="{AC603BB9-DEDA-9C4B-A629-A1C6958706A7}" presName="hierChild3" presStyleCnt="0"/>
      <dgm:spPr/>
    </dgm:pt>
  </dgm:ptLst>
  <dgm:cxnLst>
    <dgm:cxn modelId="{BDDBFF53-6F32-B44E-8AE4-13C6C2CB6E17}" type="presOf" srcId="{DA917602-530E-4040-9D1D-151B07C2EF3C}" destId="{0E1C2E73-92EE-934E-8F59-FDA370BA8DDF}" srcOrd="0" destOrd="0" presId="urn:microsoft.com/office/officeart/2005/8/layout/orgChart1"/>
    <dgm:cxn modelId="{D8230316-C5DC-C741-AFE2-54E464D4DF14}" srcId="{DA917602-530E-4040-9D1D-151B07C2EF3C}" destId="{AC603BB9-DEDA-9C4B-A629-A1C6958706A7}" srcOrd="0" destOrd="0" parTransId="{6BDAAD9D-22E8-6B46-81D9-95B3A7ACA296}" sibTransId="{19D6D6F0-418C-EA4A-9A9B-FCD31C8E298F}"/>
    <dgm:cxn modelId="{2FBA34BF-DC60-3446-9789-92E2CF8C67F3}" type="presOf" srcId="{AC603BB9-DEDA-9C4B-A629-A1C6958706A7}" destId="{A986E875-B617-D047-857E-521F8352D280}" srcOrd="0" destOrd="0" presId="urn:microsoft.com/office/officeart/2005/8/layout/orgChart1"/>
    <dgm:cxn modelId="{48D04627-19EB-DF47-A7AE-957DCAE31678}" type="presOf" srcId="{BBEFE168-04A6-2C47-BDB8-0C37ED0BA84E}" destId="{7259BAB1-D9C0-6742-A811-63E7F78DAD8B}" srcOrd="0" destOrd="0" presId="urn:microsoft.com/office/officeart/2005/8/layout/orgChart1"/>
    <dgm:cxn modelId="{2AE9B086-8E5E-EC43-B063-19E222B6180C}" type="presOf" srcId="{52C95299-AA9B-8C43-B50F-CEF5D9619C79}" destId="{F1C3CEEF-E5D4-7041-9EAA-4E31681D4F3F}" srcOrd="0" destOrd="0" presId="urn:microsoft.com/office/officeart/2005/8/layout/orgChart1"/>
    <dgm:cxn modelId="{AC42C5CF-5C60-1440-9434-52CFCC6923A6}" type="presOf" srcId="{BBEFE168-04A6-2C47-BDB8-0C37ED0BA84E}" destId="{2B54B61A-4134-3C4B-84C5-B4A0DD615816}" srcOrd="1" destOrd="0" presId="urn:microsoft.com/office/officeart/2005/8/layout/orgChart1"/>
    <dgm:cxn modelId="{D5824A7B-D8A4-0246-80B1-14895A1C5B6F}" srcId="{AC603BB9-DEDA-9C4B-A629-A1C6958706A7}" destId="{BBEFE168-04A6-2C47-BDB8-0C37ED0BA84E}" srcOrd="0" destOrd="0" parTransId="{52C95299-AA9B-8C43-B50F-CEF5D9619C79}" sibTransId="{7DECB28E-7139-3A43-9EDB-98B99E5F8F26}"/>
    <dgm:cxn modelId="{5DFECF0A-F21B-3245-A080-F79115FFACE8}" type="presOf" srcId="{AC603BB9-DEDA-9C4B-A629-A1C6958706A7}" destId="{F7495C61-5796-AE40-B740-C7B1A1F0242C}" srcOrd="1" destOrd="0" presId="urn:microsoft.com/office/officeart/2005/8/layout/orgChart1"/>
    <dgm:cxn modelId="{46F9873C-4F99-9D44-8C9C-F1B0847B866C}" type="presParOf" srcId="{0E1C2E73-92EE-934E-8F59-FDA370BA8DDF}" destId="{07A53128-D09A-9C4E-A8FB-C0337E8546BB}" srcOrd="0" destOrd="0" presId="urn:microsoft.com/office/officeart/2005/8/layout/orgChart1"/>
    <dgm:cxn modelId="{FDBF09E0-6193-134E-8BC1-2D230DDF268E}" type="presParOf" srcId="{07A53128-D09A-9C4E-A8FB-C0337E8546BB}" destId="{384E83B2-B2D4-CE4E-9C93-98DE38B9FF62}" srcOrd="0" destOrd="0" presId="urn:microsoft.com/office/officeart/2005/8/layout/orgChart1"/>
    <dgm:cxn modelId="{D23EC339-8D08-F342-AA8A-C558824799DE}" type="presParOf" srcId="{384E83B2-B2D4-CE4E-9C93-98DE38B9FF62}" destId="{A986E875-B617-D047-857E-521F8352D280}" srcOrd="0" destOrd="0" presId="urn:microsoft.com/office/officeart/2005/8/layout/orgChart1"/>
    <dgm:cxn modelId="{1073F25F-1C3B-DD40-8184-2D79B540E9D5}" type="presParOf" srcId="{384E83B2-B2D4-CE4E-9C93-98DE38B9FF62}" destId="{F7495C61-5796-AE40-B740-C7B1A1F0242C}" srcOrd="1" destOrd="0" presId="urn:microsoft.com/office/officeart/2005/8/layout/orgChart1"/>
    <dgm:cxn modelId="{62D85DCF-07DB-D44B-BFAE-C5D658900140}" type="presParOf" srcId="{07A53128-D09A-9C4E-A8FB-C0337E8546BB}" destId="{4D5E1E84-968F-FF4B-9204-A68078751343}" srcOrd="1" destOrd="0" presId="urn:microsoft.com/office/officeart/2005/8/layout/orgChart1"/>
    <dgm:cxn modelId="{4139F401-D851-874A-8BB7-A8EACADE7649}" type="presParOf" srcId="{4D5E1E84-968F-FF4B-9204-A68078751343}" destId="{F1C3CEEF-E5D4-7041-9EAA-4E31681D4F3F}" srcOrd="0" destOrd="0" presId="urn:microsoft.com/office/officeart/2005/8/layout/orgChart1"/>
    <dgm:cxn modelId="{B7BF2A4C-6E71-7745-8E68-73D9E6839D8E}" type="presParOf" srcId="{4D5E1E84-968F-FF4B-9204-A68078751343}" destId="{A495C8CB-CFA5-FB43-8FED-E107485A467A}" srcOrd="1" destOrd="0" presId="urn:microsoft.com/office/officeart/2005/8/layout/orgChart1"/>
    <dgm:cxn modelId="{64E64F34-2842-CD4E-99D2-3B0157BC9DFB}" type="presParOf" srcId="{A495C8CB-CFA5-FB43-8FED-E107485A467A}" destId="{2BDF17E1-219E-5248-964B-2753846A5226}" srcOrd="0" destOrd="0" presId="urn:microsoft.com/office/officeart/2005/8/layout/orgChart1"/>
    <dgm:cxn modelId="{D5EBB4A6-4872-5C48-A44E-DED805A80C1D}" type="presParOf" srcId="{2BDF17E1-219E-5248-964B-2753846A5226}" destId="{7259BAB1-D9C0-6742-A811-63E7F78DAD8B}" srcOrd="0" destOrd="0" presId="urn:microsoft.com/office/officeart/2005/8/layout/orgChart1"/>
    <dgm:cxn modelId="{4D53D00A-BA1F-2549-8044-909D2BA66656}" type="presParOf" srcId="{2BDF17E1-219E-5248-964B-2753846A5226}" destId="{2B54B61A-4134-3C4B-84C5-B4A0DD615816}" srcOrd="1" destOrd="0" presId="urn:microsoft.com/office/officeart/2005/8/layout/orgChart1"/>
    <dgm:cxn modelId="{E7CBB58B-9883-4048-9EA9-67EC67C1474E}" type="presParOf" srcId="{A495C8CB-CFA5-FB43-8FED-E107485A467A}" destId="{D5B1F4D8-3CF1-564D-BCF6-A947C9F09BED}" srcOrd="1" destOrd="0" presId="urn:microsoft.com/office/officeart/2005/8/layout/orgChart1"/>
    <dgm:cxn modelId="{A2999061-96A9-D845-897C-4A3E42CDE19F}" type="presParOf" srcId="{A495C8CB-CFA5-FB43-8FED-E107485A467A}" destId="{32983D3C-7407-9549-8E89-6ACE020A5479}" srcOrd="2" destOrd="0" presId="urn:microsoft.com/office/officeart/2005/8/layout/orgChart1"/>
    <dgm:cxn modelId="{47BB9439-0083-994F-A872-C59724CD76A3}" type="presParOf" srcId="{07A53128-D09A-9C4E-A8FB-C0337E8546BB}" destId="{9AEE6A01-88A9-5E43-AC07-45AD864559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F88AA-AAE2-324B-9D66-87317F5F32B5}">
      <dsp:nvSpPr>
        <dsp:cNvPr id="0" name=""/>
        <dsp:cNvSpPr/>
      </dsp:nvSpPr>
      <dsp:spPr>
        <a:xfrm>
          <a:off x="3830873" y="1318753"/>
          <a:ext cx="2710371" cy="470394"/>
        </a:xfrm>
        <a:custGeom>
          <a:avLst/>
          <a:gdLst/>
          <a:ahLst/>
          <a:cxnLst/>
          <a:rect l="0" t="0" r="0" b="0"/>
          <a:pathLst>
            <a:path>
              <a:moveTo>
                <a:pt x="0" y="0"/>
              </a:moveTo>
              <a:lnTo>
                <a:pt x="0" y="235197"/>
              </a:lnTo>
              <a:lnTo>
                <a:pt x="2710371" y="235197"/>
              </a:lnTo>
              <a:lnTo>
                <a:pt x="2710371" y="47039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AA1634B-82CA-8248-B649-0B0D22FD8578}">
      <dsp:nvSpPr>
        <dsp:cNvPr id="0" name=""/>
        <dsp:cNvSpPr/>
      </dsp:nvSpPr>
      <dsp:spPr>
        <a:xfrm>
          <a:off x="3785153" y="1318753"/>
          <a:ext cx="91440" cy="470394"/>
        </a:xfrm>
        <a:custGeom>
          <a:avLst/>
          <a:gdLst/>
          <a:ahLst/>
          <a:cxnLst/>
          <a:rect l="0" t="0" r="0" b="0"/>
          <a:pathLst>
            <a:path>
              <a:moveTo>
                <a:pt x="45720" y="0"/>
              </a:moveTo>
              <a:lnTo>
                <a:pt x="45720" y="47039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314D3C4-E072-1146-B0B1-88E2F257EAD0}">
      <dsp:nvSpPr>
        <dsp:cNvPr id="0" name=""/>
        <dsp:cNvSpPr/>
      </dsp:nvSpPr>
      <dsp:spPr>
        <a:xfrm>
          <a:off x="224512" y="2909136"/>
          <a:ext cx="335996" cy="1030388"/>
        </a:xfrm>
        <a:custGeom>
          <a:avLst/>
          <a:gdLst/>
          <a:ahLst/>
          <a:cxnLst/>
          <a:rect l="0" t="0" r="0" b="0"/>
          <a:pathLst>
            <a:path>
              <a:moveTo>
                <a:pt x="0" y="0"/>
              </a:moveTo>
              <a:lnTo>
                <a:pt x="0" y="1030388"/>
              </a:lnTo>
              <a:lnTo>
                <a:pt x="335996" y="103038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A87EDF-8D77-2D45-94CA-A0302D219359}">
      <dsp:nvSpPr>
        <dsp:cNvPr id="0" name=""/>
        <dsp:cNvSpPr/>
      </dsp:nvSpPr>
      <dsp:spPr>
        <a:xfrm>
          <a:off x="1120502" y="1318753"/>
          <a:ext cx="2710371" cy="470394"/>
        </a:xfrm>
        <a:custGeom>
          <a:avLst/>
          <a:gdLst/>
          <a:ahLst/>
          <a:cxnLst/>
          <a:rect l="0" t="0" r="0" b="0"/>
          <a:pathLst>
            <a:path>
              <a:moveTo>
                <a:pt x="2710371" y="0"/>
              </a:moveTo>
              <a:lnTo>
                <a:pt x="2710371" y="235197"/>
              </a:lnTo>
              <a:lnTo>
                <a:pt x="0" y="235197"/>
              </a:lnTo>
              <a:lnTo>
                <a:pt x="0" y="47039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FD00628-D592-5149-9FD1-EBC297AA066F}">
      <dsp:nvSpPr>
        <dsp:cNvPr id="0" name=""/>
        <dsp:cNvSpPr/>
      </dsp:nvSpPr>
      <dsp:spPr>
        <a:xfrm>
          <a:off x="2598886" y="86766"/>
          <a:ext cx="2463973" cy="123198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rtl="0">
            <a:lnSpc>
              <a:spcPct val="90000"/>
            </a:lnSpc>
            <a:spcBef>
              <a:spcPct val="0"/>
            </a:spcBef>
            <a:spcAft>
              <a:spcPct val="35000"/>
            </a:spcAft>
          </a:pPr>
          <a:r>
            <a:rPr lang="en-US" sz="500" kern="1200" dirty="0" smtClean="0"/>
            <a:t>Can your question be </a:t>
          </a:r>
          <a:r>
            <a:rPr lang="en-US" sz="1200" kern="1200" dirty="0" smtClean="0">
              <a:latin typeface="Didot" charset="0"/>
              <a:ea typeface="Didot" charset="0"/>
              <a:cs typeface="Didot" charset="0"/>
            </a:rPr>
            <a:t>answered</a:t>
          </a:r>
          <a:r>
            <a:rPr lang="en-US" sz="500" kern="1200" dirty="0" smtClean="0"/>
            <a:t> by other means?  </a:t>
          </a:r>
          <a:endParaRPr lang="en-US" sz="500" kern="1200" dirty="0"/>
        </a:p>
      </dsp:txBody>
      <dsp:txXfrm>
        <a:off x="2598886" y="86766"/>
        <a:ext cx="2463973" cy="1231986"/>
      </dsp:txXfrm>
    </dsp:sp>
    <dsp:sp modelId="{FFFBBD1B-C459-384E-B0DE-B766E28A9A68}">
      <dsp:nvSpPr>
        <dsp:cNvPr id="0" name=""/>
        <dsp:cNvSpPr/>
      </dsp:nvSpPr>
      <dsp:spPr>
        <a:xfrm>
          <a:off x="514" y="1789148"/>
          <a:ext cx="2239976" cy="111998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t>Yes</a:t>
          </a:r>
          <a:endParaRPr lang="en-US" sz="6500" kern="1200" dirty="0"/>
        </a:p>
      </dsp:txBody>
      <dsp:txXfrm>
        <a:off x="514" y="1789148"/>
        <a:ext cx="2239976" cy="1119988"/>
      </dsp:txXfrm>
    </dsp:sp>
    <dsp:sp modelId="{AA5A15DE-ECDA-6148-B27A-40A4929AB6CE}">
      <dsp:nvSpPr>
        <dsp:cNvPr id="0" name=""/>
        <dsp:cNvSpPr/>
      </dsp:nvSpPr>
      <dsp:spPr>
        <a:xfrm>
          <a:off x="560508" y="3379531"/>
          <a:ext cx="2239976" cy="111998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Didot" charset="0"/>
              <a:ea typeface="Didot" charset="0"/>
              <a:cs typeface="Didot" charset="0"/>
            </a:rPr>
            <a:t>You do not need to ask your </a:t>
          </a:r>
          <a:r>
            <a:rPr lang="en-US" sz="300" kern="1200" dirty="0" smtClean="0">
              <a:latin typeface="Didot" charset="0"/>
              <a:ea typeface="Didot" charset="0"/>
              <a:cs typeface="Didot" charset="0"/>
            </a:rPr>
            <a:t>question</a:t>
          </a:r>
          <a:r>
            <a:rPr lang="en-US" sz="1200" kern="1200" dirty="0" smtClean="0">
              <a:latin typeface="Didot" charset="0"/>
              <a:ea typeface="Didot" charset="0"/>
              <a:cs typeface="Didot" charset="0"/>
            </a:rPr>
            <a:t> if called upon.</a:t>
          </a:r>
          <a:endParaRPr lang="en-US" sz="1200" kern="1200" dirty="0">
            <a:latin typeface="Didot" charset="0"/>
            <a:ea typeface="Didot" charset="0"/>
            <a:cs typeface="Didot" charset="0"/>
          </a:endParaRPr>
        </a:p>
      </dsp:txBody>
      <dsp:txXfrm>
        <a:off x="560508" y="3379531"/>
        <a:ext cx="2239976" cy="1119988"/>
      </dsp:txXfrm>
    </dsp:sp>
    <dsp:sp modelId="{16664243-48F8-AD4A-928A-D9767E849367}">
      <dsp:nvSpPr>
        <dsp:cNvPr id="0" name=""/>
        <dsp:cNvSpPr/>
      </dsp:nvSpPr>
      <dsp:spPr>
        <a:xfrm>
          <a:off x="2710885" y="1789148"/>
          <a:ext cx="2239976" cy="111998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t>No</a:t>
          </a:r>
          <a:endParaRPr lang="en-US" sz="6500" kern="1200" dirty="0"/>
        </a:p>
      </dsp:txBody>
      <dsp:txXfrm>
        <a:off x="2710885" y="1789148"/>
        <a:ext cx="2239976" cy="1119988"/>
      </dsp:txXfrm>
    </dsp:sp>
    <dsp:sp modelId="{2BA2EA87-C782-EA4C-8243-005774C3034B}">
      <dsp:nvSpPr>
        <dsp:cNvPr id="0" name=""/>
        <dsp:cNvSpPr/>
      </dsp:nvSpPr>
      <dsp:spPr>
        <a:xfrm>
          <a:off x="5421256" y="1789148"/>
          <a:ext cx="2239976" cy="111998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421256" y="1789148"/>
        <a:ext cx="2239976" cy="1119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3CEEF-E5D4-7041-9EAA-4E31681D4F3F}">
      <dsp:nvSpPr>
        <dsp:cNvPr id="0" name=""/>
        <dsp:cNvSpPr/>
      </dsp:nvSpPr>
      <dsp:spPr>
        <a:xfrm>
          <a:off x="5148267" y="236808"/>
          <a:ext cx="109532" cy="1217826"/>
        </a:xfrm>
        <a:custGeom>
          <a:avLst/>
          <a:gdLst/>
          <a:ahLst/>
          <a:cxnLst/>
          <a:rect l="0" t="0" r="0" b="0"/>
          <a:pathLst>
            <a:path>
              <a:moveTo>
                <a:pt x="0" y="0"/>
              </a:moveTo>
              <a:lnTo>
                <a:pt x="0" y="609957"/>
              </a:lnTo>
              <a:lnTo>
                <a:pt x="109532" y="609957"/>
              </a:lnTo>
              <a:lnTo>
                <a:pt x="109532" y="121782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986E875-B617-D047-857E-521F8352D280}">
      <dsp:nvSpPr>
        <dsp:cNvPr id="0" name=""/>
        <dsp:cNvSpPr/>
      </dsp:nvSpPr>
      <dsp:spPr>
        <a:xfrm>
          <a:off x="3469941" y="0"/>
          <a:ext cx="3356652" cy="23680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smtClean="0">
              <a:latin typeface="Didot" charset="0"/>
              <a:ea typeface="Didot" charset="0"/>
              <a:cs typeface="Didot" charset="0"/>
            </a:rPr>
            <a:t>Are you asking the question because you are not sure whether to make a suggestion?</a:t>
          </a:r>
          <a:endParaRPr lang="en-US" sz="1100" kern="1200">
            <a:latin typeface="Didot" charset="0"/>
            <a:ea typeface="Didot" charset="0"/>
            <a:cs typeface="Didot" charset="0"/>
          </a:endParaRPr>
        </a:p>
      </dsp:txBody>
      <dsp:txXfrm>
        <a:off x="3469941" y="0"/>
        <a:ext cx="3356652" cy="236808"/>
      </dsp:txXfrm>
    </dsp:sp>
    <dsp:sp modelId="{7259BAB1-D9C0-6742-A811-63E7F78DAD8B}">
      <dsp:nvSpPr>
        <dsp:cNvPr id="0" name=""/>
        <dsp:cNvSpPr/>
      </dsp:nvSpPr>
      <dsp:spPr>
        <a:xfrm>
          <a:off x="2363185" y="1454635"/>
          <a:ext cx="5789228" cy="28946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a:p>
      </dsp:txBody>
      <dsp:txXfrm>
        <a:off x="2363185" y="1454635"/>
        <a:ext cx="5789228" cy="28946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FEA4E9-DAD3-5D44-B530-13387C7035F4}" type="datetimeFigureOut">
              <a:rPr lang="en-US" smtClean="0"/>
              <a:t>3/1/17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C601D-28A6-A043-9438-40D1F23C9B55}" type="slidenum">
              <a:rPr lang="en-US" smtClean="0"/>
              <a:t>‹#›</a:t>
            </a:fld>
            <a:endParaRPr lang="en-US"/>
          </a:p>
        </p:txBody>
      </p:sp>
    </p:spTree>
    <p:extLst>
      <p:ext uri="{BB962C8B-B14F-4D97-AF65-F5344CB8AC3E}">
        <p14:creationId xmlns:p14="http://schemas.microsoft.com/office/powerpoint/2010/main" val="212921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7DE8A-1994-FD45-ABF6-4138842B4534}"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9081E-B66C-5748-9CA9-2BA9E96A5CA6}" type="slidenum">
              <a:rPr lang="en-US" smtClean="0"/>
              <a:t>‹#›</a:t>
            </a:fld>
            <a:endParaRPr lang="en-US"/>
          </a:p>
        </p:txBody>
      </p:sp>
    </p:spTree>
    <p:extLst>
      <p:ext uri="{BB962C8B-B14F-4D97-AF65-F5344CB8AC3E}">
        <p14:creationId xmlns:p14="http://schemas.microsoft.com/office/powerpoint/2010/main" val="188877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A1027C-F8DB-0D4A-9381-ADBE6F118660}"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186945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1027C-F8DB-0D4A-9381-ADBE6F118660}"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53185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1027C-F8DB-0D4A-9381-ADBE6F118660}"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108199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1027C-F8DB-0D4A-9381-ADBE6F118660}"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16109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1027C-F8DB-0D4A-9381-ADBE6F118660}"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17457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A1027C-F8DB-0D4A-9381-ADBE6F118660}"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160981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A1027C-F8DB-0D4A-9381-ADBE6F118660}" type="datetimeFigureOut">
              <a:rPr lang="en-US" smtClean="0"/>
              <a:t>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9127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A1027C-F8DB-0D4A-9381-ADBE6F118660}" type="datetimeFigureOut">
              <a:rPr lang="en-US" smtClean="0"/>
              <a:t>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83518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1027C-F8DB-0D4A-9381-ADBE6F118660}" type="datetimeFigureOut">
              <a:rPr lang="en-US" smtClean="0"/>
              <a:t>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95390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1027C-F8DB-0D4A-9381-ADBE6F118660}"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123384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1027C-F8DB-0D4A-9381-ADBE6F118660}"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598AA-BFCC-4048-8CC4-0C25E203687F}" type="slidenum">
              <a:rPr lang="en-US" smtClean="0"/>
              <a:t>‹#›</a:t>
            </a:fld>
            <a:endParaRPr lang="en-US"/>
          </a:p>
        </p:txBody>
      </p:sp>
    </p:spTree>
    <p:extLst>
      <p:ext uri="{BB962C8B-B14F-4D97-AF65-F5344CB8AC3E}">
        <p14:creationId xmlns:p14="http://schemas.microsoft.com/office/powerpoint/2010/main" val="1073070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1027C-F8DB-0D4A-9381-ADBE6F118660}" type="datetimeFigureOut">
              <a:rPr lang="en-US" smtClean="0"/>
              <a:t>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598AA-BFCC-4048-8CC4-0C25E203687F}" type="slidenum">
              <a:rPr lang="en-US" smtClean="0"/>
              <a:t>‹#›</a:t>
            </a:fld>
            <a:endParaRPr lang="en-US"/>
          </a:p>
        </p:txBody>
      </p:sp>
    </p:spTree>
    <p:extLst>
      <p:ext uri="{BB962C8B-B14F-4D97-AF65-F5344CB8AC3E}">
        <p14:creationId xmlns:p14="http://schemas.microsoft.com/office/powerpoint/2010/main" val="150246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Senator responsibilities</a:t>
            </a:r>
            <a:endParaRPr lang="en-US" dirty="0"/>
          </a:p>
        </p:txBody>
      </p:sp>
      <p:sp>
        <p:nvSpPr>
          <p:cNvPr id="3" name="Subtitle 2"/>
          <p:cNvSpPr>
            <a:spLocks noGrp="1"/>
          </p:cNvSpPr>
          <p:nvPr>
            <p:ph type="subTitle" idx="1"/>
          </p:nvPr>
        </p:nvSpPr>
        <p:spPr/>
        <p:txBody>
          <a:bodyPr/>
          <a:lstStyle/>
          <a:p>
            <a:r>
              <a:rPr lang="en-US" dirty="0" smtClean="0"/>
              <a:t>How to make the most out of your service as a Senator</a:t>
            </a:r>
            <a:endParaRPr lang="en-US" dirty="0"/>
          </a:p>
        </p:txBody>
      </p:sp>
    </p:spTree>
    <p:extLst>
      <p:ext uri="{BB962C8B-B14F-4D97-AF65-F5344CB8AC3E}">
        <p14:creationId xmlns:p14="http://schemas.microsoft.com/office/powerpoint/2010/main" val="171159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questions to ask yourself</a:t>
            </a:r>
            <a:endParaRPr lang="en-US" dirty="0"/>
          </a:p>
        </p:txBody>
      </p:sp>
      <p:sp>
        <p:nvSpPr>
          <p:cNvPr id="3" name="Content Placeholder 2"/>
          <p:cNvSpPr>
            <a:spLocks noGrp="1"/>
          </p:cNvSpPr>
          <p:nvPr>
            <p:ph idx="1"/>
          </p:nvPr>
        </p:nvSpPr>
        <p:spPr/>
        <p:txBody>
          <a:bodyPr/>
          <a:lstStyle/>
          <a:p>
            <a:r>
              <a:rPr lang="en-US" dirty="0" smtClean="0"/>
              <a:t>Is there a simpler way to do what this policy is trying to do?</a:t>
            </a:r>
          </a:p>
          <a:p>
            <a:pPr lvl="1"/>
            <a:r>
              <a:rPr lang="en-US" dirty="0" smtClean="0"/>
              <a:t>Is there something that might have been left out on your attempt?</a:t>
            </a:r>
            <a:endParaRPr lang="en-US" dirty="0"/>
          </a:p>
        </p:txBody>
      </p:sp>
    </p:spTree>
    <p:extLst>
      <p:ext uri="{BB962C8B-B14F-4D97-AF65-F5344CB8AC3E}">
        <p14:creationId xmlns:p14="http://schemas.microsoft.com/office/powerpoint/2010/main" val="26682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dirty="0" smtClean="0"/>
              <a:t>Is a policy?</a:t>
            </a:r>
            <a:endParaRPr lang="en-US" dirty="0"/>
          </a:p>
        </p:txBody>
      </p:sp>
      <p:sp>
        <p:nvSpPr>
          <p:cNvPr id="3" name="Content Placeholder 2"/>
          <p:cNvSpPr>
            <a:spLocks noGrp="1"/>
          </p:cNvSpPr>
          <p:nvPr>
            <p:ph idx="1"/>
          </p:nvPr>
        </p:nvSpPr>
        <p:spPr/>
        <p:txBody>
          <a:bodyPr/>
          <a:lstStyle/>
          <a:p>
            <a:r>
              <a:rPr lang="en-US" dirty="0" smtClean="0"/>
              <a:t>Who will have to follow this policy?</a:t>
            </a:r>
          </a:p>
          <a:p>
            <a:pPr lvl="1"/>
            <a:r>
              <a:rPr lang="en-US" dirty="0" smtClean="0"/>
              <a:t>Students? Faculty? Administrators?</a:t>
            </a:r>
          </a:p>
          <a:p>
            <a:r>
              <a:rPr lang="en-US" dirty="0" smtClean="0"/>
              <a:t>What will they have to do according to this policy?</a:t>
            </a:r>
          </a:p>
          <a:p>
            <a:pPr lvl="1"/>
            <a:r>
              <a:rPr lang="en-US" dirty="0" smtClean="0"/>
              <a:t>If multiple groups above, then multiple answers</a:t>
            </a:r>
            <a:r>
              <a:rPr lang="mr-IN" dirty="0" smtClean="0"/>
              <a:t>…</a:t>
            </a:r>
            <a:endParaRPr lang="en-US" dirty="0" smtClean="0"/>
          </a:p>
          <a:p>
            <a:pPr lvl="1"/>
            <a:r>
              <a:rPr lang="en-US" dirty="0" smtClean="0"/>
              <a:t>If you have trouble answering, don’t stop there. Try to figure out why you are unsure.</a:t>
            </a:r>
          </a:p>
          <a:p>
            <a:pPr lvl="2"/>
            <a:r>
              <a:rPr lang="en-US" dirty="0" smtClean="0"/>
              <a:t>For example, a phrase may admit of multiple plausible readings.</a:t>
            </a:r>
          </a:p>
          <a:p>
            <a:r>
              <a:rPr lang="en-US" dirty="0" smtClean="0"/>
              <a:t>When will they have to do it according to this policy?</a:t>
            </a:r>
          </a:p>
          <a:p>
            <a:pPr lvl="1"/>
            <a:r>
              <a:rPr lang="en-US" dirty="0" smtClean="0"/>
              <a:t>Is this reasonable?</a:t>
            </a:r>
            <a:endParaRPr lang="en-US" dirty="0"/>
          </a:p>
        </p:txBody>
      </p:sp>
    </p:spTree>
    <p:extLst>
      <p:ext uri="{BB962C8B-B14F-4D97-AF65-F5344CB8AC3E}">
        <p14:creationId xmlns:p14="http://schemas.microsoft.com/office/powerpoint/2010/main" val="43384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mr-IN" dirty="0" smtClean="0"/>
              <a:t>…</a:t>
            </a:r>
            <a:r>
              <a:rPr lang="en-US" dirty="0" smtClean="0"/>
              <a:t>.I like rules and decision procedures</a:t>
            </a:r>
            <a:r>
              <a:rPr lang="mr-IN" dirty="0" smtClean="0"/>
              <a:t>…</a:t>
            </a:r>
            <a:r>
              <a:rPr lang="en-US" dirty="0" smtClean="0"/>
              <a: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22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 you have something that you are thinking of proposing in mind?</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9531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Are you asking your question because you are not sure whether you want to make a suggestion</a:t>
            </a:r>
            <a:r>
              <a:rPr lang="en-US" dirty="0" smtClean="0"/>
              <a:t>?</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In most cases, it is better to make the suggestion as a motion.</a:t>
            </a:r>
          </a:p>
          <a:p>
            <a:r>
              <a:rPr lang="en-US" dirty="0" smtClean="0"/>
              <a:t>Advantages</a:t>
            </a:r>
          </a:p>
          <a:p>
            <a:pPr lvl="1"/>
            <a:r>
              <a:rPr lang="en-US" dirty="0" smtClean="0"/>
              <a:t>Reduces miscommunication and misunderstanding. </a:t>
            </a:r>
          </a:p>
          <a:p>
            <a:pPr lvl="1"/>
            <a:r>
              <a:rPr lang="en-US" dirty="0" smtClean="0"/>
              <a:t>By focusing us on what we would do, it is easier to understand the suggestion.</a:t>
            </a:r>
          </a:p>
          <a:p>
            <a:r>
              <a:rPr lang="en-US" dirty="0" smtClean="0"/>
              <a:t>Disadvantages</a:t>
            </a:r>
          </a:p>
          <a:p>
            <a:pPr lvl="1"/>
            <a:r>
              <a:rPr lang="en-US" dirty="0" smtClean="0"/>
              <a:t>If you genuinely need clarification to know whether your suggestion makes sense, making the suggestion as a motion can lead down a rabbit hole of amendments. </a:t>
            </a:r>
          </a:p>
          <a:p>
            <a:pPr lvl="1"/>
            <a:r>
              <a:rPr lang="en-US" dirty="0" smtClean="0"/>
              <a:t>Suggestion: Start your question by saying what you were thinking of proposing.</a:t>
            </a:r>
          </a:p>
          <a:p>
            <a:pPr lvl="2"/>
            <a:r>
              <a:rPr lang="en-US" dirty="0" smtClean="0"/>
              <a:t>“I was thinking of proposing that we _______ but I wasn’t sure about _________.”</a:t>
            </a:r>
          </a:p>
          <a:p>
            <a:pPr lvl="1"/>
            <a:r>
              <a:rPr lang="en-US" dirty="0" smtClean="0"/>
              <a:t>If the Chair is being strict, you will get your question answered but not be allowed to introduce your motion. </a:t>
            </a:r>
          </a:p>
          <a:p>
            <a:pPr lvl="1"/>
            <a:r>
              <a:rPr lang="en-US" dirty="0" smtClean="0"/>
              <a:t>Fortunately, since you said what you wanted to do, it’s likely another Senator will propose the motion. </a:t>
            </a:r>
          </a:p>
          <a:p>
            <a:pPr lvl="2"/>
            <a:r>
              <a:rPr lang="en-US" dirty="0" smtClean="0"/>
              <a:t>Indeed, if the Chair is being strict, it is often advantageous for her to ask whether anyone would like to introduce the motion before moving on. This is especially the case if a strict speakers list is used since the next speaker may have to decide between raising her original issue or taking up her predecessors</a:t>
            </a:r>
          </a:p>
          <a:p>
            <a:pPr lvl="3"/>
            <a:r>
              <a:rPr lang="en-US" dirty="0" smtClean="0"/>
              <a:t>Note that when pressed for time, the Chair may decline to solicit a motion outside of the speaker’s list for precisely this reason. By forcing speakers to choose between what they think most important, the body’s work may be more efficient. </a:t>
            </a:r>
            <a:endParaRPr lang="en-US" dirty="0"/>
          </a:p>
          <a:p>
            <a:pPr lvl="3"/>
            <a:r>
              <a:rPr lang="en-US" dirty="0" smtClean="0"/>
              <a:t>However, this may come at the cost of failing to consider a point which turns out to be important on inspection. </a:t>
            </a:r>
          </a:p>
        </p:txBody>
      </p:sp>
    </p:spTree>
    <p:extLst>
      <p:ext uri="{BB962C8B-B14F-4D97-AF65-F5344CB8AC3E}">
        <p14:creationId xmlns:p14="http://schemas.microsoft.com/office/powerpoint/2010/main" val="195598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and deterring personal acrimony</a:t>
            </a:r>
            <a:endParaRPr lang="en-US" dirty="0"/>
          </a:p>
        </p:txBody>
      </p:sp>
      <p:sp>
        <p:nvSpPr>
          <p:cNvPr id="3" name="Content Placeholder 2"/>
          <p:cNvSpPr>
            <a:spLocks noGrp="1"/>
          </p:cNvSpPr>
          <p:nvPr>
            <p:ph idx="1"/>
          </p:nvPr>
        </p:nvSpPr>
        <p:spPr/>
        <p:txBody>
          <a:bodyPr/>
          <a:lstStyle/>
          <a:p>
            <a:r>
              <a:rPr lang="en-US" dirty="0"/>
              <a:t>Even well-intentioned questions can come across as acrimonious. When people feel attacked, they are less willing to compromise. Our governance processes depend on being able to reach compromise. </a:t>
            </a:r>
          </a:p>
          <a:p>
            <a:r>
              <a:rPr lang="en-US" dirty="0"/>
              <a:t>Thus senators who want to contribute to the smooth functioning of the body avoid and deter personal acrimony wherever doing so is not counterproductive. </a:t>
            </a:r>
          </a:p>
          <a:p>
            <a:endParaRPr lang="en-US" dirty="0"/>
          </a:p>
        </p:txBody>
      </p:sp>
    </p:spTree>
    <p:extLst>
      <p:ext uri="{BB962C8B-B14F-4D97-AF65-F5344CB8AC3E}">
        <p14:creationId xmlns:p14="http://schemas.microsoft.com/office/powerpoint/2010/main" val="149903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While you are waiting on the speakers list</a:t>
            </a:r>
            <a:r>
              <a:rPr lang="mr-IN" dirty="0" smtClean="0"/>
              <a:t>…</a:t>
            </a:r>
            <a:r>
              <a:rPr lang="en-US" dirty="0" smtClean="0"/>
              <a:t>.</a:t>
            </a:r>
            <a:endParaRPr lang="en-US" dirty="0"/>
          </a:p>
        </p:txBody>
      </p:sp>
    </p:spTree>
    <p:extLst>
      <p:ext uri="{BB962C8B-B14F-4D97-AF65-F5344CB8AC3E}">
        <p14:creationId xmlns:p14="http://schemas.microsoft.com/office/powerpoint/2010/main" val="1194187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952392949"/>
              </p:ext>
            </p:extLst>
          </p:nvPr>
        </p:nvGraphicFramePr>
        <p:xfrm>
          <a:off x="3653952" y="814389"/>
          <a:ext cx="7661747" cy="4586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983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17766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67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172075" y="1185863"/>
            <a:ext cx="485646" cy="369332"/>
          </a:xfrm>
          <a:prstGeom prst="rect">
            <a:avLst/>
          </a:prstGeom>
          <a:noFill/>
        </p:spPr>
        <p:txBody>
          <a:bodyPr wrap="none" rtlCol="0">
            <a:spAutoFit/>
          </a:bodyPr>
          <a:lstStyle/>
          <a:p>
            <a:r>
              <a:rPr lang="en-US" dirty="0" smtClean="0"/>
              <a:t>Yes</a:t>
            </a:r>
            <a:endParaRPr lang="en-US" dirty="0"/>
          </a:p>
        </p:txBody>
      </p:sp>
      <p:grpSp>
        <p:nvGrpSpPr>
          <p:cNvPr id="13" name="Group 12"/>
          <p:cNvGrpSpPr/>
          <p:nvPr/>
        </p:nvGrpSpPr>
        <p:grpSpPr>
          <a:xfrm>
            <a:off x="1194403" y="469344"/>
            <a:ext cx="5349142" cy="1085851"/>
            <a:chOff x="1208690" y="914399"/>
            <a:chExt cx="5349142" cy="1085851"/>
          </a:xfrm>
        </p:grpSpPr>
        <p:sp>
          <p:nvSpPr>
            <p:cNvPr id="6" name="Decision 5"/>
            <p:cNvSpPr/>
            <p:nvPr/>
          </p:nvSpPr>
          <p:spPr>
            <a:xfrm>
              <a:off x="1208690" y="914399"/>
              <a:ext cx="3063274" cy="10858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Can your question be answered by other means?  </a:t>
              </a:r>
              <a:endParaRPr lang="en-US" sz="1200" dirty="0"/>
            </a:p>
          </p:txBody>
        </p:sp>
        <p:cxnSp>
          <p:nvCxnSpPr>
            <p:cNvPr id="9" name="Straight Arrow Connector 8"/>
            <p:cNvCxnSpPr>
              <a:stCxn id="6" idx="3"/>
            </p:cNvCxnSpPr>
            <p:nvPr/>
          </p:nvCxnSpPr>
          <p:spPr>
            <a:xfrm>
              <a:off x="4271964" y="1457325"/>
              <a:ext cx="18859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mming Junction 11"/>
            <p:cNvSpPr/>
            <p:nvPr/>
          </p:nvSpPr>
          <p:spPr>
            <a:xfrm>
              <a:off x="6157913" y="1255228"/>
              <a:ext cx="399919" cy="40419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p:cNvCxnSpPr>
            <a:stCxn id="6" idx="2"/>
          </p:cNvCxnSpPr>
          <p:nvPr/>
        </p:nvCxnSpPr>
        <p:spPr>
          <a:xfrm>
            <a:off x="2726040" y="1555195"/>
            <a:ext cx="2873" cy="73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7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All models</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501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6726"/>
            <a:ext cx="10515600" cy="2852737"/>
          </a:xfrm>
        </p:spPr>
        <p:txBody>
          <a:bodyPr/>
          <a:lstStyle/>
          <a:p>
            <a:r>
              <a:rPr lang="en-US" smtClean="0"/>
              <a:t>Deliberative model</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33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principle </a:t>
            </a:r>
            <a:endParaRPr lang="en-US" dirty="0"/>
          </a:p>
        </p:txBody>
      </p:sp>
      <p:sp>
        <p:nvSpPr>
          <p:cNvPr id="3" name="Content Placeholder 2"/>
          <p:cNvSpPr>
            <a:spLocks noGrp="1"/>
          </p:cNvSpPr>
          <p:nvPr>
            <p:ph idx="1"/>
          </p:nvPr>
        </p:nvSpPr>
        <p:spPr>
          <a:xfrm>
            <a:off x="572515" y="1856741"/>
            <a:ext cx="10515600" cy="4351338"/>
          </a:xfrm>
        </p:spPr>
        <p:txBody>
          <a:bodyPr/>
          <a:lstStyle/>
          <a:p>
            <a:r>
              <a:rPr lang="en-US" dirty="0" smtClean="0"/>
              <a:t>We do not have to agree to act; </a:t>
            </a:r>
            <a:r>
              <a:rPr lang="en-US" smtClean="0"/>
              <a:t>we vote</a:t>
            </a:r>
            <a:endParaRPr lang="en-US"/>
          </a:p>
        </p:txBody>
      </p:sp>
    </p:spTree>
    <p:extLst>
      <p:ext uri="{BB962C8B-B14F-4D97-AF65-F5344CB8AC3E}">
        <p14:creationId xmlns:p14="http://schemas.microsoft.com/office/powerpoint/2010/main" val="59856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My model from the inside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Because I'm trying to depersonalize the debates, I don't talk about the flip side of my model ---the freedom / duty to speak your mind. </a:t>
            </a:r>
          </a:p>
          <a:p>
            <a:endParaRPr lang="en-US" dirty="0"/>
          </a:p>
          <a:p>
            <a:endParaRPr lang="en-US" dirty="0" smtClean="0"/>
          </a:p>
          <a:p>
            <a:r>
              <a:rPr lang="en-US" dirty="0" smtClean="0"/>
              <a:t>Isn't this just saying that people should say whatever they think, no matter how offensive?</a:t>
            </a:r>
          </a:p>
          <a:p>
            <a:r>
              <a:rPr lang="en-US" dirty="0" smtClean="0"/>
              <a:t>A: I am happy that my model has entranced you to abstract far enough from the real world. Please remember that on this picture, each senator may speak once per motion. Thus after our </a:t>
            </a:r>
            <a:r>
              <a:rPr lang="en-US" dirty="0" err="1" smtClean="0"/>
              <a:t>nardowell</a:t>
            </a:r>
            <a:r>
              <a:rPr lang="en-US" dirty="0" smtClean="0"/>
              <a:t> colleague has spewed their filth, the filth is fair game for the rest of us. </a:t>
            </a:r>
          </a:p>
          <a:p>
            <a:pPr lvl="1"/>
            <a:r>
              <a:rPr lang="en-US" dirty="0" smtClean="0"/>
              <a:t>Nb the colleague is, however, off limits for attack. If you name them or attack them as an individual, the Chair will return the floor to them to respond to the attack. </a:t>
            </a:r>
          </a:p>
          <a:p>
            <a:pPr lvl="1"/>
            <a:r>
              <a:rPr lang="en-US" dirty="0" smtClean="0"/>
              <a:t>Like all rulings, the chair may be over ruled by a majority vote. </a:t>
            </a:r>
          </a:p>
          <a:p>
            <a:endParaRPr lang="en-US" dirty="0"/>
          </a:p>
        </p:txBody>
      </p:sp>
    </p:spTree>
    <p:extLst>
      <p:ext uri="{BB962C8B-B14F-4D97-AF65-F5344CB8AC3E}">
        <p14:creationId xmlns:p14="http://schemas.microsoft.com/office/powerpoint/2010/main" val="1340856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Devil's advocate </a:t>
            </a:r>
            <a:endParaRPr lang="en-US" dirty="0"/>
          </a:p>
        </p:txBody>
      </p:sp>
      <p:sp>
        <p:nvSpPr>
          <p:cNvPr id="3" name="Content Placeholder 2"/>
          <p:cNvSpPr>
            <a:spLocks noGrp="1"/>
          </p:cNvSpPr>
          <p:nvPr>
            <p:ph idx="1"/>
          </p:nvPr>
        </p:nvSpPr>
        <p:spPr>
          <a:xfrm>
            <a:off x="838200" y="2024889"/>
            <a:ext cx="10515600" cy="4351338"/>
          </a:xfrm>
        </p:spPr>
        <p:txBody>
          <a:bodyPr/>
          <a:lstStyle/>
          <a:p>
            <a:r>
              <a:rPr lang="en-US" dirty="0" smtClean="0"/>
              <a:t>D1 It is duty of each senator to make sure all relevant considerations are before the body. </a:t>
            </a:r>
          </a:p>
          <a:p>
            <a:r>
              <a:rPr lang="en-US" dirty="0" smtClean="0"/>
              <a:t>So, a qualified yes as devils advocate </a:t>
            </a:r>
          </a:p>
          <a:p>
            <a:r>
              <a:rPr lang="en-US" dirty="0" smtClean="0"/>
              <a:t>However, must be balanced against</a:t>
            </a:r>
          </a:p>
          <a:p>
            <a:r>
              <a:rPr lang="en-US" dirty="0" smtClean="0"/>
              <a:t>D2 is the duty of each senator to recognize that each movement of their mouths appropriate's a little bit of our lives. We are happy to pay for</a:t>
            </a:r>
          </a:p>
          <a:p>
            <a:r>
              <a:rPr lang="en-US" smtClean="0"/>
              <a:t>On this model, it does </a:t>
            </a:r>
            <a:endParaRPr lang="en-US" dirty="0"/>
          </a:p>
        </p:txBody>
      </p:sp>
    </p:spTree>
    <p:extLst>
      <p:ext uri="{BB962C8B-B14F-4D97-AF65-F5344CB8AC3E}">
        <p14:creationId xmlns:p14="http://schemas.microsoft.com/office/powerpoint/2010/main" val="76190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 learned to embrace formality (in this one place)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0857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419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6662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a:t>
            </a:r>
            <a:endParaRPr lang="en-US" dirty="0"/>
          </a:p>
        </p:txBody>
      </p:sp>
      <p:sp>
        <p:nvSpPr>
          <p:cNvPr id="3" name="Content Placeholder 2"/>
          <p:cNvSpPr>
            <a:spLocks noGrp="1"/>
          </p:cNvSpPr>
          <p:nvPr>
            <p:ph idx="1"/>
          </p:nvPr>
        </p:nvSpPr>
        <p:spPr/>
        <p:txBody>
          <a:bodyPr/>
          <a:lstStyle/>
          <a:p>
            <a:r>
              <a:rPr lang="en-US" dirty="0" smtClean="0"/>
              <a:t>When others are speaking</a:t>
            </a:r>
          </a:p>
          <a:p>
            <a:pPr lvl="1"/>
            <a:r>
              <a:rPr lang="en-US" dirty="0" smtClean="0"/>
              <a:t>Listen. Give them the opportunity to convince you.</a:t>
            </a:r>
          </a:p>
          <a:p>
            <a:r>
              <a:rPr lang="en-US" dirty="0" smtClean="0"/>
              <a:t>When you speak</a:t>
            </a:r>
          </a:p>
          <a:p>
            <a:pPr lvl="1"/>
            <a:r>
              <a:rPr lang="en-US" dirty="0" smtClean="0"/>
              <a:t>Speak </a:t>
            </a:r>
            <a:r>
              <a:rPr lang="en-US" smtClean="0"/>
              <a:t>to convince others.</a:t>
            </a:r>
            <a:endParaRPr lang="en-US"/>
          </a:p>
        </p:txBody>
      </p:sp>
    </p:spTree>
    <p:extLst>
      <p:ext uri="{BB962C8B-B14F-4D97-AF65-F5344CB8AC3E}">
        <p14:creationId xmlns:p14="http://schemas.microsoft.com/office/powerpoint/2010/main" val="6075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 a Senator. What’s the </a:t>
            </a:r>
            <a:r>
              <a:rPr lang="en-US" dirty="0"/>
              <a:t>bare </a:t>
            </a:r>
            <a:r>
              <a:rPr lang="en-US" dirty="0" smtClean="0"/>
              <a:t>minimum I have to do?</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You are agreeing to (inter alia):</a:t>
            </a:r>
          </a:p>
          <a:p>
            <a:r>
              <a:rPr lang="en-US" dirty="0" smtClean="0"/>
              <a:t>Attend Senate meetings</a:t>
            </a:r>
          </a:p>
          <a:p>
            <a:r>
              <a:rPr lang="en-US" dirty="0" smtClean="0"/>
              <a:t>Carefully read documents, minutes, et cetera before meetings.</a:t>
            </a:r>
          </a:p>
          <a:p>
            <a:r>
              <a:rPr lang="en-US" dirty="0" smtClean="0"/>
              <a:t>Read and prepare any motions on resolutions and policy items before meetings.</a:t>
            </a:r>
          </a:p>
          <a:p>
            <a:r>
              <a:rPr lang="en-US" dirty="0" smtClean="0"/>
              <a:t>Ask good questions of speakers.</a:t>
            </a:r>
          </a:p>
          <a:p>
            <a:r>
              <a:rPr lang="en-US" dirty="0" smtClean="0"/>
              <a:t>Help make proposed policies better. </a:t>
            </a:r>
          </a:p>
          <a:p>
            <a:r>
              <a:rPr lang="en-US" dirty="0" smtClean="0"/>
              <a:t>Help make sure the body considers all relevant considerations</a:t>
            </a:r>
          </a:p>
          <a:p>
            <a:r>
              <a:rPr lang="en-US" dirty="0" smtClean="0"/>
              <a:t>Exercise decorum in debate</a:t>
            </a:r>
            <a:endParaRPr lang="en-US" dirty="0"/>
          </a:p>
        </p:txBody>
      </p:sp>
    </p:spTree>
    <p:extLst>
      <p:ext uri="{BB962C8B-B14F-4D97-AF65-F5344CB8AC3E}">
        <p14:creationId xmlns:p14="http://schemas.microsoft.com/office/powerpoint/2010/main" val="126126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 a Senator. I want to be a good one.</a:t>
            </a:r>
            <a:endParaRPr lang="en-US" dirty="0"/>
          </a:p>
        </p:txBody>
      </p:sp>
      <p:sp>
        <p:nvSpPr>
          <p:cNvPr id="3" name="Content Placeholder 2"/>
          <p:cNvSpPr>
            <a:spLocks noGrp="1"/>
          </p:cNvSpPr>
          <p:nvPr>
            <p:ph idx="1"/>
          </p:nvPr>
        </p:nvSpPr>
        <p:spPr/>
        <p:txBody>
          <a:bodyPr/>
          <a:lstStyle/>
          <a:p>
            <a:r>
              <a:rPr lang="en-US" dirty="0" smtClean="0"/>
              <a:t>Wherever possible, try to take the perspective of the University as a whole.</a:t>
            </a:r>
          </a:p>
          <a:p>
            <a:r>
              <a:rPr lang="en-US" dirty="0" smtClean="0"/>
              <a:t>Recognize that things are often very different in other parts of the </a:t>
            </a:r>
            <a:r>
              <a:rPr lang="en-US" smtClean="0"/>
              <a:t>University.</a:t>
            </a:r>
            <a:endParaRPr lang="en-US" dirty="0" smtClean="0"/>
          </a:p>
          <a:p>
            <a:r>
              <a:rPr lang="en-US" dirty="0" smtClean="0"/>
              <a:t>Wherever possible, be flexible and open to having your mind changed.</a:t>
            </a:r>
          </a:p>
          <a:p>
            <a:r>
              <a:rPr lang="en-US" dirty="0" smtClean="0"/>
              <a:t>Be nice to kittens</a:t>
            </a:r>
            <a:endParaRPr lang="en-US" dirty="0"/>
          </a:p>
        </p:txBody>
      </p:sp>
    </p:spTree>
    <p:extLst>
      <p:ext uri="{BB962C8B-B14F-4D97-AF65-F5344CB8AC3E}">
        <p14:creationId xmlns:p14="http://schemas.microsoft.com/office/powerpoint/2010/main" val="18755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During meetings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312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Before meetings</a:t>
            </a:r>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9720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resolutions</a:t>
            </a:r>
            <a:endParaRPr lang="en-US" dirty="0"/>
          </a:p>
        </p:txBody>
      </p:sp>
      <p:sp>
        <p:nvSpPr>
          <p:cNvPr id="4" name="Text Placeholder 3"/>
          <p:cNvSpPr>
            <a:spLocks noGrp="1"/>
          </p:cNvSpPr>
          <p:nvPr>
            <p:ph type="body" idx="1"/>
          </p:nvPr>
        </p:nvSpPr>
        <p:spPr/>
        <p:txBody>
          <a:bodyPr/>
          <a:lstStyle/>
          <a:p>
            <a:r>
              <a:rPr lang="en-US" dirty="0" smtClean="0"/>
              <a:t>Before meetings</a:t>
            </a:r>
            <a:endParaRPr lang="en-US" dirty="0"/>
          </a:p>
        </p:txBody>
      </p:sp>
    </p:spTree>
    <p:extLst>
      <p:ext uri="{BB962C8B-B14F-4D97-AF65-F5344CB8AC3E}">
        <p14:creationId xmlns:p14="http://schemas.microsoft.com/office/powerpoint/2010/main" val="123831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questions</a:t>
            </a:r>
            <a:endParaRPr lang="en-US" dirty="0"/>
          </a:p>
        </p:txBody>
      </p:sp>
      <p:sp>
        <p:nvSpPr>
          <p:cNvPr id="3" name="Content Placeholder 2"/>
          <p:cNvSpPr>
            <a:spLocks noGrp="1"/>
          </p:cNvSpPr>
          <p:nvPr>
            <p:ph idx="1"/>
          </p:nvPr>
        </p:nvSpPr>
        <p:spPr/>
        <p:txBody>
          <a:bodyPr/>
          <a:lstStyle/>
          <a:p>
            <a:r>
              <a:rPr lang="en-US" dirty="0"/>
              <a:t>What </a:t>
            </a:r>
            <a:r>
              <a:rPr lang="en-US" dirty="0" smtClean="0"/>
              <a:t>is this resolution trying to do?</a:t>
            </a:r>
          </a:p>
          <a:p>
            <a:r>
              <a:rPr lang="en-US" dirty="0" smtClean="0"/>
              <a:t>What kind of resolution is this? </a:t>
            </a:r>
          </a:p>
          <a:p>
            <a:pPr lvl="1"/>
            <a:r>
              <a:rPr lang="en-US" dirty="0" smtClean="0"/>
              <a:t>Is a policy?</a:t>
            </a:r>
          </a:p>
          <a:p>
            <a:pPr lvl="1"/>
            <a:r>
              <a:rPr lang="en-US" dirty="0" smtClean="0"/>
              <a:t>Is it a recommendation?</a:t>
            </a:r>
          </a:p>
          <a:p>
            <a:pPr lvl="1"/>
            <a:r>
              <a:rPr lang="en-US" dirty="0" smtClean="0"/>
              <a:t>Is it a statement?</a:t>
            </a:r>
          </a:p>
          <a:p>
            <a:r>
              <a:rPr lang="en-US" dirty="0" smtClean="0"/>
              <a:t>Is it doing something brand new? </a:t>
            </a:r>
          </a:p>
          <a:p>
            <a:r>
              <a:rPr lang="en-US" dirty="0"/>
              <a:t>I</a:t>
            </a:r>
            <a:r>
              <a:rPr lang="en-US" dirty="0" smtClean="0"/>
              <a:t>s it changing something pre-existing?</a:t>
            </a:r>
          </a:p>
          <a:p>
            <a:r>
              <a:rPr lang="en-US" dirty="0"/>
              <a:t>Is it </a:t>
            </a:r>
            <a:r>
              <a:rPr lang="en-US" dirty="0" smtClean="0"/>
              <a:t>building-on or reaffirming something </a:t>
            </a:r>
            <a:r>
              <a:rPr lang="en-US" dirty="0"/>
              <a:t>pre-existing</a:t>
            </a:r>
            <a:r>
              <a:rPr lang="en-US" dirty="0" smtClean="0"/>
              <a:t>?</a:t>
            </a:r>
          </a:p>
        </p:txBody>
      </p:sp>
    </p:spTree>
    <p:extLst>
      <p:ext uri="{BB962C8B-B14F-4D97-AF65-F5344CB8AC3E}">
        <p14:creationId xmlns:p14="http://schemas.microsoft.com/office/powerpoint/2010/main" val="111208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questions</a:t>
            </a:r>
            <a:endParaRPr lang="en-US" dirty="0"/>
          </a:p>
        </p:txBody>
      </p:sp>
      <p:sp>
        <p:nvSpPr>
          <p:cNvPr id="3" name="Content Placeholder 2"/>
          <p:cNvSpPr>
            <a:spLocks noGrp="1"/>
          </p:cNvSpPr>
          <p:nvPr>
            <p:ph idx="1"/>
          </p:nvPr>
        </p:nvSpPr>
        <p:spPr/>
        <p:txBody>
          <a:bodyPr/>
          <a:lstStyle/>
          <a:p>
            <a:r>
              <a:rPr lang="en-US" dirty="0"/>
              <a:t>What </a:t>
            </a:r>
            <a:r>
              <a:rPr lang="en-US" dirty="0" smtClean="0"/>
              <a:t>is this resolution trying to do?</a:t>
            </a:r>
          </a:p>
          <a:p>
            <a:r>
              <a:rPr lang="en-US" dirty="0" smtClean="0"/>
              <a:t>What kind of resolution is this? </a:t>
            </a:r>
          </a:p>
          <a:p>
            <a:pPr lvl="1"/>
            <a:r>
              <a:rPr lang="en-US" dirty="0" smtClean="0"/>
              <a:t>Is a policy?</a:t>
            </a:r>
          </a:p>
          <a:p>
            <a:pPr lvl="1"/>
            <a:r>
              <a:rPr lang="en-US" dirty="0" smtClean="0"/>
              <a:t>Is it a recommendation?</a:t>
            </a:r>
          </a:p>
          <a:p>
            <a:pPr lvl="1"/>
            <a:r>
              <a:rPr lang="en-US" dirty="0" smtClean="0"/>
              <a:t>Is it a statement?</a:t>
            </a:r>
          </a:p>
          <a:p>
            <a:r>
              <a:rPr lang="en-US" dirty="0" smtClean="0"/>
              <a:t>Is it doing something brand new? </a:t>
            </a:r>
          </a:p>
          <a:p>
            <a:r>
              <a:rPr lang="en-US" dirty="0"/>
              <a:t>I</a:t>
            </a:r>
            <a:r>
              <a:rPr lang="en-US" dirty="0" smtClean="0"/>
              <a:t>s it changing something pre-existing?</a:t>
            </a:r>
          </a:p>
          <a:p>
            <a:r>
              <a:rPr lang="en-US" dirty="0"/>
              <a:t>Is it </a:t>
            </a:r>
            <a:r>
              <a:rPr lang="en-US" dirty="0" smtClean="0"/>
              <a:t>building-on or reaffirming something </a:t>
            </a:r>
            <a:r>
              <a:rPr lang="en-US" dirty="0"/>
              <a:t>pre-existing</a:t>
            </a:r>
            <a:r>
              <a:rPr lang="en-US" dirty="0" smtClean="0"/>
              <a:t>?</a:t>
            </a:r>
          </a:p>
        </p:txBody>
      </p:sp>
    </p:spTree>
    <p:extLst>
      <p:ext uri="{BB962C8B-B14F-4D97-AF65-F5344CB8AC3E}">
        <p14:creationId xmlns:p14="http://schemas.microsoft.com/office/powerpoint/2010/main" val="843328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1081</Words>
  <Application>Microsoft Macintosh PowerPoint</Application>
  <PresentationFormat>Widescreen</PresentationFormat>
  <Paragraphs>101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Didot</vt:lpstr>
      <vt:lpstr>Mangal</vt:lpstr>
      <vt:lpstr>Arial</vt:lpstr>
      <vt:lpstr>Office Theme</vt:lpstr>
      <vt:lpstr>Senator responsibilities</vt:lpstr>
      <vt:lpstr>All models</vt:lpstr>
      <vt:lpstr>I’m a Senator. What’s the bare minimum I have to do?</vt:lpstr>
      <vt:lpstr>I’m a Senator. I want to be a good one.</vt:lpstr>
      <vt:lpstr>During meetings</vt:lpstr>
      <vt:lpstr>Before meetings</vt:lpstr>
      <vt:lpstr>Reviewing resolutions</vt:lpstr>
      <vt:lpstr>Suggested questions</vt:lpstr>
      <vt:lpstr>Suggested questions</vt:lpstr>
      <vt:lpstr>Other questions to ask yourself</vt:lpstr>
      <vt:lpstr>Is a policy?</vt:lpstr>
      <vt:lpstr>….I like rules and decision procedures….</vt:lpstr>
      <vt:lpstr>Do you have something that you are thinking of proposing in mind?</vt:lpstr>
      <vt:lpstr>Are you asking your question because you are not sure whether you want to make a suggestion?</vt:lpstr>
      <vt:lpstr>Avoiding and deterring personal acrimony</vt:lpstr>
      <vt:lpstr>PowerPoint Presentation</vt:lpstr>
      <vt:lpstr>PowerPoint Presentation</vt:lpstr>
      <vt:lpstr>PowerPoint Presentation</vt:lpstr>
      <vt:lpstr>PowerPoint Presentation</vt:lpstr>
      <vt:lpstr>Deliberative model</vt:lpstr>
      <vt:lpstr>Fundamental principle </vt:lpstr>
      <vt:lpstr>My model from the inside</vt:lpstr>
      <vt:lpstr>Devil's advocate </vt:lpstr>
      <vt:lpstr>How I learned to embrace formality (in this one place)</vt:lpstr>
      <vt:lpstr>PowerPoint Presentation</vt:lpstr>
      <vt:lpstr>PowerPoint Presentation</vt:lpstr>
      <vt:lpstr>Responsibilities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 R</dc:creator>
  <cp:lastModifiedBy>Swenson, Adam R</cp:lastModifiedBy>
  <cp:revision>42</cp:revision>
  <dcterms:created xsi:type="dcterms:W3CDTF">2017-02-13T18:11:52Z</dcterms:created>
  <dcterms:modified xsi:type="dcterms:W3CDTF">2017-03-01T20:50:54Z</dcterms:modified>
</cp:coreProperties>
</file>