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78"/>
  </p:notesMasterIdLst>
  <p:sldIdLst>
    <p:sldId id="256" r:id="rId2"/>
    <p:sldId id="315" r:id="rId3"/>
    <p:sldId id="321" r:id="rId4"/>
    <p:sldId id="266" r:id="rId5"/>
    <p:sldId id="267" r:id="rId6"/>
    <p:sldId id="270" r:id="rId7"/>
    <p:sldId id="333" r:id="rId8"/>
    <p:sldId id="331" r:id="rId9"/>
    <p:sldId id="332" r:id="rId10"/>
    <p:sldId id="329" r:id="rId11"/>
    <p:sldId id="327" r:id="rId12"/>
    <p:sldId id="326" r:id="rId13"/>
    <p:sldId id="334" r:id="rId14"/>
    <p:sldId id="343" r:id="rId15"/>
    <p:sldId id="342" r:id="rId16"/>
    <p:sldId id="335" r:id="rId17"/>
    <p:sldId id="336" r:id="rId18"/>
    <p:sldId id="337" r:id="rId19"/>
    <p:sldId id="269" r:id="rId20"/>
    <p:sldId id="273" r:id="rId21"/>
    <p:sldId id="264" r:id="rId22"/>
    <p:sldId id="262" r:id="rId23"/>
    <p:sldId id="263" r:id="rId24"/>
    <p:sldId id="294" r:id="rId25"/>
    <p:sldId id="296" r:id="rId26"/>
    <p:sldId id="298" r:id="rId27"/>
    <p:sldId id="297" r:id="rId28"/>
    <p:sldId id="299" r:id="rId29"/>
    <p:sldId id="317" r:id="rId30"/>
    <p:sldId id="300" r:id="rId31"/>
    <p:sldId id="320" r:id="rId32"/>
    <p:sldId id="319" r:id="rId33"/>
    <p:sldId id="316" r:id="rId34"/>
    <p:sldId id="302" r:id="rId35"/>
    <p:sldId id="303" r:id="rId36"/>
    <p:sldId id="304" r:id="rId37"/>
    <p:sldId id="305" r:id="rId38"/>
    <p:sldId id="306" r:id="rId39"/>
    <p:sldId id="301" r:id="rId40"/>
    <p:sldId id="307" r:id="rId41"/>
    <p:sldId id="308" r:id="rId42"/>
    <p:sldId id="309" r:id="rId43"/>
    <p:sldId id="338" r:id="rId44"/>
    <p:sldId id="313" r:id="rId45"/>
    <p:sldId id="339" r:id="rId46"/>
    <p:sldId id="312" r:id="rId47"/>
    <p:sldId id="310" r:id="rId48"/>
    <p:sldId id="311" r:id="rId49"/>
    <p:sldId id="292" r:id="rId50"/>
    <p:sldId id="340" r:id="rId51"/>
    <p:sldId id="341" r:id="rId52"/>
    <p:sldId id="290" r:id="rId53"/>
    <p:sldId id="287" r:id="rId54"/>
    <p:sldId id="291" r:id="rId55"/>
    <p:sldId id="288" r:id="rId56"/>
    <p:sldId id="289" r:id="rId57"/>
    <p:sldId id="344" r:id="rId58"/>
    <p:sldId id="284" r:id="rId59"/>
    <p:sldId id="271" r:id="rId60"/>
    <p:sldId id="278" r:id="rId61"/>
    <p:sldId id="275" r:id="rId62"/>
    <p:sldId id="277" r:id="rId63"/>
    <p:sldId id="276" r:id="rId64"/>
    <p:sldId id="322" r:id="rId65"/>
    <p:sldId id="280" r:id="rId66"/>
    <p:sldId id="279" r:id="rId67"/>
    <p:sldId id="282" r:id="rId68"/>
    <p:sldId id="283" r:id="rId69"/>
    <p:sldId id="285" r:id="rId70"/>
    <p:sldId id="274" r:id="rId71"/>
    <p:sldId id="281" r:id="rId72"/>
    <p:sldId id="286" r:id="rId73"/>
    <p:sldId id="314" r:id="rId74"/>
    <p:sldId id="323" r:id="rId75"/>
    <p:sldId id="325" r:id="rId76"/>
    <p:sldId id="324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D19734-AF9C-EE45-811B-033883836306}">
          <p14:sldIdLst>
            <p14:sldId id="256"/>
            <p14:sldId id="315"/>
            <p14:sldId id="321"/>
          </p14:sldIdLst>
        </p14:section>
        <p14:section name="Basic steps in considering a motion" id="{4D8DD13D-C884-0A47-A59D-0263AD134892}">
          <p14:sldIdLst/>
        </p14:section>
        <p14:section name="Types of motions" id="{CA74A1A2-8B33-AD45-B7B2-267CB82C15D5}">
          <p14:sldIdLst>
            <p14:sldId id="266"/>
            <p14:sldId id="267"/>
          </p14:sldIdLst>
        </p14:section>
        <p14:section name="Basic principles" id="{A018F42A-C3E4-AC4A-A363-891DAB05E12E}">
          <p14:sldIdLst>
            <p14:sldId id="270"/>
            <p14:sldId id="333"/>
            <p14:sldId id="331"/>
            <p14:sldId id="332"/>
            <p14:sldId id="329"/>
            <p14:sldId id="327"/>
            <p14:sldId id="326"/>
            <p14:sldId id="334"/>
            <p14:sldId id="343"/>
            <p14:sldId id="342"/>
            <p14:sldId id="335"/>
            <p14:sldId id="336"/>
            <p14:sldId id="337"/>
            <p14:sldId id="269"/>
            <p14:sldId id="273"/>
          </p14:sldIdLst>
        </p14:section>
        <p14:section name="Making motions" id="{70DB57BC-2334-6A41-BC59-26A69E5DDB3E}">
          <p14:sldIdLst>
            <p14:sldId id="264"/>
            <p14:sldId id="262"/>
            <p14:sldId id="263"/>
            <p14:sldId id="294"/>
            <p14:sldId id="296"/>
            <p14:sldId id="298"/>
            <p14:sldId id="297"/>
            <p14:sldId id="299"/>
            <p14:sldId id="317"/>
            <p14:sldId id="300"/>
            <p14:sldId id="320"/>
            <p14:sldId id="319"/>
            <p14:sldId id="316"/>
            <p14:sldId id="302"/>
            <p14:sldId id="303"/>
            <p14:sldId id="304"/>
            <p14:sldId id="305"/>
            <p14:sldId id="306"/>
            <p14:sldId id="301"/>
            <p14:sldId id="307"/>
            <p14:sldId id="308"/>
            <p14:sldId id="309"/>
            <p14:sldId id="338"/>
            <p14:sldId id="313"/>
            <p14:sldId id="339"/>
            <p14:sldId id="312"/>
            <p14:sldId id="310"/>
            <p14:sldId id="311"/>
          </p14:sldIdLst>
        </p14:section>
        <p14:section name="Voting" id="{8CA92EE5-23C9-5A49-92FF-EC2D895BDB0D}">
          <p14:sldIdLst>
            <p14:sldId id="292"/>
            <p14:sldId id="340"/>
            <p14:sldId id="341"/>
            <p14:sldId id="290"/>
            <p14:sldId id="287"/>
            <p14:sldId id="291"/>
            <p14:sldId id="288"/>
            <p14:sldId id="289"/>
          </p14:sldIdLst>
        </p14:section>
        <p14:section name="Abstentions" id="{6B1C7FCA-FDBA-6042-9723-6BE7387E3023}">
          <p14:sldIdLst>
            <p14:sldId id="344"/>
            <p14:sldId id="284"/>
          </p14:sldIdLst>
        </p14:section>
        <p14:section name="Common misconceptions" id="{11A994FE-AB84-5347-A59C-0B85F7397EA5}">
          <p14:sldIdLst>
            <p14:sldId id="271"/>
            <p14:sldId id="278"/>
            <p14:sldId id="275"/>
            <p14:sldId id="277"/>
            <p14:sldId id="276"/>
            <p14:sldId id="322"/>
            <p14:sldId id="280"/>
            <p14:sldId id="279"/>
            <p14:sldId id="282"/>
            <p14:sldId id="283"/>
            <p14:sldId id="285"/>
            <p14:sldId id="274"/>
            <p14:sldId id="281"/>
            <p14:sldId id="286"/>
          </p14:sldIdLst>
        </p14:section>
        <p14:section name="Odds and ends" id="{C7F0D8CB-52E7-9E4F-BCA5-FD160FC820E8}">
          <p14:sldIdLst>
            <p14:sldId id="314"/>
            <p14:sldId id="323"/>
            <p14:sldId id="325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33" autoAdjust="0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5A774-DD84-CF45-8E56-EDC3F398697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433E3E-F1F8-7E4D-B7A8-0CC025F0EC3B}">
      <dgm:prSet phldrT="[Text]"/>
      <dgm:spPr/>
      <dgm:t>
        <a:bodyPr/>
        <a:lstStyle/>
        <a:p>
          <a:r>
            <a:rPr lang="en-US" dirty="0"/>
            <a:t>Motions</a:t>
          </a:r>
        </a:p>
      </dgm:t>
    </dgm:pt>
    <dgm:pt modelId="{4BFB1317-15D1-3543-8CA6-A7838F9244C0}" type="parTrans" cxnId="{C77E4822-C916-B84A-B44E-266447D15F52}">
      <dgm:prSet/>
      <dgm:spPr/>
      <dgm:t>
        <a:bodyPr/>
        <a:lstStyle/>
        <a:p>
          <a:endParaRPr lang="en-US"/>
        </a:p>
      </dgm:t>
    </dgm:pt>
    <dgm:pt modelId="{21087884-DED6-2F49-B51A-2B478A2B72F7}" type="sibTrans" cxnId="{C77E4822-C916-B84A-B44E-266447D15F52}">
      <dgm:prSet/>
      <dgm:spPr/>
      <dgm:t>
        <a:bodyPr/>
        <a:lstStyle/>
        <a:p>
          <a:endParaRPr lang="en-US"/>
        </a:p>
      </dgm:t>
    </dgm:pt>
    <dgm:pt modelId="{BC5CC144-D656-8942-91A7-89DB35AE6686}">
      <dgm:prSet phldrT="[Text]"/>
      <dgm:spPr/>
      <dgm:t>
        <a:bodyPr/>
        <a:lstStyle/>
        <a:p>
          <a:r>
            <a:rPr lang="en-US" dirty="0"/>
            <a:t>Subsidiary motions</a:t>
          </a:r>
        </a:p>
      </dgm:t>
    </dgm:pt>
    <dgm:pt modelId="{D4BE0A6C-CF9A-D547-95F7-E57F77A08ED1}" type="parTrans" cxnId="{13F59FC3-F525-5E47-82FF-8F52561D7145}">
      <dgm:prSet/>
      <dgm:spPr/>
      <dgm:t>
        <a:bodyPr/>
        <a:lstStyle/>
        <a:p>
          <a:endParaRPr lang="en-US"/>
        </a:p>
      </dgm:t>
    </dgm:pt>
    <dgm:pt modelId="{BA77B000-8AF2-0544-8D4D-F3B4D94B9F3E}" type="sibTrans" cxnId="{13F59FC3-F525-5E47-82FF-8F52561D7145}">
      <dgm:prSet/>
      <dgm:spPr/>
      <dgm:t>
        <a:bodyPr/>
        <a:lstStyle/>
        <a:p>
          <a:endParaRPr lang="en-US"/>
        </a:p>
      </dgm:t>
    </dgm:pt>
    <dgm:pt modelId="{3E042489-937D-5C41-96B3-0C969DB4F531}">
      <dgm:prSet phldrT="[Text]"/>
      <dgm:spPr/>
      <dgm:t>
        <a:bodyPr/>
        <a:lstStyle/>
        <a:p>
          <a:r>
            <a:rPr lang="en-US" dirty="0"/>
            <a:t>Secondary motions</a:t>
          </a:r>
        </a:p>
      </dgm:t>
    </dgm:pt>
    <dgm:pt modelId="{C0053211-C145-1D4C-B888-43BB9DE6EDFD}" type="parTrans" cxnId="{09C73AA4-08B2-5E44-B04F-AB1696502860}">
      <dgm:prSet/>
      <dgm:spPr/>
      <dgm:t>
        <a:bodyPr/>
        <a:lstStyle/>
        <a:p>
          <a:endParaRPr lang="en-US"/>
        </a:p>
      </dgm:t>
    </dgm:pt>
    <dgm:pt modelId="{A84D1EEC-DE9C-F246-A723-9AB480DE5903}" type="sibTrans" cxnId="{09C73AA4-08B2-5E44-B04F-AB1696502860}">
      <dgm:prSet/>
      <dgm:spPr/>
      <dgm:t>
        <a:bodyPr/>
        <a:lstStyle/>
        <a:p>
          <a:endParaRPr lang="en-US"/>
        </a:p>
      </dgm:t>
    </dgm:pt>
    <dgm:pt modelId="{3A56650A-4CDA-6B46-B310-EE6BD8A21657}">
      <dgm:prSet phldrT="[Text]"/>
      <dgm:spPr/>
      <dgm:t>
        <a:bodyPr/>
        <a:lstStyle/>
        <a:p>
          <a:r>
            <a:rPr lang="en-US" dirty="0"/>
            <a:t>Do-over motions</a:t>
          </a:r>
        </a:p>
      </dgm:t>
    </dgm:pt>
    <dgm:pt modelId="{29F1F114-FD42-A34B-B6BD-06CFC34B86AD}" type="parTrans" cxnId="{BC0049F8-3AD7-1345-8984-E33E53D6F3A8}">
      <dgm:prSet/>
      <dgm:spPr/>
      <dgm:t>
        <a:bodyPr/>
        <a:lstStyle/>
        <a:p>
          <a:endParaRPr lang="en-US"/>
        </a:p>
      </dgm:t>
    </dgm:pt>
    <dgm:pt modelId="{C3A198ED-F527-AB4C-BD80-A63D4932BC9D}" type="sibTrans" cxnId="{BC0049F8-3AD7-1345-8984-E33E53D6F3A8}">
      <dgm:prSet/>
      <dgm:spPr/>
      <dgm:t>
        <a:bodyPr/>
        <a:lstStyle/>
        <a:p>
          <a:endParaRPr lang="en-US"/>
        </a:p>
      </dgm:t>
    </dgm:pt>
    <dgm:pt modelId="{6D5167F9-951C-8D47-9F84-53AB4C6775D2}">
      <dgm:prSet/>
      <dgm:spPr/>
      <dgm:t>
        <a:bodyPr/>
        <a:lstStyle/>
        <a:p>
          <a:r>
            <a:rPr lang="en-US" dirty="0"/>
            <a:t>Privileged motions</a:t>
          </a:r>
        </a:p>
      </dgm:t>
    </dgm:pt>
    <dgm:pt modelId="{5082EF64-3259-8641-8CC3-537640941BF2}" type="parTrans" cxnId="{1604B37F-D2B2-064F-B5A8-03502F759B43}">
      <dgm:prSet/>
      <dgm:spPr/>
      <dgm:t>
        <a:bodyPr/>
        <a:lstStyle/>
        <a:p>
          <a:endParaRPr lang="en-US"/>
        </a:p>
      </dgm:t>
    </dgm:pt>
    <dgm:pt modelId="{E26AA99C-DF4E-8840-9C6E-56AC6D332578}" type="sibTrans" cxnId="{1604B37F-D2B2-064F-B5A8-03502F759B43}">
      <dgm:prSet/>
      <dgm:spPr/>
      <dgm:t>
        <a:bodyPr/>
        <a:lstStyle/>
        <a:p>
          <a:endParaRPr lang="en-US"/>
        </a:p>
      </dgm:t>
    </dgm:pt>
    <dgm:pt modelId="{ABB4DAFF-00CB-DA4E-B9B7-E17FDBF0EF71}">
      <dgm:prSet/>
      <dgm:spPr/>
      <dgm:t>
        <a:bodyPr/>
        <a:lstStyle/>
        <a:p>
          <a:r>
            <a:rPr lang="en-US" dirty="0"/>
            <a:t>Incidental motions</a:t>
          </a:r>
        </a:p>
      </dgm:t>
    </dgm:pt>
    <dgm:pt modelId="{97B713C1-D4C2-5F4E-8C25-42AF43D4838B}" type="parTrans" cxnId="{CBA9E942-CFA1-EF46-866F-55BDB2DDFFE2}">
      <dgm:prSet/>
      <dgm:spPr/>
      <dgm:t>
        <a:bodyPr/>
        <a:lstStyle/>
        <a:p>
          <a:endParaRPr lang="en-US"/>
        </a:p>
      </dgm:t>
    </dgm:pt>
    <dgm:pt modelId="{AFABB4F5-6B17-5947-83E8-2822BF953C45}" type="sibTrans" cxnId="{CBA9E942-CFA1-EF46-866F-55BDB2DDFFE2}">
      <dgm:prSet/>
      <dgm:spPr/>
      <dgm:t>
        <a:bodyPr/>
        <a:lstStyle/>
        <a:p>
          <a:endParaRPr lang="en-US"/>
        </a:p>
      </dgm:t>
    </dgm:pt>
    <dgm:pt modelId="{3B18355A-D9E6-4A4F-9893-665EB34D5DD6}">
      <dgm:prSet phldrT="[Text]"/>
      <dgm:spPr/>
      <dgm:t>
        <a:bodyPr/>
        <a:lstStyle/>
        <a:p>
          <a:r>
            <a:rPr lang="en-US" dirty="0"/>
            <a:t>Main motions</a:t>
          </a:r>
        </a:p>
      </dgm:t>
    </dgm:pt>
    <dgm:pt modelId="{6D5E6E79-6D3C-114C-A970-18D71D3C92F3}" type="parTrans" cxnId="{47466B84-5BE8-CA48-AABF-B03622205C59}">
      <dgm:prSet/>
      <dgm:spPr/>
      <dgm:t>
        <a:bodyPr/>
        <a:lstStyle/>
        <a:p>
          <a:endParaRPr lang="en-US"/>
        </a:p>
      </dgm:t>
    </dgm:pt>
    <dgm:pt modelId="{E1A895E5-4BDD-614D-9703-CCAA6188BB1E}" type="sibTrans" cxnId="{47466B84-5BE8-CA48-AABF-B03622205C59}">
      <dgm:prSet/>
      <dgm:spPr/>
      <dgm:t>
        <a:bodyPr/>
        <a:lstStyle/>
        <a:p>
          <a:endParaRPr lang="en-US"/>
        </a:p>
      </dgm:t>
    </dgm:pt>
    <dgm:pt modelId="{74CDD392-5B69-D940-B76A-2E137C178C5B}" type="pres">
      <dgm:prSet presAssocID="{7A55A774-DD84-CF45-8E56-EDC3F39869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53D491E-F82A-E849-9C59-A5E2C671DB75}" type="pres">
      <dgm:prSet presAssocID="{5B433E3E-F1F8-7E4D-B7A8-0CC025F0EC3B}" presName="hierRoot1" presStyleCnt="0">
        <dgm:presLayoutVars>
          <dgm:hierBranch val="init"/>
        </dgm:presLayoutVars>
      </dgm:prSet>
      <dgm:spPr/>
    </dgm:pt>
    <dgm:pt modelId="{8DDF568A-89CE-F94E-B16B-815EE54CB557}" type="pres">
      <dgm:prSet presAssocID="{5B433E3E-F1F8-7E4D-B7A8-0CC025F0EC3B}" presName="rootComposite1" presStyleCnt="0"/>
      <dgm:spPr/>
    </dgm:pt>
    <dgm:pt modelId="{1E586322-F0B3-5541-B62D-6B14F032F167}" type="pres">
      <dgm:prSet presAssocID="{5B433E3E-F1F8-7E4D-B7A8-0CC025F0EC3B}" presName="rootText1" presStyleLbl="node0" presStyleIdx="0" presStyleCnt="1">
        <dgm:presLayoutVars>
          <dgm:chPref val="3"/>
        </dgm:presLayoutVars>
      </dgm:prSet>
      <dgm:spPr/>
    </dgm:pt>
    <dgm:pt modelId="{7E359487-0514-9B4E-AC68-0E6E6662EA48}" type="pres">
      <dgm:prSet presAssocID="{5B433E3E-F1F8-7E4D-B7A8-0CC025F0EC3B}" presName="rootConnector1" presStyleLbl="node1" presStyleIdx="0" presStyleCnt="0"/>
      <dgm:spPr/>
    </dgm:pt>
    <dgm:pt modelId="{D0082570-ABE9-0C4C-A922-FC6F15C98223}" type="pres">
      <dgm:prSet presAssocID="{5B433E3E-F1F8-7E4D-B7A8-0CC025F0EC3B}" presName="hierChild2" presStyleCnt="0"/>
      <dgm:spPr/>
    </dgm:pt>
    <dgm:pt modelId="{B15EC0EC-2A91-F346-956F-E42D136BC99F}" type="pres">
      <dgm:prSet presAssocID="{6D5E6E79-6D3C-114C-A970-18D71D3C92F3}" presName="Name37" presStyleLbl="parChTrans1D2" presStyleIdx="0" presStyleCnt="3"/>
      <dgm:spPr/>
    </dgm:pt>
    <dgm:pt modelId="{D981D36E-ADB0-D74B-B522-8A22B953F799}" type="pres">
      <dgm:prSet presAssocID="{3B18355A-D9E6-4A4F-9893-665EB34D5DD6}" presName="hierRoot2" presStyleCnt="0">
        <dgm:presLayoutVars>
          <dgm:hierBranch val="init"/>
        </dgm:presLayoutVars>
      </dgm:prSet>
      <dgm:spPr/>
    </dgm:pt>
    <dgm:pt modelId="{D7A0FEDB-BC75-B444-99E8-64F98B002735}" type="pres">
      <dgm:prSet presAssocID="{3B18355A-D9E6-4A4F-9893-665EB34D5DD6}" presName="rootComposite" presStyleCnt="0"/>
      <dgm:spPr/>
    </dgm:pt>
    <dgm:pt modelId="{6DD09FDE-E4A8-8045-A48D-64092D8AD17B}" type="pres">
      <dgm:prSet presAssocID="{3B18355A-D9E6-4A4F-9893-665EB34D5DD6}" presName="rootText" presStyleLbl="node2" presStyleIdx="0" presStyleCnt="3">
        <dgm:presLayoutVars>
          <dgm:chPref val="3"/>
        </dgm:presLayoutVars>
      </dgm:prSet>
      <dgm:spPr/>
    </dgm:pt>
    <dgm:pt modelId="{CB478C3C-01FA-F641-82F1-24A632ADD31F}" type="pres">
      <dgm:prSet presAssocID="{3B18355A-D9E6-4A4F-9893-665EB34D5DD6}" presName="rootConnector" presStyleLbl="node2" presStyleIdx="0" presStyleCnt="3"/>
      <dgm:spPr/>
    </dgm:pt>
    <dgm:pt modelId="{82EC72FB-D60D-9B4A-A518-06344D3D2751}" type="pres">
      <dgm:prSet presAssocID="{3B18355A-D9E6-4A4F-9893-665EB34D5DD6}" presName="hierChild4" presStyleCnt="0"/>
      <dgm:spPr/>
    </dgm:pt>
    <dgm:pt modelId="{C5246B0C-177F-9746-9570-9D06D46A66B3}" type="pres">
      <dgm:prSet presAssocID="{3B18355A-D9E6-4A4F-9893-665EB34D5DD6}" presName="hierChild5" presStyleCnt="0"/>
      <dgm:spPr/>
    </dgm:pt>
    <dgm:pt modelId="{609C1710-EA2C-7A43-BD5B-A1656CBE5EB9}" type="pres">
      <dgm:prSet presAssocID="{C0053211-C145-1D4C-B888-43BB9DE6EDFD}" presName="Name37" presStyleLbl="parChTrans1D2" presStyleIdx="1" presStyleCnt="3"/>
      <dgm:spPr/>
    </dgm:pt>
    <dgm:pt modelId="{3DC3E989-A307-FD4B-B329-BCA21A1FA750}" type="pres">
      <dgm:prSet presAssocID="{3E042489-937D-5C41-96B3-0C969DB4F531}" presName="hierRoot2" presStyleCnt="0">
        <dgm:presLayoutVars>
          <dgm:hierBranch val="init"/>
        </dgm:presLayoutVars>
      </dgm:prSet>
      <dgm:spPr/>
    </dgm:pt>
    <dgm:pt modelId="{AC6D4A6D-E512-4E44-8BA6-78EE5BF2C064}" type="pres">
      <dgm:prSet presAssocID="{3E042489-937D-5C41-96B3-0C969DB4F531}" presName="rootComposite" presStyleCnt="0"/>
      <dgm:spPr/>
    </dgm:pt>
    <dgm:pt modelId="{D2EF37E9-65AE-EA47-867F-B9193BF4FAB1}" type="pres">
      <dgm:prSet presAssocID="{3E042489-937D-5C41-96B3-0C969DB4F531}" presName="rootText" presStyleLbl="node2" presStyleIdx="1" presStyleCnt="3">
        <dgm:presLayoutVars>
          <dgm:chPref val="3"/>
        </dgm:presLayoutVars>
      </dgm:prSet>
      <dgm:spPr/>
    </dgm:pt>
    <dgm:pt modelId="{57693BCE-DC11-3B4D-A7BE-FC8EACC35853}" type="pres">
      <dgm:prSet presAssocID="{3E042489-937D-5C41-96B3-0C969DB4F531}" presName="rootConnector" presStyleLbl="node2" presStyleIdx="1" presStyleCnt="3"/>
      <dgm:spPr/>
    </dgm:pt>
    <dgm:pt modelId="{CEF9AE3B-6EC4-D147-9891-99B2F210762B}" type="pres">
      <dgm:prSet presAssocID="{3E042489-937D-5C41-96B3-0C969DB4F531}" presName="hierChild4" presStyleCnt="0"/>
      <dgm:spPr/>
    </dgm:pt>
    <dgm:pt modelId="{FB43D03B-1C6E-8B42-A5BF-2AC54A8A418F}" type="pres">
      <dgm:prSet presAssocID="{D4BE0A6C-CF9A-D547-95F7-E57F77A08ED1}" presName="Name37" presStyleLbl="parChTrans1D3" presStyleIdx="0" presStyleCnt="3"/>
      <dgm:spPr/>
    </dgm:pt>
    <dgm:pt modelId="{C9A94667-F1AC-5B4C-9CE4-3A0A180FA8CD}" type="pres">
      <dgm:prSet presAssocID="{BC5CC144-D656-8942-91A7-89DB35AE6686}" presName="hierRoot2" presStyleCnt="0">
        <dgm:presLayoutVars>
          <dgm:hierBranch val="init"/>
        </dgm:presLayoutVars>
      </dgm:prSet>
      <dgm:spPr/>
    </dgm:pt>
    <dgm:pt modelId="{D3343577-C942-E14B-A8FA-792C2F6FE615}" type="pres">
      <dgm:prSet presAssocID="{BC5CC144-D656-8942-91A7-89DB35AE6686}" presName="rootComposite" presStyleCnt="0"/>
      <dgm:spPr/>
    </dgm:pt>
    <dgm:pt modelId="{8B6C2453-0E49-394D-AE72-CECAB1BAC534}" type="pres">
      <dgm:prSet presAssocID="{BC5CC144-D656-8942-91A7-89DB35AE6686}" presName="rootText" presStyleLbl="node3" presStyleIdx="0" presStyleCnt="3">
        <dgm:presLayoutVars>
          <dgm:chPref val="3"/>
        </dgm:presLayoutVars>
      </dgm:prSet>
      <dgm:spPr/>
    </dgm:pt>
    <dgm:pt modelId="{913E1852-88F6-D94B-9A1B-14AD2FCFB076}" type="pres">
      <dgm:prSet presAssocID="{BC5CC144-D656-8942-91A7-89DB35AE6686}" presName="rootConnector" presStyleLbl="node3" presStyleIdx="0" presStyleCnt="3"/>
      <dgm:spPr/>
    </dgm:pt>
    <dgm:pt modelId="{8E87260D-5440-5C40-993A-3CAFD954B9B1}" type="pres">
      <dgm:prSet presAssocID="{BC5CC144-D656-8942-91A7-89DB35AE6686}" presName="hierChild4" presStyleCnt="0"/>
      <dgm:spPr/>
    </dgm:pt>
    <dgm:pt modelId="{6DC4F2BA-14CF-9A4A-B64B-F16EBD1CCE14}" type="pres">
      <dgm:prSet presAssocID="{BC5CC144-D656-8942-91A7-89DB35AE6686}" presName="hierChild5" presStyleCnt="0"/>
      <dgm:spPr/>
    </dgm:pt>
    <dgm:pt modelId="{92388845-12CC-A143-9F41-3747E184E730}" type="pres">
      <dgm:prSet presAssocID="{5082EF64-3259-8641-8CC3-537640941BF2}" presName="Name37" presStyleLbl="parChTrans1D3" presStyleIdx="1" presStyleCnt="3"/>
      <dgm:spPr/>
    </dgm:pt>
    <dgm:pt modelId="{6ABD399C-070A-FA4F-BADE-278E351D59BD}" type="pres">
      <dgm:prSet presAssocID="{6D5167F9-951C-8D47-9F84-53AB4C6775D2}" presName="hierRoot2" presStyleCnt="0">
        <dgm:presLayoutVars>
          <dgm:hierBranch val="init"/>
        </dgm:presLayoutVars>
      </dgm:prSet>
      <dgm:spPr/>
    </dgm:pt>
    <dgm:pt modelId="{206E4829-C0DC-9245-BE68-673D1760A677}" type="pres">
      <dgm:prSet presAssocID="{6D5167F9-951C-8D47-9F84-53AB4C6775D2}" presName="rootComposite" presStyleCnt="0"/>
      <dgm:spPr/>
    </dgm:pt>
    <dgm:pt modelId="{4FC113CF-9499-3F4E-A5BF-CAFC53977936}" type="pres">
      <dgm:prSet presAssocID="{6D5167F9-951C-8D47-9F84-53AB4C6775D2}" presName="rootText" presStyleLbl="node3" presStyleIdx="1" presStyleCnt="3">
        <dgm:presLayoutVars>
          <dgm:chPref val="3"/>
        </dgm:presLayoutVars>
      </dgm:prSet>
      <dgm:spPr/>
    </dgm:pt>
    <dgm:pt modelId="{9EA48536-4EE7-A84A-B070-DEB02676AFFE}" type="pres">
      <dgm:prSet presAssocID="{6D5167F9-951C-8D47-9F84-53AB4C6775D2}" presName="rootConnector" presStyleLbl="node3" presStyleIdx="1" presStyleCnt="3"/>
      <dgm:spPr/>
    </dgm:pt>
    <dgm:pt modelId="{A4D15E4E-5883-F340-9780-E6A76D1AD8AA}" type="pres">
      <dgm:prSet presAssocID="{6D5167F9-951C-8D47-9F84-53AB4C6775D2}" presName="hierChild4" presStyleCnt="0"/>
      <dgm:spPr/>
    </dgm:pt>
    <dgm:pt modelId="{0A99A6BA-5DFC-5C42-A6C1-6A85AB0691EE}" type="pres">
      <dgm:prSet presAssocID="{6D5167F9-951C-8D47-9F84-53AB4C6775D2}" presName="hierChild5" presStyleCnt="0"/>
      <dgm:spPr/>
    </dgm:pt>
    <dgm:pt modelId="{462C17A1-3EA9-344C-8DCC-122F940287B1}" type="pres">
      <dgm:prSet presAssocID="{97B713C1-D4C2-5F4E-8C25-42AF43D4838B}" presName="Name37" presStyleLbl="parChTrans1D3" presStyleIdx="2" presStyleCnt="3"/>
      <dgm:spPr/>
    </dgm:pt>
    <dgm:pt modelId="{35B41670-6C68-AA4E-B654-B1156F18A931}" type="pres">
      <dgm:prSet presAssocID="{ABB4DAFF-00CB-DA4E-B9B7-E17FDBF0EF71}" presName="hierRoot2" presStyleCnt="0">
        <dgm:presLayoutVars>
          <dgm:hierBranch val="init"/>
        </dgm:presLayoutVars>
      </dgm:prSet>
      <dgm:spPr/>
    </dgm:pt>
    <dgm:pt modelId="{89D8DED6-D887-CA41-B13B-86DED6D0655F}" type="pres">
      <dgm:prSet presAssocID="{ABB4DAFF-00CB-DA4E-B9B7-E17FDBF0EF71}" presName="rootComposite" presStyleCnt="0"/>
      <dgm:spPr/>
    </dgm:pt>
    <dgm:pt modelId="{7BCD035A-45DC-FB49-953F-4F81EEB7A308}" type="pres">
      <dgm:prSet presAssocID="{ABB4DAFF-00CB-DA4E-B9B7-E17FDBF0EF71}" presName="rootText" presStyleLbl="node3" presStyleIdx="2" presStyleCnt="3">
        <dgm:presLayoutVars>
          <dgm:chPref val="3"/>
        </dgm:presLayoutVars>
      </dgm:prSet>
      <dgm:spPr/>
    </dgm:pt>
    <dgm:pt modelId="{CB57933F-0415-F64A-8543-4933E2449461}" type="pres">
      <dgm:prSet presAssocID="{ABB4DAFF-00CB-DA4E-B9B7-E17FDBF0EF71}" presName="rootConnector" presStyleLbl="node3" presStyleIdx="2" presStyleCnt="3"/>
      <dgm:spPr/>
    </dgm:pt>
    <dgm:pt modelId="{68DC10F3-96F5-5149-BA0F-51F27731501C}" type="pres">
      <dgm:prSet presAssocID="{ABB4DAFF-00CB-DA4E-B9B7-E17FDBF0EF71}" presName="hierChild4" presStyleCnt="0"/>
      <dgm:spPr/>
    </dgm:pt>
    <dgm:pt modelId="{AFD873BB-9B37-034C-9D13-6EC42214FD34}" type="pres">
      <dgm:prSet presAssocID="{ABB4DAFF-00CB-DA4E-B9B7-E17FDBF0EF71}" presName="hierChild5" presStyleCnt="0"/>
      <dgm:spPr/>
    </dgm:pt>
    <dgm:pt modelId="{B553217B-8DC3-EE42-AAD7-9BE067DA847A}" type="pres">
      <dgm:prSet presAssocID="{3E042489-937D-5C41-96B3-0C969DB4F531}" presName="hierChild5" presStyleCnt="0"/>
      <dgm:spPr/>
    </dgm:pt>
    <dgm:pt modelId="{7AEDEBEB-C78B-634E-97BF-BFA199E526A6}" type="pres">
      <dgm:prSet presAssocID="{29F1F114-FD42-A34B-B6BD-06CFC34B86AD}" presName="Name37" presStyleLbl="parChTrans1D2" presStyleIdx="2" presStyleCnt="3"/>
      <dgm:spPr/>
    </dgm:pt>
    <dgm:pt modelId="{CE51C2F7-1A79-1342-B54C-552AC120E1FF}" type="pres">
      <dgm:prSet presAssocID="{3A56650A-4CDA-6B46-B310-EE6BD8A21657}" presName="hierRoot2" presStyleCnt="0">
        <dgm:presLayoutVars>
          <dgm:hierBranch val="init"/>
        </dgm:presLayoutVars>
      </dgm:prSet>
      <dgm:spPr/>
    </dgm:pt>
    <dgm:pt modelId="{AB98E7D3-340E-DF45-B85B-AB774F3F0F38}" type="pres">
      <dgm:prSet presAssocID="{3A56650A-4CDA-6B46-B310-EE6BD8A21657}" presName="rootComposite" presStyleCnt="0"/>
      <dgm:spPr/>
    </dgm:pt>
    <dgm:pt modelId="{D9569BB9-B143-9A49-952C-A9E608DEADB1}" type="pres">
      <dgm:prSet presAssocID="{3A56650A-4CDA-6B46-B310-EE6BD8A21657}" presName="rootText" presStyleLbl="node2" presStyleIdx="2" presStyleCnt="3">
        <dgm:presLayoutVars>
          <dgm:chPref val="3"/>
        </dgm:presLayoutVars>
      </dgm:prSet>
      <dgm:spPr/>
    </dgm:pt>
    <dgm:pt modelId="{ECE40F05-5E79-D246-9682-FE0AC10F60E4}" type="pres">
      <dgm:prSet presAssocID="{3A56650A-4CDA-6B46-B310-EE6BD8A21657}" presName="rootConnector" presStyleLbl="node2" presStyleIdx="2" presStyleCnt="3"/>
      <dgm:spPr/>
    </dgm:pt>
    <dgm:pt modelId="{9D00F71C-0AEF-BF4C-992D-972AF40E1B7A}" type="pres">
      <dgm:prSet presAssocID="{3A56650A-4CDA-6B46-B310-EE6BD8A21657}" presName="hierChild4" presStyleCnt="0"/>
      <dgm:spPr/>
    </dgm:pt>
    <dgm:pt modelId="{6960B168-4112-AD4B-83B0-07A4BD004833}" type="pres">
      <dgm:prSet presAssocID="{3A56650A-4CDA-6B46-B310-EE6BD8A21657}" presName="hierChild5" presStyleCnt="0"/>
      <dgm:spPr/>
    </dgm:pt>
    <dgm:pt modelId="{3516E098-CE87-FA47-8C0F-E54C2A5B23C3}" type="pres">
      <dgm:prSet presAssocID="{5B433E3E-F1F8-7E4D-B7A8-0CC025F0EC3B}" presName="hierChild3" presStyleCnt="0"/>
      <dgm:spPr/>
    </dgm:pt>
  </dgm:ptLst>
  <dgm:cxnLst>
    <dgm:cxn modelId="{5BAE0B0F-C5E8-0A43-B8B3-875134C2EDC6}" type="presOf" srcId="{6D5E6E79-6D3C-114C-A970-18D71D3C92F3}" destId="{B15EC0EC-2A91-F346-956F-E42D136BC99F}" srcOrd="0" destOrd="0" presId="urn:microsoft.com/office/officeart/2005/8/layout/orgChart1"/>
    <dgm:cxn modelId="{315F9B11-9F01-6743-813E-12D4C1F3640D}" type="presOf" srcId="{3E042489-937D-5C41-96B3-0C969DB4F531}" destId="{D2EF37E9-65AE-EA47-867F-B9193BF4FAB1}" srcOrd="0" destOrd="0" presId="urn:microsoft.com/office/officeart/2005/8/layout/orgChart1"/>
    <dgm:cxn modelId="{3CA89315-3A0A-944C-A6C1-5F31FD73C94C}" type="presOf" srcId="{6D5167F9-951C-8D47-9F84-53AB4C6775D2}" destId="{9EA48536-4EE7-A84A-B070-DEB02676AFFE}" srcOrd="1" destOrd="0" presId="urn:microsoft.com/office/officeart/2005/8/layout/orgChart1"/>
    <dgm:cxn modelId="{2D6D3C1D-F0D9-CB42-9D84-5C2B8A19344B}" type="presOf" srcId="{5B433E3E-F1F8-7E4D-B7A8-0CC025F0EC3B}" destId="{7E359487-0514-9B4E-AC68-0E6E6662EA48}" srcOrd="1" destOrd="0" presId="urn:microsoft.com/office/officeart/2005/8/layout/orgChart1"/>
    <dgm:cxn modelId="{C77E4822-C916-B84A-B44E-266447D15F52}" srcId="{7A55A774-DD84-CF45-8E56-EDC3F398697B}" destId="{5B433E3E-F1F8-7E4D-B7A8-0CC025F0EC3B}" srcOrd="0" destOrd="0" parTransId="{4BFB1317-15D1-3543-8CA6-A7838F9244C0}" sibTransId="{21087884-DED6-2F49-B51A-2B478A2B72F7}"/>
    <dgm:cxn modelId="{88209B22-5D61-B945-BDC4-040B78260588}" type="presOf" srcId="{97B713C1-D4C2-5F4E-8C25-42AF43D4838B}" destId="{462C17A1-3EA9-344C-8DCC-122F940287B1}" srcOrd="0" destOrd="0" presId="urn:microsoft.com/office/officeart/2005/8/layout/orgChart1"/>
    <dgm:cxn modelId="{6BBA3626-A2BF-8248-BCAF-D1791B845480}" type="presOf" srcId="{ABB4DAFF-00CB-DA4E-B9B7-E17FDBF0EF71}" destId="{CB57933F-0415-F64A-8543-4933E2449461}" srcOrd="1" destOrd="0" presId="urn:microsoft.com/office/officeart/2005/8/layout/orgChart1"/>
    <dgm:cxn modelId="{2469C931-BE43-3F4A-B54C-731AE0FFC0E3}" type="presOf" srcId="{D4BE0A6C-CF9A-D547-95F7-E57F77A08ED1}" destId="{FB43D03B-1C6E-8B42-A5BF-2AC54A8A418F}" srcOrd="0" destOrd="0" presId="urn:microsoft.com/office/officeart/2005/8/layout/orgChart1"/>
    <dgm:cxn modelId="{BB079435-D717-8941-9214-69CA8ADA38BE}" type="presOf" srcId="{3B18355A-D9E6-4A4F-9893-665EB34D5DD6}" destId="{6DD09FDE-E4A8-8045-A48D-64092D8AD17B}" srcOrd="0" destOrd="0" presId="urn:microsoft.com/office/officeart/2005/8/layout/orgChart1"/>
    <dgm:cxn modelId="{CBA9E942-CFA1-EF46-866F-55BDB2DDFFE2}" srcId="{3E042489-937D-5C41-96B3-0C969DB4F531}" destId="{ABB4DAFF-00CB-DA4E-B9B7-E17FDBF0EF71}" srcOrd="2" destOrd="0" parTransId="{97B713C1-D4C2-5F4E-8C25-42AF43D4838B}" sibTransId="{AFABB4F5-6B17-5947-83E8-2822BF953C45}"/>
    <dgm:cxn modelId="{1C2C0844-E4C1-584F-9621-13D19DED72CB}" type="presOf" srcId="{ABB4DAFF-00CB-DA4E-B9B7-E17FDBF0EF71}" destId="{7BCD035A-45DC-FB49-953F-4F81EEB7A308}" srcOrd="0" destOrd="0" presId="urn:microsoft.com/office/officeart/2005/8/layout/orgChart1"/>
    <dgm:cxn modelId="{EBE1234A-3300-6C4A-ABA5-1AE03EE93057}" type="presOf" srcId="{29F1F114-FD42-A34B-B6BD-06CFC34B86AD}" destId="{7AEDEBEB-C78B-634E-97BF-BFA199E526A6}" srcOrd="0" destOrd="0" presId="urn:microsoft.com/office/officeart/2005/8/layout/orgChart1"/>
    <dgm:cxn modelId="{8909434C-5185-2241-AC14-AE4940732671}" type="presOf" srcId="{BC5CC144-D656-8942-91A7-89DB35AE6686}" destId="{8B6C2453-0E49-394D-AE72-CECAB1BAC534}" srcOrd="0" destOrd="0" presId="urn:microsoft.com/office/officeart/2005/8/layout/orgChart1"/>
    <dgm:cxn modelId="{59518050-C106-F946-88D2-86E75180C903}" type="presOf" srcId="{6D5167F9-951C-8D47-9F84-53AB4C6775D2}" destId="{4FC113CF-9499-3F4E-A5BF-CAFC53977936}" srcOrd="0" destOrd="0" presId="urn:microsoft.com/office/officeart/2005/8/layout/orgChart1"/>
    <dgm:cxn modelId="{12ECA87D-7FAE-B342-A8A9-5825CE3A651A}" type="presOf" srcId="{3E042489-937D-5C41-96B3-0C969DB4F531}" destId="{57693BCE-DC11-3B4D-A7BE-FC8EACC35853}" srcOrd="1" destOrd="0" presId="urn:microsoft.com/office/officeart/2005/8/layout/orgChart1"/>
    <dgm:cxn modelId="{1604B37F-D2B2-064F-B5A8-03502F759B43}" srcId="{3E042489-937D-5C41-96B3-0C969DB4F531}" destId="{6D5167F9-951C-8D47-9F84-53AB4C6775D2}" srcOrd="1" destOrd="0" parTransId="{5082EF64-3259-8641-8CC3-537640941BF2}" sibTransId="{E26AA99C-DF4E-8840-9C6E-56AC6D332578}"/>
    <dgm:cxn modelId="{47466B84-5BE8-CA48-AABF-B03622205C59}" srcId="{5B433E3E-F1F8-7E4D-B7A8-0CC025F0EC3B}" destId="{3B18355A-D9E6-4A4F-9893-665EB34D5DD6}" srcOrd="0" destOrd="0" parTransId="{6D5E6E79-6D3C-114C-A970-18D71D3C92F3}" sibTransId="{E1A895E5-4BDD-614D-9703-CCAA6188BB1E}"/>
    <dgm:cxn modelId="{F50A388E-02B0-1C47-A4E8-3A157EE7E8D2}" type="presOf" srcId="{7A55A774-DD84-CF45-8E56-EDC3F398697B}" destId="{74CDD392-5B69-D940-B76A-2E137C178C5B}" srcOrd="0" destOrd="0" presId="urn:microsoft.com/office/officeart/2005/8/layout/orgChart1"/>
    <dgm:cxn modelId="{2AF4AD9C-ADF3-414D-BFF1-5A3F453C512C}" type="presOf" srcId="{5B433E3E-F1F8-7E4D-B7A8-0CC025F0EC3B}" destId="{1E586322-F0B3-5541-B62D-6B14F032F167}" srcOrd="0" destOrd="0" presId="urn:microsoft.com/office/officeart/2005/8/layout/orgChart1"/>
    <dgm:cxn modelId="{09C73AA4-08B2-5E44-B04F-AB1696502860}" srcId="{5B433E3E-F1F8-7E4D-B7A8-0CC025F0EC3B}" destId="{3E042489-937D-5C41-96B3-0C969DB4F531}" srcOrd="1" destOrd="0" parTransId="{C0053211-C145-1D4C-B888-43BB9DE6EDFD}" sibTransId="{A84D1EEC-DE9C-F246-A723-9AB480DE5903}"/>
    <dgm:cxn modelId="{ED3368BC-AEFC-DB40-B368-0F72E9AB4CF1}" type="presOf" srcId="{BC5CC144-D656-8942-91A7-89DB35AE6686}" destId="{913E1852-88F6-D94B-9A1B-14AD2FCFB076}" srcOrd="1" destOrd="0" presId="urn:microsoft.com/office/officeart/2005/8/layout/orgChart1"/>
    <dgm:cxn modelId="{39E617BD-41BE-A746-9038-6485861F310A}" type="presOf" srcId="{3B18355A-D9E6-4A4F-9893-665EB34D5DD6}" destId="{CB478C3C-01FA-F641-82F1-24A632ADD31F}" srcOrd="1" destOrd="0" presId="urn:microsoft.com/office/officeart/2005/8/layout/orgChart1"/>
    <dgm:cxn modelId="{13F59FC3-F525-5E47-82FF-8F52561D7145}" srcId="{3E042489-937D-5C41-96B3-0C969DB4F531}" destId="{BC5CC144-D656-8942-91A7-89DB35AE6686}" srcOrd="0" destOrd="0" parTransId="{D4BE0A6C-CF9A-D547-95F7-E57F77A08ED1}" sibTransId="{BA77B000-8AF2-0544-8D4D-F3B4D94B9F3E}"/>
    <dgm:cxn modelId="{E2694AC4-4F86-934D-A2EF-6132D25640F1}" type="presOf" srcId="{5082EF64-3259-8641-8CC3-537640941BF2}" destId="{92388845-12CC-A143-9F41-3747E184E730}" srcOrd="0" destOrd="0" presId="urn:microsoft.com/office/officeart/2005/8/layout/orgChart1"/>
    <dgm:cxn modelId="{FE98D2DE-9AE4-1F40-ACED-0585CE2F76A0}" type="presOf" srcId="{3A56650A-4CDA-6B46-B310-EE6BD8A21657}" destId="{D9569BB9-B143-9A49-952C-A9E608DEADB1}" srcOrd="0" destOrd="0" presId="urn:microsoft.com/office/officeart/2005/8/layout/orgChart1"/>
    <dgm:cxn modelId="{0D2117E3-D82A-4B4B-8C3A-4EC2B02DACEA}" type="presOf" srcId="{C0053211-C145-1D4C-B888-43BB9DE6EDFD}" destId="{609C1710-EA2C-7A43-BD5B-A1656CBE5EB9}" srcOrd="0" destOrd="0" presId="urn:microsoft.com/office/officeart/2005/8/layout/orgChart1"/>
    <dgm:cxn modelId="{BC0049F8-3AD7-1345-8984-E33E53D6F3A8}" srcId="{5B433E3E-F1F8-7E4D-B7A8-0CC025F0EC3B}" destId="{3A56650A-4CDA-6B46-B310-EE6BD8A21657}" srcOrd="2" destOrd="0" parTransId="{29F1F114-FD42-A34B-B6BD-06CFC34B86AD}" sibTransId="{C3A198ED-F527-AB4C-BD80-A63D4932BC9D}"/>
    <dgm:cxn modelId="{124A59FF-36CD-A24D-9D00-4478AAB97A70}" type="presOf" srcId="{3A56650A-4CDA-6B46-B310-EE6BD8A21657}" destId="{ECE40F05-5E79-D246-9682-FE0AC10F60E4}" srcOrd="1" destOrd="0" presId="urn:microsoft.com/office/officeart/2005/8/layout/orgChart1"/>
    <dgm:cxn modelId="{B18A5AF4-0735-974B-8122-618B6066C386}" type="presParOf" srcId="{74CDD392-5B69-D940-B76A-2E137C178C5B}" destId="{153D491E-F82A-E849-9C59-A5E2C671DB75}" srcOrd="0" destOrd="0" presId="urn:microsoft.com/office/officeart/2005/8/layout/orgChart1"/>
    <dgm:cxn modelId="{ADDF9457-814F-CB4E-824D-CE11E6AE14F0}" type="presParOf" srcId="{153D491E-F82A-E849-9C59-A5E2C671DB75}" destId="{8DDF568A-89CE-F94E-B16B-815EE54CB557}" srcOrd="0" destOrd="0" presId="urn:microsoft.com/office/officeart/2005/8/layout/orgChart1"/>
    <dgm:cxn modelId="{B98F9BF5-778A-0449-B411-8CEF5A38982E}" type="presParOf" srcId="{8DDF568A-89CE-F94E-B16B-815EE54CB557}" destId="{1E586322-F0B3-5541-B62D-6B14F032F167}" srcOrd="0" destOrd="0" presId="urn:microsoft.com/office/officeart/2005/8/layout/orgChart1"/>
    <dgm:cxn modelId="{DA4BE383-794E-764D-B4AC-65EBFC6810DE}" type="presParOf" srcId="{8DDF568A-89CE-F94E-B16B-815EE54CB557}" destId="{7E359487-0514-9B4E-AC68-0E6E6662EA48}" srcOrd="1" destOrd="0" presId="urn:microsoft.com/office/officeart/2005/8/layout/orgChart1"/>
    <dgm:cxn modelId="{9B65C39D-D43C-EA4F-B7D3-BFF459DD5F04}" type="presParOf" srcId="{153D491E-F82A-E849-9C59-A5E2C671DB75}" destId="{D0082570-ABE9-0C4C-A922-FC6F15C98223}" srcOrd="1" destOrd="0" presId="urn:microsoft.com/office/officeart/2005/8/layout/orgChart1"/>
    <dgm:cxn modelId="{D5A5F4D8-0404-1542-AE3C-83405E05D2D0}" type="presParOf" srcId="{D0082570-ABE9-0C4C-A922-FC6F15C98223}" destId="{B15EC0EC-2A91-F346-956F-E42D136BC99F}" srcOrd="0" destOrd="0" presId="urn:microsoft.com/office/officeart/2005/8/layout/orgChart1"/>
    <dgm:cxn modelId="{FB929FEA-096E-3B4C-8F17-E04D71065233}" type="presParOf" srcId="{D0082570-ABE9-0C4C-A922-FC6F15C98223}" destId="{D981D36E-ADB0-D74B-B522-8A22B953F799}" srcOrd="1" destOrd="0" presId="urn:microsoft.com/office/officeart/2005/8/layout/orgChart1"/>
    <dgm:cxn modelId="{31A3A778-E95B-B844-8BBF-2F1CB47F0BCF}" type="presParOf" srcId="{D981D36E-ADB0-D74B-B522-8A22B953F799}" destId="{D7A0FEDB-BC75-B444-99E8-64F98B002735}" srcOrd="0" destOrd="0" presId="urn:microsoft.com/office/officeart/2005/8/layout/orgChart1"/>
    <dgm:cxn modelId="{0208B503-5581-7C4D-8980-8E91931867C1}" type="presParOf" srcId="{D7A0FEDB-BC75-B444-99E8-64F98B002735}" destId="{6DD09FDE-E4A8-8045-A48D-64092D8AD17B}" srcOrd="0" destOrd="0" presId="urn:microsoft.com/office/officeart/2005/8/layout/orgChart1"/>
    <dgm:cxn modelId="{B3735395-D8BC-F74C-BE0E-1947CFA557F9}" type="presParOf" srcId="{D7A0FEDB-BC75-B444-99E8-64F98B002735}" destId="{CB478C3C-01FA-F641-82F1-24A632ADD31F}" srcOrd="1" destOrd="0" presId="urn:microsoft.com/office/officeart/2005/8/layout/orgChart1"/>
    <dgm:cxn modelId="{35C4D5C1-9EEC-244E-99DC-97DF64552A46}" type="presParOf" srcId="{D981D36E-ADB0-D74B-B522-8A22B953F799}" destId="{82EC72FB-D60D-9B4A-A518-06344D3D2751}" srcOrd="1" destOrd="0" presId="urn:microsoft.com/office/officeart/2005/8/layout/orgChart1"/>
    <dgm:cxn modelId="{41342C71-5D51-5F4C-9304-26DFC7FDA17A}" type="presParOf" srcId="{D981D36E-ADB0-D74B-B522-8A22B953F799}" destId="{C5246B0C-177F-9746-9570-9D06D46A66B3}" srcOrd="2" destOrd="0" presId="urn:microsoft.com/office/officeart/2005/8/layout/orgChart1"/>
    <dgm:cxn modelId="{74A9FF8F-6F99-4145-AF4A-34F363099354}" type="presParOf" srcId="{D0082570-ABE9-0C4C-A922-FC6F15C98223}" destId="{609C1710-EA2C-7A43-BD5B-A1656CBE5EB9}" srcOrd="2" destOrd="0" presId="urn:microsoft.com/office/officeart/2005/8/layout/orgChart1"/>
    <dgm:cxn modelId="{F8A92D50-B784-E94C-AFB6-6259D9558761}" type="presParOf" srcId="{D0082570-ABE9-0C4C-A922-FC6F15C98223}" destId="{3DC3E989-A307-FD4B-B329-BCA21A1FA750}" srcOrd="3" destOrd="0" presId="urn:microsoft.com/office/officeart/2005/8/layout/orgChart1"/>
    <dgm:cxn modelId="{9A7091CF-EB36-DC4A-B411-374710D01DEA}" type="presParOf" srcId="{3DC3E989-A307-FD4B-B329-BCA21A1FA750}" destId="{AC6D4A6D-E512-4E44-8BA6-78EE5BF2C064}" srcOrd="0" destOrd="0" presId="urn:microsoft.com/office/officeart/2005/8/layout/orgChart1"/>
    <dgm:cxn modelId="{E7AB55EA-1EDE-8549-91DB-F35022B5C70A}" type="presParOf" srcId="{AC6D4A6D-E512-4E44-8BA6-78EE5BF2C064}" destId="{D2EF37E9-65AE-EA47-867F-B9193BF4FAB1}" srcOrd="0" destOrd="0" presId="urn:microsoft.com/office/officeart/2005/8/layout/orgChart1"/>
    <dgm:cxn modelId="{3796323A-B049-8449-B623-DE9262B8C12C}" type="presParOf" srcId="{AC6D4A6D-E512-4E44-8BA6-78EE5BF2C064}" destId="{57693BCE-DC11-3B4D-A7BE-FC8EACC35853}" srcOrd="1" destOrd="0" presId="urn:microsoft.com/office/officeart/2005/8/layout/orgChart1"/>
    <dgm:cxn modelId="{A944AE86-D556-B941-8642-50E905C11957}" type="presParOf" srcId="{3DC3E989-A307-FD4B-B329-BCA21A1FA750}" destId="{CEF9AE3B-6EC4-D147-9891-99B2F210762B}" srcOrd="1" destOrd="0" presId="urn:microsoft.com/office/officeart/2005/8/layout/orgChart1"/>
    <dgm:cxn modelId="{235FC594-A235-1D42-8693-D2FF05129BE0}" type="presParOf" srcId="{CEF9AE3B-6EC4-D147-9891-99B2F210762B}" destId="{FB43D03B-1C6E-8B42-A5BF-2AC54A8A418F}" srcOrd="0" destOrd="0" presId="urn:microsoft.com/office/officeart/2005/8/layout/orgChart1"/>
    <dgm:cxn modelId="{6BBAD257-EA26-1E47-B8F5-31EEEED8F578}" type="presParOf" srcId="{CEF9AE3B-6EC4-D147-9891-99B2F210762B}" destId="{C9A94667-F1AC-5B4C-9CE4-3A0A180FA8CD}" srcOrd="1" destOrd="0" presId="urn:microsoft.com/office/officeart/2005/8/layout/orgChart1"/>
    <dgm:cxn modelId="{8623B21C-8978-514C-A9FE-7408CBA14854}" type="presParOf" srcId="{C9A94667-F1AC-5B4C-9CE4-3A0A180FA8CD}" destId="{D3343577-C942-E14B-A8FA-792C2F6FE615}" srcOrd="0" destOrd="0" presId="urn:microsoft.com/office/officeart/2005/8/layout/orgChart1"/>
    <dgm:cxn modelId="{518F9078-9010-B142-A020-6DA2B736CA80}" type="presParOf" srcId="{D3343577-C942-E14B-A8FA-792C2F6FE615}" destId="{8B6C2453-0E49-394D-AE72-CECAB1BAC534}" srcOrd="0" destOrd="0" presId="urn:microsoft.com/office/officeart/2005/8/layout/orgChart1"/>
    <dgm:cxn modelId="{64363E0E-41AE-0946-9378-D601AE9812B4}" type="presParOf" srcId="{D3343577-C942-E14B-A8FA-792C2F6FE615}" destId="{913E1852-88F6-D94B-9A1B-14AD2FCFB076}" srcOrd="1" destOrd="0" presId="urn:microsoft.com/office/officeart/2005/8/layout/orgChart1"/>
    <dgm:cxn modelId="{0A6FBEEF-7381-514D-BA5F-F4402AE51E63}" type="presParOf" srcId="{C9A94667-F1AC-5B4C-9CE4-3A0A180FA8CD}" destId="{8E87260D-5440-5C40-993A-3CAFD954B9B1}" srcOrd="1" destOrd="0" presId="urn:microsoft.com/office/officeart/2005/8/layout/orgChart1"/>
    <dgm:cxn modelId="{7E08CB60-BCFF-F94E-8869-105B32043FB9}" type="presParOf" srcId="{C9A94667-F1AC-5B4C-9CE4-3A0A180FA8CD}" destId="{6DC4F2BA-14CF-9A4A-B64B-F16EBD1CCE14}" srcOrd="2" destOrd="0" presId="urn:microsoft.com/office/officeart/2005/8/layout/orgChart1"/>
    <dgm:cxn modelId="{81034A4B-E137-6045-86F3-5D392E830B3B}" type="presParOf" srcId="{CEF9AE3B-6EC4-D147-9891-99B2F210762B}" destId="{92388845-12CC-A143-9F41-3747E184E730}" srcOrd="2" destOrd="0" presId="urn:microsoft.com/office/officeart/2005/8/layout/orgChart1"/>
    <dgm:cxn modelId="{4FA5C011-C3D7-8445-8004-2A131E3C87D8}" type="presParOf" srcId="{CEF9AE3B-6EC4-D147-9891-99B2F210762B}" destId="{6ABD399C-070A-FA4F-BADE-278E351D59BD}" srcOrd="3" destOrd="0" presId="urn:microsoft.com/office/officeart/2005/8/layout/orgChart1"/>
    <dgm:cxn modelId="{EB364B1D-E82C-9248-B583-F569EFF927E2}" type="presParOf" srcId="{6ABD399C-070A-FA4F-BADE-278E351D59BD}" destId="{206E4829-C0DC-9245-BE68-673D1760A677}" srcOrd="0" destOrd="0" presId="urn:microsoft.com/office/officeart/2005/8/layout/orgChart1"/>
    <dgm:cxn modelId="{3BFAA225-80B7-974B-8005-8595AAB11C23}" type="presParOf" srcId="{206E4829-C0DC-9245-BE68-673D1760A677}" destId="{4FC113CF-9499-3F4E-A5BF-CAFC53977936}" srcOrd="0" destOrd="0" presId="urn:microsoft.com/office/officeart/2005/8/layout/orgChart1"/>
    <dgm:cxn modelId="{B17EC35D-E38A-4B44-A5F8-2D1183709C5E}" type="presParOf" srcId="{206E4829-C0DC-9245-BE68-673D1760A677}" destId="{9EA48536-4EE7-A84A-B070-DEB02676AFFE}" srcOrd="1" destOrd="0" presId="urn:microsoft.com/office/officeart/2005/8/layout/orgChart1"/>
    <dgm:cxn modelId="{55E693A7-9B37-BB40-AD98-0AA27BB8E38F}" type="presParOf" srcId="{6ABD399C-070A-FA4F-BADE-278E351D59BD}" destId="{A4D15E4E-5883-F340-9780-E6A76D1AD8AA}" srcOrd="1" destOrd="0" presId="urn:microsoft.com/office/officeart/2005/8/layout/orgChart1"/>
    <dgm:cxn modelId="{58250C26-3180-FE42-885D-6C177BB26D7C}" type="presParOf" srcId="{6ABD399C-070A-FA4F-BADE-278E351D59BD}" destId="{0A99A6BA-5DFC-5C42-A6C1-6A85AB0691EE}" srcOrd="2" destOrd="0" presId="urn:microsoft.com/office/officeart/2005/8/layout/orgChart1"/>
    <dgm:cxn modelId="{92FAB538-17A9-594F-B318-65DB668F8CB9}" type="presParOf" srcId="{CEF9AE3B-6EC4-D147-9891-99B2F210762B}" destId="{462C17A1-3EA9-344C-8DCC-122F940287B1}" srcOrd="4" destOrd="0" presId="urn:microsoft.com/office/officeart/2005/8/layout/orgChart1"/>
    <dgm:cxn modelId="{A819638B-A8FD-7744-B4A4-635DD7B3CE5E}" type="presParOf" srcId="{CEF9AE3B-6EC4-D147-9891-99B2F210762B}" destId="{35B41670-6C68-AA4E-B654-B1156F18A931}" srcOrd="5" destOrd="0" presId="urn:microsoft.com/office/officeart/2005/8/layout/orgChart1"/>
    <dgm:cxn modelId="{C84160BB-79BB-8F47-BCEE-929C21AE9021}" type="presParOf" srcId="{35B41670-6C68-AA4E-B654-B1156F18A931}" destId="{89D8DED6-D887-CA41-B13B-86DED6D0655F}" srcOrd="0" destOrd="0" presId="urn:microsoft.com/office/officeart/2005/8/layout/orgChart1"/>
    <dgm:cxn modelId="{B3889B19-1C1D-2D48-BCF6-C3DC11F90B5B}" type="presParOf" srcId="{89D8DED6-D887-CA41-B13B-86DED6D0655F}" destId="{7BCD035A-45DC-FB49-953F-4F81EEB7A308}" srcOrd="0" destOrd="0" presId="urn:microsoft.com/office/officeart/2005/8/layout/orgChart1"/>
    <dgm:cxn modelId="{67D90F0C-C10C-1442-AC41-4D66FFBE7F1F}" type="presParOf" srcId="{89D8DED6-D887-CA41-B13B-86DED6D0655F}" destId="{CB57933F-0415-F64A-8543-4933E2449461}" srcOrd="1" destOrd="0" presId="urn:microsoft.com/office/officeart/2005/8/layout/orgChart1"/>
    <dgm:cxn modelId="{E7766D96-F639-F640-BA9B-7C24A627CFB2}" type="presParOf" srcId="{35B41670-6C68-AA4E-B654-B1156F18A931}" destId="{68DC10F3-96F5-5149-BA0F-51F27731501C}" srcOrd="1" destOrd="0" presId="urn:microsoft.com/office/officeart/2005/8/layout/orgChart1"/>
    <dgm:cxn modelId="{330EEF8B-F9D3-3E4B-98AE-171346E1D7BE}" type="presParOf" srcId="{35B41670-6C68-AA4E-B654-B1156F18A931}" destId="{AFD873BB-9B37-034C-9D13-6EC42214FD34}" srcOrd="2" destOrd="0" presId="urn:microsoft.com/office/officeart/2005/8/layout/orgChart1"/>
    <dgm:cxn modelId="{6E975F8B-239F-3B43-BF57-16A0229B81BE}" type="presParOf" srcId="{3DC3E989-A307-FD4B-B329-BCA21A1FA750}" destId="{B553217B-8DC3-EE42-AAD7-9BE067DA847A}" srcOrd="2" destOrd="0" presId="urn:microsoft.com/office/officeart/2005/8/layout/orgChart1"/>
    <dgm:cxn modelId="{F3D338CA-6234-6249-8A36-8A84AC261CAA}" type="presParOf" srcId="{D0082570-ABE9-0C4C-A922-FC6F15C98223}" destId="{7AEDEBEB-C78B-634E-97BF-BFA199E526A6}" srcOrd="4" destOrd="0" presId="urn:microsoft.com/office/officeart/2005/8/layout/orgChart1"/>
    <dgm:cxn modelId="{DF718414-BB80-EF4A-8AA6-420AAE62F09C}" type="presParOf" srcId="{D0082570-ABE9-0C4C-A922-FC6F15C98223}" destId="{CE51C2F7-1A79-1342-B54C-552AC120E1FF}" srcOrd="5" destOrd="0" presId="urn:microsoft.com/office/officeart/2005/8/layout/orgChart1"/>
    <dgm:cxn modelId="{739165D3-F47D-A84C-82E0-0E7C9DCAE23F}" type="presParOf" srcId="{CE51C2F7-1A79-1342-B54C-552AC120E1FF}" destId="{AB98E7D3-340E-DF45-B85B-AB774F3F0F38}" srcOrd="0" destOrd="0" presId="urn:microsoft.com/office/officeart/2005/8/layout/orgChart1"/>
    <dgm:cxn modelId="{99BF8466-5AE1-3545-BFF2-0ABE5FC4A41C}" type="presParOf" srcId="{AB98E7D3-340E-DF45-B85B-AB774F3F0F38}" destId="{D9569BB9-B143-9A49-952C-A9E608DEADB1}" srcOrd="0" destOrd="0" presId="urn:microsoft.com/office/officeart/2005/8/layout/orgChart1"/>
    <dgm:cxn modelId="{9BCA0361-2784-CE41-A897-2C8648415F45}" type="presParOf" srcId="{AB98E7D3-340E-DF45-B85B-AB774F3F0F38}" destId="{ECE40F05-5E79-D246-9682-FE0AC10F60E4}" srcOrd="1" destOrd="0" presId="urn:microsoft.com/office/officeart/2005/8/layout/orgChart1"/>
    <dgm:cxn modelId="{7F917A94-765D-5144-8CBE-AAEF8AA3A1F2}" type="presParOf" srcId="{CE51C2F7-1A79-1342-B54C-552AC120E1FF}" destId="{9D00F71C-0AEF-BF4C-992D-972AF40E1B7A}" srcOrd="1" destOrd="0" presId="urn:microsoft.com/office/officeart/2005/8/layout/orgChart1"/>
    <dgm:cxn modelId="{5413823C-939B-314C-AC76-37E71B560656}" type="presParOf" srcId="{CE51C2F7-1A79-1342-B54C-552AC120E1FF}" destId="{6960B168-4112-AD4B-83B0-07A4BD004833}" srcOrd="2" destOrd="0" presId="urn:microsoft.com/office/officeart/2005/8/layout/orgChart1"/>
    <dgm:cxn modelId="{C85EE9FF-F854-014F-BCDB-74A48773E327}" type="presParOf" srcId="{153D491E-F82A-E849-9C59-A5E2C671DB75}" destId="{3516E098-CE87-FA47-8C0F-E54C2A5B23C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966283-1854-5848-B212-54F169CC570D}" type="doc">
      <dgm:prSet loTypeId="urn:microsoft.com/office/officeart/2005/8/layout/vProcess5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DB31C8-EA8B-C64F-B6FE-8F0A7F704F60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Someone </a:t>
          </a:r>
          <a:r>
            <a:rPr lang="en-US" i="1" dirty="0">
              <a:solidFill>
                <a:srgbClr val="000000"/>
              </a:solidFill>
            </a:rPr>
            <a:t>makes</a:t>
          </a:r>
          <a:r>
            <a:rPr lang="en-US" dirty="0">
              <a:solidFill>
                <a:srgbClr val="000000"/>
              </a:solidFill>
            </a:rPr>
            <a:t> a motion</a:t>
          </a:r>
        </a:p>
      </dgm:t>
    </dgm:pt>
    <dgm:pt modelId="{5087294D-B5D7-FD4B-B1C2-8FBFC3B18558}" type="parTrans" cxnId="{9902FF04-44F3-4245-916A-26063A150A3E}">
      <dgm:prSet/>
      <dgm:spPr/>
      <dgm:t>
        <a:bodyPr/>
        <a:lstStyle/>
        <a:p>
          <a:endParaRPr lang="en-US"/>
        </a:p>
      </dgm:t>
    </dgm:pt>
    <dgm:pt modelId="{FF83F12F-9755-5941-969C-3FFC9E3DF6AB}" type="sibTrans" cxnId="{9902FF04-44F3-4245-916A-26063A150A3E}">
      <dgm:prSet/>
      <dgm:spPr/>
      <dgm:t>
        <a:bodyPr/>
        <a:lstStyle/>
        <a:p>
          <a:endParaRPr lang="en-US"/>
        </a:p>
      </dgm:t>
    </dgm:pt>
    <dgm:pt modelId="{DDCA16AE-5521-844E-BACA-535586601767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‘I move that tacos be provided at Senate meetings’</a:t>
          </a:r>
        </a:p>
      </dgm:t>
    </dgm:pt>
    <dgm:pt modelId="{4E009CB6-8F77-3543-A993-79D530349BEE}" type="parTrans" cxnId="{D98C6B7C-94A1-C14B-86F8-0F6EF124079A}">
      <dgm:prSet/>
      <dgm:spPr/>
      <dgm:t>
        <a:bodyPr/>
        <a:lstStyle/>
        <a:p>
          <a:endParaRPr lang="en-US"/>
        </a:p>
      </dgm:t>
    </dgm:pt>
    <dgm:pt modelId="{EA23AA19-8160-3648-A91E-576E865CF7EA}" type="sibTrans" cxnId="{D98C6B7C-94A1-C14B-86F8-0F6EF124079A}">
      <dgm:prSet/>
      <dgm:spPr/>
      <dgm:t>
        <a:bodyPr/>
        <a:lstStyle/>
        <a:p>
          <a:endParaRPr lang="en-US"/>
        </a:p>
      </dgm:t>
    </dgm:pt>
    <dgm:pt modelId="{5415061A-7E1B-4B49-BB3D-CDA18B464D33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Someone </a:t>
          </a:r>
          <a:r>
            <a:rPr lang="en-US" i="1" dirty="0">
              <a:solidFill>
                <a:srgbClr val="000000"/>
              </a:solidFill>
            </a:rPr>
            <a:t>seconds</a:t>
          </a:r>
          <a:r>
            <a:rPr lang="en-US" dirty="0">
              <a:solidFill>
                <a:srgbClr val="000000"/>
              </a:solidFill>
            </a:rPr>
            <a:t> the motion </a:t>
          </a:r>
        </a:p>
      </dgm:t>
    </dgm:pt>
    <dgm:pt modelId="{C6749E37-DAFF-CA4C-86CF-4045D622545A}" type="parTrans" cxnId="{7221E5AB-C9ED-3C4A-90BB-56A058B67DF3}">
      <dgm:prSet/>
      <dgm:spPr/>
      <dgm:t>
        <a:bodyPr/>
        <a:lstStyle/>
        <a:p>
          <a:endParaRPr lang="en-US"/>
        </a:p>
      </dgm:t>
    </dgm:pt>
    <dgm:pt modelId="{F1D641C8-C797-F544-92E8-81E72154D9F2}" type="sibTrans" cxnId="{7221E5AB-C9ED-3C4A-90BB-56A058B67DF3}">
      <dgm:prSet/>
      <dgm:spPr/>
      <dgm:t>
        <a:bodyPr/>
        <a:lstStyle/>
        <a:p>
          <a:endParaRPr lang="en-US"/>
        </a:p>
      </dgm:t>
    </dgm:pt>
    <dgm:pt modelId="{65E66BE6-8360-CF42-9D49-690591A18DDE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‘Second!’</a:t>
          </a:r>
        </a:p>
      </dgm:t>
    </dgm:pt>
    <dgm:pt modelId="{60B2DEF1-0F44-4145-928D-66906738684D}" type="parTrans" cxnId="{AA60DE92-60E8-CB4D-941F-2A15DCBA461F}">
      <dgm:prSet/>
      <dgm:spPr/>
      <dgm:t>
        <a:bodyPr/>
        <a:lstStyle/>
        <a:p>
          <a:endParaRPr lang="en-US"/>
        </a:p>
      </dgm:t>
    </dgm:pt>
    <dgm:pt modelId="{3C857777-2F1D-0049-BFC9-63F3190A3EBF}" type="sibTrans" cxnId="{AA60DE92-60E8-CB4D-941F-2A15DCBA461F}">
      <dgm:prSet/>
      <dgm:spPr/>
      <dgm:t>
        <a:bodyPr/>
        <a:lstStyle/>
        <a:p>
          <a:endParaRPr lang="en-US"/>
        </a:p>
      </dgm:t>
    </dgm:pt>
    <dgm:pt modelId="{1689C587-8D9E-3141-9F99-622B18C4C698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The Chair </a:t>
          </a:r>
          <a:r>
            <a:rPr lang="en-US" i="1" dirty="0">
              <a:solidFill>
                <a:srgbClr val="000000"/>
              </a:solidFill>
            </a:rPr>
            <a:t>states</a:t>
          </a:r>
          <a:r>
            <a:rPr lang="en-US" dirty="0">
              <a:solidFill>
                <a:srgbClr val="000000"/>
              </a:solidFill>
            </a:rPr>
            <a:t> the motion</a:t>
          </a:r>
        </a:p>
      </dgm:t>
    </dgm:pt>
    <dgm:pt modelId="{33EDF0AB-D9CD-EF44-930F-F1804E83323A}" type="parTrans" cxnId="{64A3399E-D75C-0D4C-8BC4-074A743E5EAB}">
      <dgm:prSet/>
      <dgm:spPr/>
      <dgm:t>
        <a:bodyPr/>
        <a:lstStyle/>
        <a:p>
          <a:endParaRPr lang="en-US"/>
        </a:p>
      </dgm:t>
    </dgm:pt>
    <dgm:pt modelId="{79D99D2E-5F5E-C144-BD30-B838F85A75D0}" type="sibTrans" cxnId="{64A3399E-D75C-0D4C-8BC4-074A743E5EAB}">
      <dgm:prSet/>
      <dgm:spPr/>
      <dgm:t>
        <a:bodyPr/>
        <a:lstStyle/>
        <a:p>
          <a:endParaRPr lang="en-US"/>
        </a:p>
      </dgm:t>
    </dgm:pt>
    <dgm:pt modelId="{7D838C6E-D6D8-BD4B-AF17-EA69276AF68A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‘It is moved and seconded that tacos be provided at Senate meetings’</a:t>
          </a:r>
        </a:p>
      </dgm:t>
    </dgm:pt>
    <dgm:pt modelId="{D43737B8-029D-5447-BD87-BDBDF4E541DA}" type="parTrans" cxnId="{2F39E30A-5045-1846-930C-F177FDD13BE6}">
      <dgm:prSet/>
      <dgm:spPr/>
      <dgm:t>
        <a:bodyPr/>
        <a:lstStyle/>
        <a:p>
          <a:endParaRPr lang="en-US"/>
        </a:p>
      </dgm:t>
    </dgm:pt>
    <dgm:pt modelId="{EF638CFA-D9CE-CC4B-A475-CFC0D6B8CC3A}" type="sibTrans" cxnId="{2F39E30A-5045-1846-930C-F177FDD13BE6}">
      <dgm:prSet/>
      <dgm:spPr/>
      <dgm:t>
        <a:bodyPr/>
        <a:lstStyle/>
        <a:p>
          <a:endParaRPr lang="en-US"/>
        </a:p>
      </dgm:t>
    </dgm:pt>
    <dgm:pt modelId="{65C38573-9076-964E-97B4-0DCA35370B35}" type="pres">
      <dgm:prSet presAssocID="{22966283-1854-5848-B212-54F169CC570D}" presName="outerComposite" presStyleCnt="0">
        <dgm:presLayoutVars>
          <dgm:chMax val="5"/>
          <dgm:dir/>
          <dgm:resizeHandles val="exact"/>
        </dgm:presLayoutVars>
      </dgm:prSet>
      <dgm:spPr/>
    </dgm:pt>
    <dgm:pt modelId="{AE72FD2C-021C-C54A-8BA0-A8903C42DE30}" type="pres">
      <dgm:prSet presAssocID="{22966283-1854-5848-B212-54F169CC570D}" presName="dummyMaxCanvas" presStyleCnt="0">
        <dgm:presLayoutVars/>
      </dgm:prSet>
      <dgm:spPr/>
    </dgm:pt>
    <dgm:pt modelId="{7B813D4B-6D45-1344-8C9E-5FEBE5EF62E9}" type="pres">
      <dgm:prSet presAssocID="{22966283-1854-5848-B212-54F169CC570D}" presName="ThreeNodes_1" presStyleLbl="node1" presStyleIdx="0" presStyleCnt="3">
        <dgm:presLayoutVars>
          <dgm:bulletEnabled val="1"/>
        </dgm:presLayoutVars>
      </dgm:prSet>
      <dgm:spPr/>
    </dgm:pt>
    <dgm:pt modelId="{58384461-FF98-4446-BED9-3A77F477CD89}" type="pres">
      <dgm:prSet presAssocID="{22966283-1854-5848-B212-54F169CC570D}" presName="ThreeNodes_2" presStyleLbl="node1" presStyleIdx="1" presStyleCnt="3">
        <dgm:presLayoutVars>
          <dgm:bulletEnabled val="1"/>
        </dgm:presLayoutVars>
      </dgm:prSet>
      <dgm:spPr/>
    </dgm:pt>
    <dgm:pt modelId="{137F97C4-CA96-E746-BDB3-31877BE374C8}" type="pres">
      <dgm:prSet presAssocID="{22966283-1854-5848-B212-54F169CC570D}" presName="ThreeNodes_3" presStyleLbl="node1" presStyleIdx="2" presStyleCnt="3">
        <dgm:presLayoutVars>
          <dgm:bulletEnabled val="1"/>
        </dgm:presLayoutVars>
      </dgm:prSet>
      <dgm:spPr/>
    </dgm:pt>
    <dgm:pt modelId="{B16FBEDC-C8A5-6E48-B5C0-5AE583F601D8}" type="pres">
      <dgm:prSet presAssocID="{22966283-1854-5848-B212-54F169CC570D}" presName="ThreeConn_1-2" presStyleLbl="fgAccFollowNode1" presStyleIdx="0" presStyleCnt="2">
        <dgm:presLayoutVars>
          <dgm:bulletEnabled val="1"/>
        </dgm:presLayoutVars>
      </dgm:prSet>
      <dgm:spPr/>
    </dgm:pt>
    <dgm:pt modelId="{9A759F0A-95C4-0944-B511-C3BD203A3AAF}" type="pres">
      <dgm:prSet presAssocID="{22966283-1854-5848-B212-54F169CC570D}" presName="ThreeConn_2-3" presStyleLbl="fgAccFollowNode1" presStyleIdx="1" presStyleCnt="2">
        <dgm:presLayoutVars>
          <dgm:bulletEnabled val="1"/>
        </dgm:presLayoutVars>
      </dgm:prSet>
      <dgm:spPr/>
    </dgm:pt>
    <dgm:pt modelId="{32C39E17-AC9F-A645-BD72-146F1C0244F3}" type="pres">
      <dgm:prSet presAssocID="{22966283-1854-5848-B212-54F169CC570D}" presName="ThreeNodes_1_text" presStyleLbl="node1" presStyleIdx="2" presStyleCnt="3">
        <dgm:presLayoutVars>
          <dgm:bulletEnabled val="1"/>
        </dgm:presLayoutVars>
      </dgm:prSet>
      <dgm:spPr/>
    </dgm:pt>
    <dgm:pt modelId="{E3EC7854-EE5D-C944-B6DF-918A8F11E8CB}" type="pres">
      <dgm:prSet presAssocID="{22966283-1854-5848-B212-54F169CC570D}" presName="ThreeNodes_2_text" presStyleLbl="node1" presStyleIdx="2" presStyleCnt="3">
        <dgm:presLayoutVars>
          <dgm:bulletEnabled val="1"/>
        </dgm:presLayoutVars>
      </dgm:prSet>
      <dgm:spPr/>
    </dgm:pt>
    <dgm:pt modelId="{C54AD8D7-432F-B94A-9D31-65243C3DCBF6}" type="pres">
      <dgm:prSet presAssocID="{22966283-1854-5848-B212-54F169CC570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902FF04-44F3-4245-916A-26063A150A3E}" srcId="{22966283-1854-5848-B212-54F169CC570D}" destId="{39DB31C8-EA8B-C64F-B6FE-8F0A7F704F60}" srcOrd="0" destOrd="0" parTransId="{5087294D-B5D7-FD4B-B1C2-8FBFC3B18558}" sibTransId="{FF83F12F-9755-5941-969C-3FFC9E3DF6AB}"/>
    <dgm:cxn modelId="{2F39E30A-5045-1846-930C-F177FDD13BE6}" srcId="{1689C587-8D9E-3141-9F99-622B18C4C698}" destId="{7D838C6E-D6D8-BD4B-AF17-EA69276AF68A}" srcOrd="0" destOrd="0" parTransId="{D43737B8-029D-5447-BD87-BDBDF4E541DA}" sibTransId="{EF638CFA-D9CE-CC4B-A475-CFC0D6B8CC3A}"/>
    <dgm:cxn modelId="{B2D91E1A-C4E6-504B-BB5D-DAB207458AC7}" type="presOf" srcId="{FF83F12F-9755-5941-969C-3FFC9E3DF6AB}" destId="{B16FBEDC-C8A5-6E48-B5C0-5AE583F601D8}" srcOrd="0" destOrd="0" presId="urn:microsoft.com/office/officeart/2005/8/layout/vProcess5"/>
    <dgm:cxn modelId="{BBCD835E-2212-204A-ADC6-D4C281D3EF86}" type="presOf" srcId="{22966283-1854-5848-B212-54F169CC570D}" destId="{65C38573-9076-964E-97B4-0DCA35370B35}" srcOrd="0" destOrd="0" presId="urn:microsoft.com/office/officeart/2005/8/layout/vProcess5"/>
    <dgm:cxn modelId="{D98C6B7C-94A1-C14B-86F8-0F6EF124079A}" srcId="{39DB31C8-EA8B-C64F-B6FE-8F0A7F704F60}" destId="{DDCA16AE-5521-844E-BACA-535586601767}" srcOrd="0" destOrd="0" parTransId="{4E009CB6-8F77-3543-A993-79D530349BEE}" sibTransId="{EA23AA19-8160-3648-A91E-576E865CF7EA}"/>
    <dgm:cxn modelId="{821B847D-1CC5-964B-A39B-42FC4B51EFE4}" type="presOf" srcId="{DDCA16AE-5521-844E-BACA-535586601767}" destId="{32C39E17-AC9F-A645-BD72-146F1C0244F3}" srcOrd="1" destOrd="1" presId="urn:microsoft.com/office/officeart/2005/8/layout/vProcess5"/>
    <dgm:cxn modelId="{AA60DE92-60E8-CB4D-941F-2A15DCBA461F}" srcId="{5415061A-7E1B-4B49-BB3D-CDA18B464D33}" destId="{65E66BE6-8360-CF42-9D49-690591A18DDE}" srcOrd="0" destOrd="0" parTransId="{60B2DEF1-0F44-4145-928D-66906738684D}" sibTransId="{3C857777-2F1D-0049-BFC9-63F3190A3EBF}"/>
    <dgm:cxn modelId="{7C39AE94-6BCE-BF4D-BED3-A69141B9EFBE}" type="presOf" srcId="{39DB31C8-EA8B-C64F-B6FE-8F0A7F704F60}" destId="{7B813D4B-6D45-1344-8C9E-5FEBE5EF62E9}" srcOrd="0" destOrd="0" presId="urn:microsoft.com/office/officeart/2005/8/layout/vProcess5"/>
    <dgm:cxn modelId="{96970196-F850-6144-B874-51F24AA40180}" type="presOf" srcId="{7D838C6E-D6D8-BD4B-AF17-EA69276AF68A}" destId="{C54AD8D7-432F-B94A-9D31-65243C3DCBF6}" srcOrd="1" destOrd="1" presId="urn:microsoft.com/office/officeart/2005/8/layout/vProcess5"/>
    <dgm:cxn modelId="{64A3399E-D75C-0D4C-8BC4-074A743E5EAB}" srcId="{22966283-1854-5848-B212-54F169CC570D}" destId="{1689C587-8D9E-3141-9F99-622B18C4C698}" srcOrd="2" destOrd="0" parTransId="{33EDF0AB-D9CD-EF44-930F-F1804E83323A}" sibTransId="{79D99D2E-5F5E-C144-BD30-B838F85A75D0}"/>
    <dgm:cxn modelId="{7221E5AB-C9ED-3C4A-90BB-56A058B67DF3}" srcId="{22966283-1854-5848-B212-54F169CC570D}" destId="{5415061A-7E1B-4B49-BB3D-CDA18B464D33}" srcOrd="1" destOrd="0" parTransId="{C6749E37-DAFF-CA4C-86CF-4045D622545A}" sibTransId="{F1D641C8-C797-F544-92E8-81E72154D9F2}"/>
    <dgm:cxn modelId="{0D2D72B6-9760-3A46-992C-5484A4F79464}" type="presOf" srcId="{65E66BE6-8360-CF42-9D49-690591A18DDE}" destId="{E3EC7854-EE5D-C944-B6DF-918A8F11E8CB}" srcOrd="1" destOrd="1" presId="urn:microsoft.com/office/officeart/2005/8/layout/vProcess5"/>
    <dgm:cxn modelId="{B66E95B6-F49D-2540-BC0F-1937721BC469}" type="presOf" srcId="{39DB31C8-EA8B-C64F-B6FE-8F0A7F704F60}" destId="{32C39E17-AC9F-A645-BD72-146F1C0244F3}" srcOrd="1" destOrd="0" presId="urn:microsoft.com/office/officeart/2005/8/layout/vProcess5"/>
    <dgm:cxn modelId="{73B1E4B9-D6B0-1348-8117-7555E8546040}" type="presOf" srcId="{5415061A-7E1B-4B49-BB3D-CDA18B464D33}" destId="{58384461-FF98-4446-BED9-3A77F477CD89}" srcOrd="0" destOrd="0" presId="urn:microsoft.com/office/officeart/2005/8/layout/vProcess5"/>
    <dgm:cxn modelId="{AA5A43D5-E704-FA48-ACF5-E4EDB174188A}" type="presOf" srcId="{1689C587-8D9E-3141-9F99-622B18C4C698}" destId="{137F97C4-CA96-E746-BDB3-31877BE374C8}" srcOrd="0" destOrd="0" presId="urn:microsoft.com/office/officeart/2005/8/layout/vProcess5"/>
    <dgm:cxn modelId="{46FEF2D7-94E7-4341-AE38-844AE15EB4E6}" type="presOf" srcId="{F1D641C8-C797-F544-92E8-81E72154D9F2}" destId="{9A759F0A-95C4-0944-B511-C3BD203A3AAF}" srcOrd="0" destOrd="0" presId="urn:microsoft.com/office/officeart/2005/8/layout/vProcess5"/>
    <dgm:cxn modelId="{CA4310D8-A990-0D48-8B97-D841DA3D23EB}" type="presOf" srcId="{7D838C6E-D6D8-BD4B-AF17-EA69276AF68A}" destId="{137F97C4-CA96-E746-BDB3-31877BE374C8}" srcOrd="0" destOrd="1" presId="urn:microsoft.com/office/officeart/2005/8/layout/vProcess5"/>
    <dgm:cxn modelId="{B862C8DE-3A92-ED44-8B96-636977E9C74F}" type="presOf" srcId="{65E66BE6-8360-CF42-9D49-690591A18DDE}" destId="{58384461-FF98-4446-BED9-3A77F477CD89}" srcOrd="0" destOrd="1" presId="urn:microsoft.com/office/officeart/2005/8/layout/vProcess5"/>
    <dgm:cxn modelId="{DFC12FEB-3DF7-EE4B-A13D-BF14E01C5A11}" type="presOf" srcId="{DDCA16AE-5521-844E-BACA-535586601767}" destId="{7B813D4B-6D45-1344-8C9E-5FEBE5EF62E9}" srcOrd="0" destOrd="1" presId="urn:microsoft.com/office/officeart/2005/8/layout/vProcess5"/>
    <dgm:cxn modelId="{4DFAE9EE-414A-B74D-B558-8E88180E54A5}" type="presOf" srcId="{1689C587-8D9E-3141-9F99-622B18C4C698}" destId="{C54AD8D7-432F-B94A-9D31-65243C3DCBF6}" srcOrd="1" destOrd="0" presId="urn:microsoft.com/office/officeart/2005/8/layout/vProcess5"/>
    <dgm:cxn modelId="{BE8ADFFE-9B25-FF41-9B8D-62F3CAEE71EB}" type="presOf" srcId="{5415061A-7E1B-4B49-BB3D-CDA18B464D33}" destId="{E3EC7854-EE5D-C944-B6DF-918A8F11E8CB}" srcOrd="1" destOrd="0" presId="urn:microsoft.com/office/officeart/2005/8/layout/vProcess5"/>
    <dgm:cxn modelId="{59571970-DBC7-3742-99B3-98A1637F91DE}" type="presParOf" srcId="{65C38573-9076-964E-97B4-0DCA35370B35}" destId="{AE72FD2C-021C-C54A-8BA0-A8903C42DE30}" srcOrd="0" destOrd="0" presId="urn:microsoft.com/office/officeart/2005/8/layout/vProcess5"/>
    <dgm:cxn modelId="{4EDA148F-85D3-E142-ACA0-56185FCD2042}" type="presParOf" srcId="{65C38573-9076-964E-97B4-0DCA35370B35}" destId="{7B813D4B-6D45-1344-8C9E-5FEBE5EF62E9}" srcOrd="1" destOrd="0" presId="urn:microsoft.com/office/officeart/2005/8/layout/vProcess5"/>
    <dgm:cxn modelId="{BEB52C9C-84C7-F242-AA90-029755BECEE2}" type="presParOf" srcId="{65C38573-9076-964E-97B4-0DCA35370B35}" destId="{58384461-FF98-4446-BED9-3A77F477CD89}" srcOrd="2" destOrd="0" presId="urn:microsoft.com/office/officeart/2005/8/layout/vProcess5"/>
    <dgm:cxn modelId="{EF77F07B-2CA1-8842-A169-2AF25EF9A943}" type="presParOf" srcId="{65C38573-9076-964E-97B4-0DCA35370B35}" destId="{137F97C4-CA96-E746-BDB3-31877BE374C8}" srcOrd="3" destOrd="0" presId="urn:microsoft.com/office/officeart/2005/8/layout/vProcess5"/>
    <dgm:cxn modelId="{5E0B9ABA-F72D-6846-BA5D-02B8E5C31D66}" type="presParOf" srcId="{65C38573-9076-964E-97B4-0DCA35370B35}" destId="{B16FBEDC-C8A5-6E48-B5C0-5AE583F601D8}" srcOrd="4" destOrd="0" presId="urn:microsoft.com/office/officeart/2005/8/layout/vProcess5"/>
    <dgm:cxn modelId="{3018CE1B-6778-A74F-BC58-8032D444C4CE}" type="presParOf" srcId="{65C38573-9076-964E-97B4-0DCA35370B35}" destId="{9A759F0A-95C4-0944-B511-C3BD203A3AAF}" srcOrd="5" destOrd="0" presId="urn:microsoft.com/office/officeart/2005/8/layout/vProcess5"/>
    <dgm:cxn modelId="{E32B1BC5-B3A7-A841-A116-327FFC851426}" type="presParOf" srcId="{65C38573-9076-964E-97B4-0DCA35370B35}" destId="{32C39E17-AC9F-A645-BD72-146F1C0244F3}" srcOrd="6" destOrd="0" presId="urn:microsoft.com/office/officeart/2005/8/layout/vProcess5"/>
    <dgm:cxn modelId="{00CBD8AB-0781-0340-91CA-9A287BDD23AD}" type="presParOf" srcId="{65C38573-9076-964E-97B4-0DCA35370B35}" destId="{E3EC7854-EE5D-C944-B6DF-918A8F11E8CB}" srcOrd="7" destOrd="0" presId="urn:microsoft.com/office/officeart/2005/8/layout/vProcess5"/>
    <dgm:cxn modelId="{D392BB4D-B456-1045-B44F-872576B14F1F}" type="presParOf" srcId="{65C38573-9076-964E-97B4-0DCA35370B35}" destId="{C54AD8D7-432F-B94A-9D31-65243C3DCBF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B196B9-0264-6A4D-8F1D-01B51EE16613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ACAFFB-FCB9-D646-82BF-C65367878CB6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The Senate </a:t>
          </a:r>
          <a:r>
            <a:rPr lang="en-US" i="1" dirty="0">
              <a:solidFill>
                <a:srgbClr val="000000"/>
              </a:solidFill>
            </a:rPr>
            <a:t>debates</a:t>
          </a:r>
          <a:r>
            <a:rPr lang="en-US" dirty="0">
              <a:solidFill>
                <a:srgbClr val="000000"/>
              </a:solidFill>
            </a:rPr>
            <a:t> the motion</a:t>
          </a:r>
        </a:p>
      </dgm:t>
    </dgm:pt>
    <dgm:pt modelId="{6550D684-3B3D-EA4A-9EE0-FB302A89ECBC}" type="parTrans" cxnId="{6BE31CC8-4A31-6744-97E2-E0F1B9A8EDB7}">
      <dgm:prSet/>
      <dgm:spPr/>
      <dgm:t>
        <a:bodyPr/>
        <a:lstStyle/>
        <a:p>
          <a:endParaRPr lang="en-US"/>
        </a:p>
      </dgm:t>
    </dgm:pt>
    <dgm:pt modelId="{310779F0-1CD4-8042-9ED4-B0564D73EC99}" type="sibTrans" cxnId="{6BE31CC8-4A31-6744-97E2-E0F1B9A8EDB7}">
      <dgm:prSet/>
      <dgm:spPr/>
      <dgm:t>
        <a:bodyPr/>
        <a:lstStyle/>
        <a:p>
          <a:endParaRPr lang="en-US"/>
        </a:p>
      </dgm:t>
    </dgm:pt>
    <dgm:pt modelId="{9D91C354-5C28-8448-A700-A13A11713F52}">
      <dgm:prSet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Subsidiary motions are introduced and disposed of by the same process</a:t>
          </a:r>
        </a:p>
      </dgm:t>
    </dgm:pt>
    <dgm:pt modelId="{9EED190B-5393-1B49-8646-BD2D4F3CBEA2}" type="parTrans" cxnId="{54528BCA-C756-A146-9C7A-D9B0D82349D1}">
      <dgm:prSet/>
      <dgm:spPr/>
      <dgm:t>
        <a:bodyPr/>
        <a:lstStyle/>
        <a:p>
          <a:endParaRPr lang="en-US"/>
        </a:p>
      </dgm:t>
    </dgm:pt>
    <dgm:pt modelId="{C1C99251-4922-E148-AA35-7CF2680BB7F5}" type="sibTrans" cxnId="{54528BCA-C756-A146-9C7A-D9B0D82349D1}">
      <dgm:prSet/>
      <dgm:spPr/>
      <dgm:t>
        <a:bodyPr/>
        <a:lstStyle/>
        <a:p>
          <a:endParaRPr lang="en-US"/>
        </a:p>
      </dgm:t>
    </dgm:pt>
    <dgm:pt modelId="{09D8ADE1-AD2C-A449-917A-F93C047F1A0F}" type="pres">
      <dgm:prSet presAssocID="{85B196B9-0264-6A4D-8F1D-01B51EE16613}" presName="outerComposite" presStyleCnt="0">
        <dgm:presLayoutVars>
          <dgm:chMax val="5"/>
          <dgm:dir/>
          <dgm:resizeHandles val="exact"/>
        </dgm:presLayoutVars>
      </dgm:prSet>
      <dgm:spPr/>
    </dgm:pt>
    <dgm:pt modelId="{B1622074-8127-1843-9072-657B1CEB2EDF}" type="pres">
      <dgm:prSet presAssocID="{85B196B9-0264-6A4D-8F1D-01B51EE16613}" presName="dummyMaxCanvas" presStyleCnt="0">
        <dgm:presLayoutVars/>
      </dgm:prSet>
      <dgm:spPr/>
    </dgm:pt>
    <dgm:pt modelId="{A6A71614-EF7B-A34A-8D8F-F227EA4BB0F6}" type="pres">
      <dgm:prSet presAssocID="{85B196B9-0264-6A4D-8F1D-01B51EE16613}" presName="TwoNodes_1" presStyleLbl="node1" presStyleIdx="0" presStyleCnt="2">
        <dgm:presLayoutVars>
          <dgm:bulletEnabled val="1"/>
        </dgm:presLayoutVars>
      </dgm:prSet>
      <dgm:spPr/>
    </dgm:pt>
    <dgm:pt modelId="{9D5F5610-DFA1-6E43-8322-DDC1A2AA4CF3}" type="pres">
      <dgm:prSet presAssocID="{85B196B9-0264-6A4D-8F1D-01B51EE16613}" presName="TwoNodes_2" presStyleLbl="node1" presStyleIdx="1" presStyleCnt="2">
        <dgm:presLayoutVars>
          <dgm:bulletEnabled val="1"/>
        </dgm:presLayoutVars>
      </dgm:prSet>
      <dgm:spPr/>
    </dgm:pt>
    <dgm:pt modelId="{D4AAF730-9002-D547-9918-A37F5E8B43D1}" type="pres">
      <dgm:prSet presAssocID="{85B196B9-0264-6A4D-8F1D-01B51EE16613}" presName="TwoConn_1-2" presStyleLbl="fgAccFollowNode1" presStyleIdx="0" presStyleCnt="1">
        <dgm:presLayoutVars>
          <dgm:bulletEnabled val="1"/>
        </dgm:presLayoutVars>
      </dgm:prSet>
      <dgm:spPr/>
    </dgm:pt>
    <dgm:pt modelId="{DCBBE0A3-DAFA-EC47-9ED8-148976828536}" type="pres">
      <dgm:prSet presAssocID="{85B196B9-0264-6A4D-8F1D-01B51EE16613}" presName="TwoNodes_1_text" presStyleLbl="node1" presStyleIdx="1" presStyleCnt="2">
        <dgm:presLayoutVars>
          <dgm:bulletEnabled val="1"/>
        </dgm:presLayoutVars>
      </dgm:prSet>
      <dgm:spPr/>
    </dgm:pt>
    <dgm:pt modelId="{51405B46-52A9-FE40-8C9F-01571B32083D}" type="pres">
      <dgm:prSet presAssocID="{85B196B9-0264-6A4D-8F1D-01B51EE1661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75A0236-824A-2145-A895-6F3D688FF0BD}" type="presOf" srcId="{69ACAFFB-FCB9-D646-82BF-C65367878CB6}" destId="{DCBBE0A3-DAFA-EC47-9ED8-148976828536}" srcOrd="1" destOrd="0" presId="urn:microsoft.com/office/officeart/2005/8/layout/vProcess5"/>
    <dgm:cxn modelId="{8F3E5387-80E2-5D46-8DD3-4D5D47E21D77}" type="presOf" srcId="{9D91C354-5C28-8448-A700-A13A11713F52}" destId="{9D5F5610-DFA1-6E43-8322-DDC1A2AA4CF3}" srcOrd="0" destOrd="0" presId="urn:microsoft.com/office/officeart/2005/8/layout/vProcess5"/>
    <dgm:cxn modelId="{E2D7CA96-CF9F-FE4E-A28B-D5680349985E}" type="presOf" srcId="{310779F0-1CD4-8042-9ED4-B0564D73EC99}" destId="{D4AAF730-9002-D547-9918-A37F5E8B43D1}" srcOrd="0" destOrd="0" presId="urn:microsoft.com/office/officeart/2005/8/layout/vProcess5"/>
    <dgm:cxn modelId="{EFF856BF-C5ED-0448-8DB5-23BA9E83D544}" type="presOf" srcId="{69ACAFFB-FCB9-D646-82BF-C65367878CB6}" destId="{A6A71614-EF7B-A34A-8D8F-F227EA4BB0F6}" srcOrd="0" destOrd="0" presId="urn:microsoft.com/office/officeart/2005/8/layout/vProcess5"/>
    <dgm:cxn modelId="{6BE31CC8-4A31-6744-97E2-E0F1B9A8EDB7}" srcId="{85B196B9-0264-6A4D-8F1D-01B51EE16613}" destId="{69ACAFFB-FCB9-D646-82BF-C65367878CB6}" srcOrd="0" destOrd="0" parTransId="{6550D684-3B3D-EA4A-9EE0-FB302A89ECBC}" sibTransId="{310779F0-1CD4-8042-9ED4-B0564D73EC99}"/>
    <dgm:cxn modelId="{54528BCA-C756-A146-9C7A-D9B0D82349D1}" srcId="{85B196B9-0264-6A4D-8F1D-01B51EE16613}" destId="{9D91C354-5C28-8448-A700-A13A11713F52}" srcOrd="1" destOrd="0" parTransId="{9EED190B-5393-1B49-8646-BD2D4F3CBEA2}" sibTransId="{C1C99251-4922-E148-AA35-7CF2680BB7F5}"/>
    <dgm:cxn modelId="{CBA3F5CC-5859-BE43-A4B3-9DD3AA1D64AD}" type="presOf" srcId="{9D91C354-5C28-8448-A700-A13A11713F52}" destId="{51405B46-52A9-FE40-8C9F-01571B32083D}" srcOrd="1" destOrd="0" presId="urn:microsoft.com/office/officeart/2005/8/layout/vProcess5"/>
    <dgm:cxn modelId="{2422B9D7-AF94-AA40-99FF-F2BB8139FDAA}" type="presOf" srcId="{85B196B9-0264-6A4D-8F1D-01B51EE16613}" destId="{09D8ADE1-AD2C-A449-917A-F93C047F1A0F}" srcOrd="0" destOrd="0" presId="urn:microsoft.com/office/officeart/2005/8/layout/vProcess5"/>
    <dgm:cxn modelId="{C82CB581-C9E8-1E41-ADD8-8FDC096A506F}" type="presParOf" srcId="{09D8ADE1-AD2C-A449-917A-F93C047F1A0F}" destId="{B1622074-8127-1843-9072-657B1CEB2EDF}" srcOrd="0" destOrd="0" presId="urn:microsoft.com/office/officeart/2005/8/layout/vProcess5"/>
    <dgm:cxn modelId="{A9F8466C-93A6-5D44-A8D6-2C24B869095D}" type="presParOf" srcId="{09D8ADE1-AD2C-A449-917A-F93C047F1A0F}" destId="{A6A71614-EF7B-A34A-8D8F-F227EA4BB0F6}" srcOrd="1" destOrd="0" presId="urn:microsoft.com/office/officeart/2005/8/layout/vProcess5"/>
    <dgm:cxn modelId="{E846F0FD-1939-CE4C-8B77-7DB01D29DFCA}" type="presParOf" srcId="{09D8ADE1-AD2C-A449-917A-F93C047F1A0F}" destId="{9D5F5610-DFA1-6E43-8322-DDC1A2AA4CF3}" srcOrd="2" destOrd="0" presId="urn:microsoft.com/office/officeart/2005/8/layout/vProcess5"/>
    <dgm:cxn modelId="{27487784-021C-844F-B17A-9D1F5F325182}" type="presParOf" srcId="{09D8ADE1-AD2C-A449-917A-F93C047F1A0F}" destId="{D4AAF730-9002-D547-9918-A37F5E8B43D1}" srcOrd="3" destOrd="0" presId="urn:microsoft.com/office/officeart/2005/8/layout/vProcess5"/>
    <dgm:cxn modelId="{9CA57350-4E79-BD48-A0FB-B009D6C57EFE}" type="presParOf" srcId="{09D8ADE1-AD2C-A449-917A-F93C047F1A0F}" destId="{DCBBE0A3-DAFA-EC47-9ED8-148976828536}" srcOrd="4" destOrd="0" presId="urn:microsoft.com/office/officeart/2005/8/layout/vProcess5"/>
    <dgm:cxn modelId="{D87A6391-B7EB-C740-8325-2624FACD0396}" type="presParOf" srcId="{09D8ADE1-AD2C-A449-917A-F93C047F1A0F}" destId="{51405B46-52A9-FE40-8C9F-01571B32083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B196B9-0264-6A4D-8F1D-01B51EE16613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03FC8-4750-AF40-AFA6-C013A864D6F0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The Chair </a:t>
          </a:r>
          <a:r>
            <a:rPr lang="en-US" i="1" dirty="0">
              <a:solidFill>
                <a:srgbClr val="000000"/>
              </a:solidFill>
            </a:rPr>
            <a:t>puts the question</a:t>
          </a:r>
          <a:r>
            <a:rPr lang="en-US" dirty="0">
              <a:solidFill>
                <a:srgbClr val="000000"/>
              </a:solidFill>
            </a:rPr>
            <a:t> </a:t>
          </a:r>
        </a:p>
        <a:p>
          <a:r>
            <a:rPr lang="en-US" dirty="0">
              <a:solidFill>
                <a:srgbClr val="000000"/>
              </a:solidFill>
            </a:rPr>
            <a:t>(i.e., we vote on the motion )</a:t>
          </a:r>
        </a:p>
      </dgm:t>
    </dgm:pt>
    <dgm:pt modelId="{2FC44A6E-29A4-664D-A74B-401E8BAB6A4C}" type="parTrans" cxnId="{4A6B9950-CC0C-F24F-B761-968FB0807DE5}">
      <dgm:prSet/>
      <dgm:spPr/>
      <dgm:t>
        <a:bodyPr/>
        <a:lstStyle/>
        <a:p>
          <a:endParaRPr lang="en-US"/>
        </a:p>
      </dgm:t>
    </dgm:pt>
    <dgm:pt modelId="{B42569CC-B6B1-6447-86BE-65ED25721079}" type="sibTrans" cxnId="{4A6B9950-CC0C-F24F-B761-968FB0807DE5}">
      <dgm:prSet/>
      <dgm:spPr/>
      <dgm:t>
        <a:bodyPr/>
        <a:lstStyle/>
        <a:p>
          <a:endParaRPr lang="en-US"/>
        </a:p>
      </dgm:t>
    </dgm:pt>
    <dgm:pt modelId="{64EF22C9-EB7D-114B-9404-EFC6EA7D3747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The Chair </a:t>
          </a:r>
          <a:r>
            <a:rPr lang="en-US" i="1" dirty="0">
              <a:solidFill>
                <a:srgbClr val="000000"/>
              </a:solidFill>
            </a:rPr>
            <a:t>announces  the result</a:t>
          </a:r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8D0A5997-57E5-0D44-A212-50D80E9DD35B}" type="parTrans" cxnId="{FF38D286-1F9B-BB40-B0ED-7D9020297233}">
      <dgm:prSet/>
      <dgm:spPr/>
      <dgm:t>
        <a:bodyPr/>
        <a:lstStyle/>
        <a:p>
          <a:endParaRPr lang="en-US"/>
        </a:p>
      </dgm:t>
    </dgm:pt>
    <dgm:pt modelId="{19A36338-AF9C-854B-A4D0-1383776F8CED}" type="sibTrans" cxnId="{FF38D286-1F9B-BB40-B0ED-7D9020297233}">
      <dgm:prSet/>
      <dgm:spPr/>
      <dgm:t>
        <a:bodyPr/>
        <a:lstStyle/>
        <a:p>
          <a:endParaRPr lang="en-US"/>
        </a:p>
      </dgm:t>
    </dgm:pt>
    <dgm:pt modelId="{09D8ADE1-AD2C-A449-917A-F93C047F1A0F}" type="pres">
      <dgm:prSet presAssocID="{85B196B9-0264-6A4D-8F1D-01B51EE16613}" presName="outerComposite" presStyleCnt="0">
        <dgm:presLayoutVars>
          <dgm:chMax val="5"/>
          <dgm:dir/>
          <dgm:resizeHandles val="exact"/>
        </dgm:presLayoutVars>
      </dgm:prSet>
      <dgm:spPr/>
    </dgm:pt>
    <dgm:pt modelId="{B1622074-8127-1843-9072-657B1CEB2EDF}" type="pres">
      <dgm:prSet presAssocID="{85B196B9-0264-6A4D-8F1D-01B51EE16613}" presName="dummyMaxCanvas" presStyleCnt="0">
        <dgm:presLayoutVars/>
      </dgm:prSet>
      <dgm:spPr/>
    </dgm:pt>
    <dgm:pt modelId="{68128352-661B-F448-B134-30966004BE26}" type="pres">
      <dgm:prSet presAssocID="{85B196B9-0264-6A4D-8F1D-01B51EE16613}" presName="TwoNodes_1" presStyleLbl="node1" presStyleIdx="0" presStyleCnt="2" custScaleX="108094">
        <dgm:presLayoutVars>
          <dgm:bulletEnabled val="1"/>
        </dgm:presLayoutVars>
      </dgm:prSet>
      <dgm:spPr/>
    </dgm:pt>
    <dgm:pt modelId="{03A42084-CC60-504B-962C-95F1E5CFDD7C}" type="pres">
      <dgm:prSet presAssocID="{85B196B9-0264-6A4D-8F1D-01B51EE16613}" presName="TwoNodes_2" presStyleLbl="node1" presStyleIdx="1" presStyleCnt="2">
        <dgm:presLayoutVars>
          <dgm:bulletEnabled val="1"/>
        </dgm:presLayoutVars>
      </dgm:prSet>
      <dgm:spPr/>
    </dgm:pt>
    <dgm:pt modelId="{F370C0A6-908B-0B4B-AEBA-9F19EFD2B810}" type="pres">
      <dgm:prSet presAssocID="{85B196B9-0264-6A4D-8F1D-01B51EE16613}" presName="TwoConn_1-2" presStyleLbl="fgAccFollowNode1" presStyleIdx="0" presStyleCnt="1">
        <dgm:presLayoutVars>
          <dgm:bulletEnabled val="1"/>
        </dgm:presLayoutVars>
      </dgm:prSet>
      <dgm:spPr/>
    </dgm:pt>
    <dgm:pt modelId="{1912331A-232D-5D43-955E-9CBACDF12F43}" type="pres">
      <dgm:prSet presAssocID="{85B196B9-0264-6A4D-8F1D-01B51EE16613}" presName="TwoNodes_1_text" presStyleLbl="node1" presStyleIdx="1" presStyleCnt="2">
        <dgm:presLayoutVars>
          <dgm:bulletEnabled val="1"/>
        </dgm:presLayoutVars>
      </dgm:prSet>
      <dgm:spPr/>
    </dgm:pt>
    <dgm:pt modelId="{9B91AF38-FB36-EC43-B6B2-3C0A66E19B8A}" type="pres">
      <dgm:prSet presAssocID="{85B196B9-0264-6A4D-8F1D-01B51EE1661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78C5628-32E5-BD4D-A3B9-8BF4B730DF5B}" type="presOf" srcId="{1A703FC8-4750-AF40-AFA6-C013A864D6F0}" destId="{1912331A-232D-5D43-955E-9CBACDF12F43}" srcOrd="1" destOrd="0" presId="urn:microsoft.com/office/officeart/2005/8/layout/vProcess5"/>
    <dgm:cxn modelId="{4A6B9950-CC0C-F24F-B761-968FB0807DE5}" srcId="{85B196B9-0264-6A4D-8F1D-01B51EE16613}" destId="{1A703FC8-4750-AF40-AFA6-C013A864D6F0}" srcOrd="0" destOrd="0" parTransId="{2FC44A6E-29A4-664D-A74B-401E8BAB6A4C}" sibTransId="{B42569CC-B6B1-6447-86BE-65ED25721079}"/>
    <dgm:cxn modelId="{166E3E54-456A-0544-B300-DB580747BC4A}" type="presOf" srcId="{64EF22C9-EB7D-114B-9404-EFC6EA7D3747}" destId="{9B91AF38-FB36-EC43-B6B2-3C0A66E19B8A}" srcOrd="1" destOrd="0" presId="urn:microsoft.com/office/officeart/2005/8/layout/vProcess5"/>
    <dgm:cxn modelId="{A3F86D5E-EA26-F447-918A-C665A37D3409}" type="presOf" srcId="{64EF22C9-EB7D-114B-9404-EFC6EA7D3747}" destId="{03A42084-CC60-504B-962C-95F1E5CFDD7C}" srcOrd="0" destOrd="0" presId="urn:microsoft.com/office/officeart/2005/8/layout/vProcess5"/>
    <dgm:cxn modelId="{B2949476-1D8C-0A4F-8058-3327322F1129}" type="presOf" srcId="{85B196B9-0264-6A4D-8F1D-01B51EE16613}" destId="{09D8ADE1-AD2C-A449-917A-F93C047F1A0F}" srcOrd="0" destOrd="0" presId="urn:microsoft.com/office/officeart/2005/8/layout/vProcess5"/>
    <dgm:cxn modelId="{FF38D286-1F9B-BB40-B0ED-7D9020297233}" srcId="{85B196B9-0264-6A4D-8F1D-01B51EE16613}" destId="{64EF22C9-EB7D-114B-9404-EFC6EA7D3747}" srcOrd="1" destOrd="0" parTransId="{8D0A5997-57E5-0D44-A212-50D80E9DD35B}" sibTransId="{19A36338-AF9C-854B-A4D0-1383776F8CED}"/>
    <dgm:cxn modelId="{7E86228B-4E72-944D-BDB0-7DFE64ACCDAD}" type="presOf" srcId="{B42569CC-B6B1-6447-86BE-65ED25721079}" destId="{F370C0A6-908B-0B4B-AEBA-9F19EFD2B810}" srcOrd="0" destOrd="0" presId="urn:microsoft.com/office/officeart/2005/8/layout/vProcess5"/>
    <dgm:cxn modelId="{6ED959C9-C90A-2A4D-8A13-6150C7DACA6B}" type="presOf" srcId="{1A703FC8-4750-AF40-AFA6-C013A864D6F0}" destId="{68128352-661B-F448-B134-30966004BE26}" srcOrd="0" destOrd="0" presId="urn:microsoft.com/office/officeart/2005/8/layout/vProcess5"/>
    <dgm:cxn modelId="{0D19E3B8-1DE1-4442-B742-2D399ED60C09}" type="presParOf" srcId="{09D8ADE1-AD2C-A449-917A-F93C047F1A0F}" destId="{B1622074-8127-1843-9072-657B1CEB2EDF}" srcOrd="0" destOrd="0" presId="urn:microsoft.com/office/officeart/2005/8/layout/vProcess5"/>
    <dgm:cxn modelId="{96B2E96A-E312-4A41-BE0A-0F92A600C03F}" type="presParOf" srcId="{09D8ADE1-AD2C-A449-917A-F93C047F1A0F}" destId="{68128352-661B-F448-B134-30966004BE26}" srcOrd="1" destOrd="0" presId="urn:microsoft.com/office/officeart/2005/8/layout/vProcess5"/>
    <dgm:cxn modelId="{FD83490C-4410-F842-9361-6FD9CA22F507}" type="presParOf" srcId="{09D8ADE1-AD2C-A449-917A-F93C047F1A0F}" destId="{03A42084-CC60-504B-962C-95F1E5CFDD7C}" srcOrd="2" destOrd="0" presId="urn:microsoft.com/office/officeart/2005/8/layout/vProcess5"/>
    <dgm:cxn modelId="{2E13D68B-E9F5-E54A-837A-776D88DD9BF1}" type="presParOf" srcId="{09D8ADE1-AD2C-A449-917A-F93C047F1A0F}" destId="{F370C0A6-908B-0B4B-AEBA-9F19EFD2B810}" srcOrd="3" destOrd="0" presId="urn:microsoft.com/office/officeart/2005/8/layout/vProcess5"/>
    <dgm:cxn modelId="{10F0F780-143D-CF4A-A4D9-E30C3D7F8D7C}" type="presParOf" srcId="{09D8ADE1-AD2C-A449-917A-F93C047F1A0F}" destId="{1912331A-232D-5D43-955E-9CBACDF12F43}" srcOrd="4" destOrd="0" presId="urn:microsoft.com/office/officeart/2005/8/layout/vProcess5"/>
    <dgm:cxn modelId="{549D3201-8E0E-634F-B6EA-2D0950690E29}" type="presParOf" srcId="{09D8ADE1-AD2C-A449-917A-F93C047F1A0F}" destId="{9B91AF38-FB36-EC43-B6B2-3C0A66E19B8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DEBEB-C78B-634E-97BF-BFA199E526A6}">
      <dsp:nvSpPr>
        <dsp:cNvPr id="0" name=""/>
        <dsp:cNvSpPr/>
      </dsp:nvSpPr>
      <dsp:spPr>
        <a:xfrm>
          <a:off x="3048000" y="608496"/>
          <a:ext cx="1472170" cy="25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50"/>
              </a:lnTo>
              <a:lnTo>
                <a:pt x="1472170" y="127750"/>
              </a:lnTo>
              <a:lnTo>
                <a:pt x="1472170" y="2555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C17A1-3EA9-344C-8DCC-122F940287B1}">
      <dsp:nvSpPr>
        <dsp:cNvPr id="0" name=""/>
        <dsp:cNvSpPr/>
      </dsp:nvSpPr>
      <dsp:spPr>
        <a:xfrm>
          <a:off x="2561332" y="1472331"/>
          <a:ext cx="182500" cy="228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339"/>
              </a:lnTo>
              <a:lnTo>
                <a:pt x="182500" y="22873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88845-12CC-A143-9F41-3747E184E730}">
      <dsp:nvSpPr>
        <dsp:cNvPr id="0" name=""/>
        <dsp:cNvSpPr/>
      </dsp:nvSpPr>
      <dsp:spPr>
        <a:xfrm>
          <a:off x="2561332" y="1472331"/>
          <a:ext cx="182500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82500" y="14235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3D03B-1C6E-8B42-A5BF-2AC54A8A418F}">
      <dsp:nvSpPr>
        <dsp:cNvPr id="0" name=""/>
        <dsp:cNvSpPr/>
      </dsp:nvSpPr>
      <dsp:spPr>
        <a:xfrm>
          <a:off x="2561332" y="1472331"/>
          <a:ext cx="182500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82500" y="5596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C1710-EA2C-7A43-BD5B-A1656CBE5EB9}">
      <dsp:nvSpPr>
        <dsp:cNvPr id="0" name=""/>
        <dsp:cNvSpPr/>
      </dsp:nvSpPr>
      <dsp:spPr>
        <a:xfrm>
          <a:off x="3002280" y="608496"/>
          <a:ext cx="91440" cy="255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5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EC0EC-2A91-F346-956F-E42D136BC99F}">
      <dsp:nvSpPr>
        <dsp:cNvPr id="0" name=""/>
        <dsp:cNvSpPr/>
      </dsp:nvSpPr>
      <dsp:spPr>
        <a:xfrm>
          <a:off x="1575829" y="608496"/>
          <a:ext cx="1472170" cy="255500"/>
        </a:xfrm>
        <a:custGeom>
          <a:avLst/>
          <a:gdLst/>
          <a:ahLst/>
          <a:cxnLst/>
          <a:rect l="0" t="0" r="0" b="0"/>
          <a:pathLst>
            <a:path>
              <a:moveTo>
                <a:pt x="1472170" y="0"/>
              </a:moveTo>
              <a:lnTo>
                <a:pt x="1472170" y="127750"/>
              </a:lnTo>
              <a:lnTo>
                <a:pt x="0" y="127750"/>
              </a:lnTo>
              <a:lnTo>
                <a:pt x="0" y="2555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86322-F0B3-5541-B62D-6B14F032F167}">
      <dsp:nvSpPr>
        <dsp:cNvPr id="0" name=""/>
        <dsp:cNvSpPr/>
      </dsp:nvSpPr>
      <dsp:spPr>
        <a:xfrm>
          <a:off x="2439665" y="161"/>
          <a:ext cx="1216669" cy="608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Motions</a:t>
          </a:r>
        </a:p>
      </dsp:txBody>
      <dsp:txXfrm>
        <a:off x="2439665" y="161"/>
        <a:ext cx="1216669" cy="608334"/>
      </dsp:txXfrm>
    </dsp:sp>
    <dsp:sp modelId="{6DD09FDE-E4A8-8045-A48D-64092D8AD17B}">
      <dsp:nvSpPr>
        <dsp:cNvPr id="0" name=""/>
        <dsp:cNvSpPr/>
      </dsp:nvSpPr>
      <dsp:spPr>
        <a:xfrm>
          <a:off x="967494" y="863996"/>
          <a:ext cx="1216669" cy="608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Main motions</a:t>
          </a:r>
        </a:p>
      </dsp:txBody>
      <dsp:txXfrm>
        <a:off x="967494" y="863996"/>
        <a:ext cx="1216669" cy="608334"/>
      </dsp:txXfrm>
    </dsp:sp>
    <dsp:sp modelId="{D2EF37E9-65AE-EA47-867F-B9193BF4FAB1}">
      <dsp:nvSpPr>
        <dsp:cNvPr id="0" name=""/>
        <dsp:cNvSpPr/>
      </dsp:nvSpPr>
      <dsp:spPr>
        <a:xfrm>
          <a:off x="2439665" y="863996"/>
          <a:ext cx="1216669" cy="608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Secondary motions</a:t>
          </a:r>
        </a:p>
      </dsp:txBody>
      <dsp:txXfrm>
        <a:off x="2439665" y="863996"/>
        <a:ext cx="1216669" cy="608334"/>
      </dsp:txXfrm>
    </dsp:sp>
    <dsp:sp modelId="{8B6C2453-0E49-394D-AE72-CECAB1BAC534}">
      <dsp:nvSpPr>
        <dsp:cNvPr id="0" name=""/>
        <dsp:cNvSpPr/>
      </dsp:nvSpPr>
      <dsp:spPr>
        <a:xfrm>
          <a:off x="2743832" y="1727832"/>
          <a:ext cx="1216669" cy="608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Subsidiary motions</a:t>
          </a:r>
        </a:p>
      </dsp:txBody>
      <dsp:txXfrm>
        <a:off x="2743832" y="1727832"/>
        <a:ext cx="1216669" cy="608334"/>
      </dsp:txXfrm>
    </dsp:sp>
    <dsp:sp modelId="{4FC113CF-9499-3F4E-A5BF-CAFC53977936}">
      <dsp:nvSpPr>
        <dsp:cNvPr id="0" name=""/>
        <dsp:cNvSpPr/>
      </dsp:nvSpPr>
      <dsp:spPr>
        <a:xfrm>
          <a:off x="2743832" y="2591668"/>
          <a:ext cx="1216669" cy="608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Privileged motions</a:t>
          </a:r>
        </a:p>
      </dsp:txBody>
      <dsp:txXfrm>
        <a:off x="2743832" y="2591668"/>
        <a:ext cx="1216669" cy="608334"/>
      </dsp:txXfrm>
    </dsp:sp>
    <dsp:sp modelId="{7BCD035A-45DC-FB49-953F-4F81EEB7A308}">
      <dsp:nvSpPr>
        <dsp:cNvPr id="0" name=""/>
        <dsp:cNvSpPr/>
      </dsp:nvSpPr>
      <dsp:spPr>
        <a:xfrm>
          <a:off x="2743832" y="3455503"/>
          <a:ext cx="1216669" cy="608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Incidental motions</a:t>
          </a:r>
        </a:p>
      </dsp:txBody>
      <dsp:txXfrm>
        <a:off x="2743832" y="3455503"/>
        <a:ext cx="1216669" cy="608334"/>
      </dsp:txXfrm>
    </dsp:sp>
    <dsp:sp modelId="{D9569BB9-B143-9A49-952C-A9E608DEADB1}">
      <dsp:nvSpPr>
        <dsp:cNvPr id="0" name=""/>
        <dsp:cNvSpPr/>
      </dsp:nvSpPr>
      <dsp:spPr>
        <a:xfrm>
          <a:off x="3911835" y="863996"/>
          <a:ext cx="1216669" cy="608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Do-over motions</a:t>
          </a:r>
        </a:p>
      </dsp:txBody>
      <dsp:txXfrm>
        <a:off x="3911835" y="863996"/>
        <a:ext cx="1216669" cy="608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13D4B-6D45-1344-8C9E-5FEBE5EF62E9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0000"/>
              </a:solidFill>
            </a:rPr>
            <a:t>Someone </a:t>
          </a:r>
          <a:r>
            <a:rPr lang="en-US" sz="2600" i="1" kern="1200" dirty="0">
              <a:solidFill>
                <a:srgbClr val="000000"/>
              </a:solidFill>
            </a:rPr>
            <a:t>makes</a:t>
          </a:r>
          <a:r>
            <a:rPr lang="en-US" sz="2600" kern="1200" dirty="0">
              <a:solidFill>
                <a:srgbClr val="000000"/>
              </a:solidFill>
            </a:rPr>
            <a:t> a motion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00"/>
              </a:solidFill>
            </a:rPr>
            <a:t>‘I move that tacos be provided at Senate meetings’</a:t>
          </a:r>
        </a:p>
      </dsp:txBody>
      <dsp:txXfrm>
        <a:off x="39768" y="39768"/>
        <a:ext cx="5530000" cy="1278252"/>
      </dsp:txXfrm>
    </dsp:sp>
    <dsp:sp modelId="{58384461-FF98-4446-BED9-3A77F477CD89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0000"/>
              </a:solidFill>
            </a:rPr>
            <a:t>Someone </a:t>
          </a:r>
          <a:r>
            <a:rPr lang="en-US" sz="2600" i="1" kern="1200" dirty="0">
              <a:solidFill>
                <a:srgbClr val="000000"/>
              </a:solidFill>
            </a:rPr>
            <a:t>seconds</a:t>
          </a:r>
          <a:r>
            <a:rPr lang="en-US" sz="2600" kern="1200" dirty="0">
              <a:solidFill>
                <a:srgbClr val="000000"/>
              </a:solidFill>
            </a:rPr>
            <a:t> the motion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00"/>
              </a:solidFill>
            </a:rPr>
            <a:t>‘Second!’</a:t>
          </a:r>
        </a:p>
      </dsp:txBody>
      <dsp:txXfrm>
        <a:off x="656987" y="1623855"/>
        <a:ext cx="5415841" cy="1278252"/>
      </dsp:txXfrm>
    </dsp:sp>
    <dsp:sp modelId="{137F97C4-CA96-E746-BDB3-31877BE374C8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0000"/>
              </a:solidFill>
            </a:rPr>
            <a:t>The Chair </a:t>
          </a:r>
          <a:r>
            <a:rPr lang="en-US" sz="2600" i="1" kern="1200" dirty="0">
              <a:solidFill>
                <a:srgbClr val="000000"/>
              </a:solidFill>
            </a:rPr>
            <a:t>states</a:t>
          </a:r>
          <a:r>
            <a:rPr lang="en-US" sz="2600" kern="1200" dirty="0">
              <a:solidFill>
                <a:srgbClr val="000000"/>
              </a:solidFill>
            </a:rPr>
            <a:t> the motion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00"/>
              </a:solidFill>
            </a:rPr>
            <a:t>‘It is moved and seconded that tacos be provided at Senate meetings’</a:t>
          </a:r>
        </a:p>
      </dsp:txBody>
      <dsp:txXfrm>
        <a:off x="1274207" y="3207942"/>
        <a:ext cx="5415841" cy="1278252"/>
      </dsp:txXfrm>
    </dsp:sp>
    <dsp:sp modelId="{B16FBEDC-C8A5-6E48-B5C0-5AE583F601D8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11173" y="1029656"/>
        <a:ext cx="485410" cy="664128"/>
      </dsp:txXfrm>
    </dsp:sp>
    <dsp:sp modelId="{9A759F0A-95C4-0944-B511-C3BD203A3AAF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71614-EF7B-A34A-8D8F-F227EA4BB0F6}">
      <dsp:nvSpPr>
        <dsp:cNvPr id="0" name=""/>
        <dsp:cNvSpPr/>
      </dsp:nvSpPr>
      <dsp:spPr>
        <a:xfrm>
          <a:off x="0" y="0"/>
          <a:ext cx="6995160" cy="2036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000000"/>
              </a:solidFill>
            </a:rPr>
            <a:t>The Senate </a:t>
          </a:r>
          <a:r>
            <a:rPr lang="en-US" sz="3100" i="1" kern="1200" dirty="0">
              <a:solidFill>
                <a:srgbClr val="000000"/>
              </a:solidFill>
            </a:rPr>
            <a:t>debates</a:t>
          </a:r>
          <a:r>
            <a:rPr lang="en-US" sz="3100" kern="1200" dirty="0">
              <a:solidFill>
                <a:srgbClr val="000000"/>
              </a:solidFill>
            </a:rPr>
            <a:t> the motion</a:t>
          </a:r>
        </a:p>
      </dsp:txBody>
      <dsp:txXfrm>
        <a:off x="59652" y="59652"/>
        <a:ext cx="4890089" cy="1917379"/>
      </dsp:txXfrm>
    </dsp:sp>
    <dsp:sp modelId="{9D5F5610-DFA1-6E43-8322-DDC1A2AA4CF3}">
      <dsp:nvSpPr>
        <dsp:cNvPr id="0" name=""/>
        <dsp:cNvSpPr/>
      </dsp:nvSpPr>
      <dsp:spPr>
        <a:xfrm>
          <a:off x="1234439" y="2489279"/>
          <a:ext cx="6995160" cy="2036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000000"/>
              </a:solidFill>
            </a:rPr>
            <a:t>Subsidiary motions are introduced and disposed of by the same process</a:t>
          </a:r>
        </a:p>
      </dsp:txBody>
      <dsp:txXfrm>
        <a:off x="1294091" y="2548931"/>
        <a:ext cx="4317571" cy="1917379"/>
      </dsp:txXfrm>
    </dsp:sp>
    <dsp:sp modelId="{D4AAF730-9002-D547-9918-A37F5E8B43D1}">
      <dsp:nvSpPr>
        <dsp:cNvPr id="0" name=""/>
        <dsp:cNvSpPr/>
      </dsp:nvSpPr>
      <dsp:spPr>
        <a:xfrm>
          <a:off x="5671315" y="1601059"/>
          <a:ext cx="1323844" cy="1323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969180" y="1601059"/>
        <a:ext cx="728114" cy="996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28352-661B-F448-B134-30966004BE26}">
      <dsp:nvSpPr>
        <dsp:cNvPr id="0" name=""/>
        <dsp:cNvSpPr/>
      </dsp:nvSpPr>
      <dsp:spPr>
        <a:xfrm>
          <a:off x="-141547" y="0"/>
          <a:ext cx="7561348" cy="2036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000000"/>
              </a:solidFill>
            </a:rPr>
            <a:t>The Chair </a:t>
          </a:r>
          <a:r>
            <a:rPr lang="en-US" sz="3400" i="1" kern="1200" dirty="0">
              <a:solidFill>
                <a:srgbClr val="000000"/>
              </a:solidFill>
            </a:rPr>
            <a:t>puts the question</a:t>
          </a:r>
          <a:r>
            <a:rPr lang="en-US" sz="3400" kern="1200" dirty="0">
              <a:solidFill>
                <a:srgbClr val="000000"/>
              </a:solidFill>
            </a:rPr>
            <a:t> </a:t>
          </a:r>
        </a:p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000000"/>
              </a:solidFill>
            </a:rPr>
            <a:t>(i.e., we vote on the motion )</a:t>
          </a:r>
        </a:p>
      </dsp:txBody>
      <dsp:txXfrm>
        <a:off x="-81895" y="59652"/>
        <a:ext cx="5295550" cy="1917379"/>
      </dsp:txXfrm>
    </dsp:sp>
    <dsp:sp modelId="{03A42084-CC60-504B-962C-95F1E5CFDD7C}">
      <dsp:nvSpPr>
        <dsp:cNvPr id="0" name=""/>
        <dsp:cNvSpPr/>
      </dsp:nvSpPr>
      <dsp:spPr>
        <a:xfrm>
          <a:off x="1375987" y="2489279"/>
          <a:ext cx="6995160" cy="2036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000000"/>
              </a:solidFill>
            </a:rPr>
            <a:t>The Chair </a:t>
          </a:r>
          <a:r>
            <a:rPr lang="en-US" sz="3400" i="1" kern="1200" dirty="0">
              <a:solidFill>
                <a:srgbClr val="000000"/>
              </a:solidFill>
            </a:rPr>
            <a:t>announces  the result</a:t>
          </a:r>
          <a:r>
            <a:rPr lang="en-US" sz="3400" kern="1200" dirty="0">
              <a:solidFill>
                <a:srgbClr val="000000"/>
              </a:solidFill>
            </a:rPr>
            <a:t> </a:t>
          </a:r>
        </a:p>
      </dsp:txBody>
      <dsp:txXfrm>
        <a:off x="1435639" y="2548931"/>
        <a:ext cx="4317571" cy="1917379"/>
      </dsp:txXfrm>
    </dsp:sp>
    <dsp:sp modelId="{F370C0A6-908B-0B4B-AEBA-9F19EFD2B810}">
      <dsp:nvSpPr>
        <dsp:cNvPr id="0" name=""/>
        <dsp:cNvSpPr/>
      </dsp:nvSpPr>
      <dsp:spPr>
        <a:xfrm>
          <a:off x="5812862" y="1601059"/>
          <a:ext cx="1323844" cy="1323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10727" y="1601059"/>
        <a:ext cx="728114" cy="996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DD61-D62B-C449-A2F1-06337A96F4E2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EF5B5-6B97-534A-9474-66886872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RR p.53; p.405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EF5B5-6B97-534A-9474-66886872F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 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EF5B5-6B97-534A-9474-66886872F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53A-AB40-8049-8D6E-8EF23A7B873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15E-F6B7-F244-A4E5-286543B7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53A-AB40-8049-8D6E-8EF23A7B873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15E-F6B7-F244-A4E5-286543B7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53A-AB40-8049-8D6E-8EF23A7B873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15E-F6B7-F244-A4E5-286543B7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53A-AB40-8049-8D6E-8EF23A7B873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15E-F6B7-F244-A4E5-286543B7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1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53A-AB40-8049-8D6E-8EF23A7B873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15E-F6B7-F244-A4E5-286543B7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7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53A-AB40-8049-8D6E-8EF23A7B873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15E-F6B7-F244-A4E5-286543B7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53A-AB40-8049-8D6E-8EF23A7B873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15E-F6B7-F244-A4E5-286543B7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53A-AB40-8049-8D6E-8EF23A7B873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15E-F6B7-F244-A4E5-286543B7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53A-AB40-8049-8D6E-8EF23A7B873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15E-F6B7-F244-A4E5-286543B7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53A-AB40-8049-8D6E-8EF23A7B873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15E-F6B7-F244-A4E5-286543B7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53A-AB40-8049-8D6E-8EF23A7B873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15E-F6B7-F244-A4E5-286543B7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0953A-AB40-8049-8D6E-8EF23A7B873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415E-F6B7-F244-A4E5-286543B7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2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Senate and parliamentary procedure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make the most out of your service as a Senator</a:t>
            </a:r>
          </a:p>
        </p:txBody>
      </p:sp>
    </p:spTree>
    <p:extLst>
      <p:ext uri="{BB962C8B-B14F-4D97-AF65-F5344CB8AC3E}">
        <p14:creationId xmlns:p14="http://schemas.microsoft.com/office/powerpoint/2010/main" val="62487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aside: </a:t>
            </a:r>
          </a:p>
          <a:p>
            <a:pPr lvl="1"/>
            <a:r>
              <a:rPr lang="en-US" dirty="0"/>
              <a:t>Senates supervene on their members. </a:t>
            </a:r>
          </a:p>
          <a:p>
            <a:pPr lvl="1"/>
            <a:r>
              <a:rPr lang="en-US" dirty="0"/>
              <a:t>But the will of a Senate does not supervene on the wills of its senators</a:t>
            </a:r>
          </a:p>
        </p:txBody>
      </p:sp>
    </p:spTree>
    <p:extLst>
      <p:ext uri="{BB962C8B-B14F-4D97-AF65-F5344CB8AC3E}">
        <p14:creationId xmlns:p14="http://schemas.microsoft.com/office/powerpoint/2010/main" val="407822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Weird. So, how does a Senate will stuff?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Hobbes</a:t>
            </a:r>
          </a:p>
        </p:txBody>
      </p:sp>
      <p:pic>
        <p:nvPicPr>
          <p:cNvPr id="4" name="Content Placeholder 3" descr="DSC00308.JP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7" r="4637"/>
          <a:stretch/>
        </p:blipFill>
        <p:spPr>
          <a:xfrm>
            <a:off x="204951" y="1417638"/>
            <a:ext cx="4167188" cy="3444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233" y="1417638"/>
            <a:ext cx="391011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2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Weird. So, how does a Senate will stuff?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Motions</a:t>
            </a:r>
          </a:p>
          <a:p>
            <a:pPr lvl="1"/>
            <a:r>
              <a:rPr lang="en-US" dirty="0"/>
              <a:t>Back to that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07505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Weird. So, how does a Senate will stuff?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not the right question.</a:t>
            </a:r>
          </a:p>
          <a:p>
            <a:r>
              <a:rPr lang="en-US" dirty="0"/>
              <a:t>Better: How does a Senate ensure that its actions are consonant with its members’ divergent interests? </a:t>
            </a:r>
          </a:p>
        </p:txBody>
      </p:sp>
    </p:spTree>
    <p:extLst>
      <p:ext uri="{BB962C8B-B14F-4D97-AF65-F5344CB8AC3E}">
        <p14:creationId xmlns:p14="http://schemas.microsoft.com/office/powerpoint/2010/main" val="64125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Parliamentary Procedure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Parliamentary procedure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goals:</a:t>
            </a:r>
          </a:p>
          <a:p>
            <a:pPr marL="457200" lvl="1" indent="0">
              <a:buNone/>
            </a:pPr>
            <a:r>
              <a:rPr lang="en-US" dirty="0"/>
              <a:t>(a) Ensure that the Senate can act.</a:t>
            </a:r>
          </a:p>
          <a:p>
            <a:pPr marL="457200" lvl="1" indent="0">
              <a:buNone/>
            </a:pPr>
            <a:r>
              <a:rPr lang="en-US" dirty="0"/>
              <a:t>(b) Ensure that all Senators can contribute equally to the Senate’s actions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5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Parliamentary procedure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AutoNum type="alphaLcParenBoth"/>
            </a:pPr>
            <a:r>
              <a:rPr lang="en-US" dirty="0"/>
              <a:t>Ensure that the Senate can act.</a:t>
            </a:r>
          </a:p>
          <a:p>
            <a:pPr marL="971550" lvl="1" indent="-514350"/>
            <a:r>
              <a:rPr lang="en-US" dirty="0"/>
              <a:t>Divide up issues into manageable chunks</a:t>
            </a:r>
          </a:p>
          <a:p>
            <a:pPr marL="971550" lvl="1" indent="-514350"/>
            <a:r>
              <a:rPr lang="en-US" dirty="0"/>
              <a:t>Ultimately, majority rules.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Parliamentary procedure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(b) Ensure that all Senators can contribute equally to the Senate’s actions </a:t>
            </a:r>
          </a:p>
          <a:p>
            <a:r>
              <a:rPr lang="en-US" dirty="0"/>
              <a:t>Ensure that those in the minority can:</a:t>
            </a:r>
          </a:p>
          <a:p>
            <a:pPr lvl="1"/>
            <a:r>
              <a:rPr lang="en-US" dirty="0"/>
              <a:t>Express their opinions and attempt to convince others.</a:t>
            </a:r>
          </a:p>
          <a:p>
            <a:pPr lvl="1"/>
            <a:r>
              <a:rPr lang="en-US" dirty="0"/>
              <a:t>Participate in improving resolutions which they oppose.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61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 person, 1 vote</a:t>
            </a:r>
          </a:p>
          <a:p>
            <a:r>
              <a:rPr lang="en-US" dirty="0"/>
              <a:t>Only 1 question can be considered at a time.</a:t>
            </a:r>
          </a:p>
          <a:p>
            <a:r>
              <a:rPr lang="en-US" dirty="0"/>
              <a:t>Once a motion is before the assembly, the question must be disposed of before doing anything else.</a:t>
            </a:r>
          </a:p>
          <a:p>
            <a:r>
              <a:rPr lang="en-US" dirty="0"/>
              <a:t>Only discussion germane to the pending motion is permitted.</a:t>
            </a:r>
          </a:p>
          <a:p>
            <a:r>
              <a:rPr lang="en-US" dirty="0"/>
              <a:t>No discussion without a motion</a:t>
            </a:r>
          </a:p>
          <a:p>
            <a:pPr lvl="1"/>
            <a:r>
              <a:rPr lang="en-US" dirty="0"/>
              <a:t>Move before you speak; do not speak before you move.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0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I’m a Senator. What’s the bare minimum I have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agreeing to (inter alia):</a:t>
            </a:r>
          </a:p>
          <a:p>
            <a:r>
              <a:rPr lang="en-US" dirty="0"/>
              <a:t>Attend Senate meetings</a:t>
            </a:r>
          </a:p>
          <a:p>
            <a:r>
              <a:rPr lang="en-US" dirty="0"/>
              <a:t>Carefully read documents, resolutions, minutes, et cetera before meetings.</a:t>
            </a:r>
          </a:p>
          <a:p>
            <a:r>
              <a:rPr lang="en-US" dirty="0"/>
              <a:t>Ask good questions of speakers.</a:t>
            </a:r>
          </a:p>
          <a:p>
            <a:r>
              <a:rPr lang="en-US" dirty="0"/>
              <a:t>Help make proposed policies better. </a:t>
            </a:r>
          </a:p>
          <a:p>
            <a:r>
              <a:rPr lang="en-US" dirty="0"/>
              <a:t>Exercise decorum in debate</a:t>
            </a:r>
          </a:p>
        </p:txBody>
      </p:sp>
    </p:spTree>
    <p:extLst>
      <p:ext uri="{BB962C8B-B14F-4D97-AF65-F5344CB8AC3E}">
        <p14:creationId xmlns:p14="http://schemas.microsoft.com/office/powerpoint/2010/main" val="243383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absence of dissent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rules are there to help us do things and make decisions. </a:t>
            </a:r>
          </a:p>
          <a:p>
            <a:r>
              <a:rPr lang="en-US" dirty="0"/>
              <a:t>Where there is no dissent, the rules are not protecting anyone. Thus they may be applied loosely. </a:t>
            </a:r>
          </a:p>
          <a:p>
            <a:r>
              <a:rPr lang="en-US" dirty="0"/>
              <a:t>As soon as dissent is recognized, the rules are back in force.</a:t>
            </a:r>
          </a:p>
          <a:p>
            <a:r>
              <a:rPr lang="en-US" dirty="0"/>
              <a:t>Caveat: It is important to practice using the rules when things are calm. That helps members feel more comfortable (and trust that fairness will be ensured) when things are tense.</a:t>
            </a:r>
          </a:p>
        </p:txBody>
      </p:sp>
    </p:spTree>
    <p:extLst>
      <p:ext uri="{BB962C8B-B14F-4D97-AF65-F5344CB8AC3E}">
        <p14:creationId xmlns:p14="http://schemas.microsoft.com/office/powerpoint/2010/main" val="4080312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 in approving motions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50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Making motions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6531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95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Consideration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240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207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523538"/>
              </p:ext>
            </p:extLst>
          </p:nvPr>
        </p:nvGraphicFramePr>
        <p:xfrm>
          <a:off x="6096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312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motions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82526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Resolutions are main motions</a:t>
            </a:r>
          </a:p>
          <a:p>
            <a:pPr lvl="1"/>
            <a:r>
              <a:rPr lang="en-US" dirty="0"/>
              <a:t>(or, they are the content of main motions)</a:t>
            </a:r>
          </a:p>
        </p:txBody>
      </p:sp>
    </p:spTree>
    <p:extLst>
      <p:ext uri="{BB962C8B-B14F-4D97-AF65-F5344CB8AC3E}">
        <p14:creationId xmlns:p14="http://schemas.microsoft.com/office/powerpoint/2010/main" val="3975863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Committee-introduced 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Senate business involves resolutions that have been created by a committee.</a:t>
            </a:r>
          </a:p>
          <a:p>
            <a:r>
              <a:rPr lang="en-US" dirty="0"/>
              <a:t>The committee representative(s) introduces the resolution.</a:t>
            </a:r>
          </a:p>
          <a:p>
            <a:pPr lvl="1"/>
            <a:r>
              <a:rPr lang="en-US" dirty="0"/>
              <a:t>No second is required</a:t>
            </a:r>
          </a:p>
          <a:p>
            <a:pPr lvl="1"/>
            <a:r>
              <a:rPr lang="en-US" dirty="0"/>
              <a:t>At this point, the motion belongs to the body.</a:t>
            </a:r>
          </a:p>
          <a:p>
            <a:r>
              <a:rPr lang="en-US" dirty="0"/>
              <a:t>Committee representative(s) are assigned the floor first.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6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Consideration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 2: The fun stuff</a:t>
            </a:r>
          </a:p>
        </p:txBody>
      </p:sp>
    </p:spTree>
    <p:extLst>
      <p:ext uri="{BB962C8B-B14F-4D97-AF65-F5344CB8AC3E}">
        <p14:creationId xmlns:p14="http://schemas.microsoft.com/office/powerpoint/2010/main" val="571331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for information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I’m a Senator. I want to be a good one.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Wherever possible, try to take the perspective of the University as a whole.</a:t>
            </a:r>
          </a:p>
          <a:p>
            <a:r>
              <a:rPr lang="en-US" dirty="0"/>
              <a:t>Recognize that things are very different in other parts of the University.</a:t>
            </a:r>
          </a:p>
          <a:p>
            <a:r>
              <a:rPr lang="en-US" dirty="0"/>
              <a:t>Wherever possible, be flexible and open to having your mind changed.</a:t>
            </a:r>
          </a:p>
          <a:p>
            <a:r>
              <a:rPr lang="en-US" dirty="0"/>
              <a:t>Be nice to kittens</a:t>
            </a:r>
          </a:p>
        </p:txBody>
      </p:sp>
    </p:spTree>
    <p:extLst>
      <p:ext uri="{BB962C8B-B14F-4D97-AF65-F5344CB8AC3E}">
        <p14:creationId xmlns:p14="http://schemas.microsoft.com/office/powerpoint/2010/main" val="977557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have a question about the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Normally:</a:t>
            </a:r>
          </a:p>
          <a:p>
            <a:pPr lvl="1"/>
            <a:r>
              <a:rPr lang="en-US" dirty="0"/>
              <a:t>Raise your hand.</a:t>
            </a:r>
          </a:p>
          <a:p>
            <a:pPr lvl="1"/>
            <a:r>
              <a:rPr lang="en-US" dirty="0"/>
              <a:t>Wait for the Chair to notice and add you to the speakers’ list.</a:t>
            </a:r>
          </a:p>
          <a:p>
            <a:pPr lvl="1"/>
            <a:r>
              <a:rPr lang="en-US" dirty="0"/>
              <a:t>Listen attentively to your colleagues.</a:t>
            </a:r>
          </a:p>
          <a:p>
            <a:pPr lvl="1"/>
            <a:r>
              <a:rPr lang="en-US" dirty="0"/>
              <a:t>Wait for the Chair to call on you….</a:t>
            </a:r>
          </a:p>
        </p:txBody>
      </p:sp>
    </p:spTree>
    <p:extLst>
      <p:ext uri="{BB962C8B-B14F-4D97-AF65-F5344CB8AC3E}">
        <p14:creationId xmlns:p14="http://schemas.microsoft.com/office/powerpoint/2010/main" val="3407718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have a question about the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it’s a quick question or waiting will be harmful to the debate:</a:t>
            </a:r>
          </a:p>
          <a:p>
            <a:pPr lvl="1"/>
            <a:r>
              <a:rPr lang="en-US" dirty="0"/>
              <a:t>Wait until the person speaking finishes. </a:t>
            </a:r>
          </a:p>
          <a:p>
            <a:pPr lvl="1"/>
            <a:r>
              <a:rPr lang="en-US" dirty="0"/>
              <a:t>Before the Chair calls on someone else, stand and follow the instructions as though you’ve been assigned the floor.</a:t>
            </a:r>
          </a:p>
          <a:p>
            <a:pPr lvl="2"/>
            <a:r>
              <a:rPr lang="en-US" dirty="0"/>
              <a:t>Interruptions of speakers are permitted, but generally unnecessary and unhelpful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47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….still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 on! Am I giving up my turn to speak for/against the motion? </a:t>
            </a:r>
          </a:p>
          <a:p>
            <a:pPr lvl="1"/>
            <a:r>
              <a:rPr lang="en-US" dirty="0"/>
              <a:t>No. Well, probably not.</a:t>
            </a:r>
          </a:p>
          <a:p>
            <a:r>
              <a:rPr lang="en-US" dirty="0" err="1"/>
              <a:t>Ummm</a:t>
            </a:r>
            <a:r>
              <a:rPr lang="en-US" dirty="0"/>
              <a:t>, perhaps some more explanation?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Privileged Motion. </a:t>
            </a:r>
            <a:r>
              <a:rPr lang="en-US" dirty="0"/>
              <a:t>You are not speaking in debate. </a:t>
            </a:r>
          </a:p>
          <a:p>
            <a:pPr lvl="1"/>
            <a:r>
              <a:rPr lang="en-US" dirty="0"/>
              <a:t>The catch is that these motions can be abused to conduct debate out of order. The remedy is the Chair treating abusive motions as debate.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53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floor is yours!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Stand</a:t>
            </a:r>
          </a:p>
          <a:p>
            <a:r>
              <a:rPr lang="en-US" dirty="0"/>
              <a:t>State your name and say either:</a:t>
            </a:r>
          </a:p>
          <a:p>
            <a:pPr lvl="1"/>
            <a:r>
              <a:rPr lang="en-US" dirty="0"/>
              <a:t>I have a </a:t>
            </a:r>
            <a:r>
              <a:rPr lang="en-US" i="1" dirty="0"/>
              <a:t>request for information</a:t>
            </a:r>
            <a:r>
              <a:rPr lang="en-US" dirty="0"/>
              <a:t>; or </a:t>
            </a:r>
          </a:p>
          <a:p>
            <a:pPr lvl="1"/>
            <a:r>
              <a:rPr lang="en-US" dirty="0"/>
              <a:t>I would like to raise a </a:t>
            </a:r>
            <a:r>
              <a:rPr lang="en-US" i="1" dirty="0"/>
              <a:t>point of information</a:t>
            </a:r>
          </a:p>
          <a:p>
            <a:r>
              <a:rPr lang="en-US" dirty="0"/>
              <a:t>Say what you would like to know</a:t>
            </a:r>
          </a:p>
          <a:p>
            <a:r>
              <a:rPr lang="en-US" dirty="0"/>
              <a:t>Sit down</a:t>
            </a:r>
          </a:p>
          <a:p>
            <a:r>
              <a:rPr lang="en-US" dirty="0"/>
              <a:t>The Chair will direct the question as appropriate </a:t>
            </a:r>
          </a:p>
          <a:p>
            <a:pPr lvl="1"/>
            <a:r>
              <a:rPr lang="en-US" dirty="0"/>
              <a:t>Usually these go to the committee representative(s)</a:t>
            </a:r>
          </a:p>
        </p:txBody>
      </p:sp>
    </p:spTree>
    <p:extLst>
      <p:ext uri="{BB962C8B-B14F-4D97-AF65-F5344CB8AC3E}">
        <p14:creationId xmlns:p14="http://schemas.microsoft.com/office/powerpoint/2010/main" val="673901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oppose this resolution. What do I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resolution so extraordinarily bad that giving it the dignity of a vote would embarrass the Senate?</a:t>
            </a:r>
          </a:p>
          <a:p>
            <a:pPr lvl="1"/>
            <a:r>
              <a:rPr lang="en-US" dirty="0"/>
              <a:t>Yes</a:t>
            </a:r>
          </a:p>
          <a:p>
            <a:pPr lvl="2"/>
            <a:r>
              <a:rPr lang="en-US" dirty="0"/>
              <a:t>Really? Are you sure?</a:t>
            </a:r>
          </a:p>
          <a:p>
            <a:pPr lvl="3"/>
            <a:r>
              <a:rPr lang="en-US" dirty="0"/>
              <a:t>Yes. I’m sure. We should not seriously debate the motion: “the Senate endorses replacing impaction with the murder of randomly selected students” </a:t>
            </a:r>
          </a:p>
          <a:p>
            <a:pPr lvl="2"/>
            <a:r>
              <a:rPr lang="en-US" dirty="0"/>
              <a:t>You should….</a:t>
            </a:r>
          </a:p>
        </p:txBody>
      </p:sp>
    </p:spTree>
    <p:extLst>
      <p:ext uri="{BB962C8B-B14F-4D97-AF65-F5344CB8AC3E}">
        <p14:creationId xmlns:p14="http://schemas.microsoft.com/office/powerpoint/2010/main" val="1785883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Objection to the Consideration of the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it does</a:t>
            </a:r>
            <a:endParaRPr lang="en-US" dirty="0"/>
          </a:p>
          <a:p>
            <a:r>
              <a:rPr lang="en-US" dirty="0"/>
              <a:t>Prevents any debate or consideration of the motion. </a:t>
            </a:r>
          </a:p>
          <a:p>
            <a:pPr marL="0" indent="0">
              <a:buNone/>
            </a:pPr>
            <a:r>
              <a:rPr lang="en-US" b="1" dirty="0"/>
              <a:t>Special Considerations</a:t>
            </a:r>
          </a:p>
          <a:p>
            <a:r>
              <a:rPr lang="en-US" dirty="0"/>
              <a:t>Must be moved before any debate or subsidiary motion (except Lay on the Table)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26503"/>
              </p:ext>
            </p:extLst>
          </p:nvPr>
        </p:nvGraphicFramePr>
        <p:xfrm>
          <a:off x="1039089" y="5240445"/>
          <a:ext cx="64699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Amendable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Two-thirds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672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oppose this resolution. What do I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</a:t>
            </a:r>
            <a:r>
              <a:rPr lang="en-US" b="1" dirty="0"/>
              <a:t>that</a:t>
            </a:r>
            <a:r>
              <a:rPr lang="en-US" dirty="0"/>
              <a:t> bad. So what should I do?</a:t>
            </a:r>
          </a:p>
          <a:p>
            <a:r>
              <a:rPr lang="en-US" dirty="0"/>
              <a:t>Two options (you may do both, but not at the same time)</a:t>
            </a:r>
          </a:p>
          <a:p>
            <a:pPr lvl="1"/>
            <a:r>
              <a:rPr lang="en-US" dirty="0"/>
              <a:t>Option 1: Speak against the motion</a:t>
            </a:r>
          </a:p>
          <a:p>
            <a:pPr lvl="1"/>
            <a:r>
              <a:rPr lang="en-US" dirty="0"/>
              <a:t>Option 2: Propose an amendment</a:t>
            </a:r>
          </a:p>
        </p:txBody>
      </p:sp>
    </p:spTree>
    <p:extLst>
      <p:ext uri="{BB962C8B-B14F-4D97-AF65-F5344CB8AC3E}">
        <p14:creationId xmlns:p14="http://schemas.microsoft.com/office/powerpoint/2010/main" val="3120156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speak against the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 your hand.</a:t>
            </a:r>
          </a:p>
          <a:p>
            <a:r>
              <a:rPr lang="en-US" dirty="0"/>
              <a:t>Wait for the Chair to notice and add you to the speakers’ list.</a:t>
            </a:r>
          </a:p>
          <a:p>
            <a:r>
              <a:rPr lang="en-US" dirty="0"/>
              <a:t>Listen attentively to your colleagues.</a:t>
            </a:r>
          </a:p>
          <a:p>
            <a:r>
              <a:rPr lang="en-US" dirty="0"/>
              <a:t>Wait for the Chair to call on you….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54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floor is yours!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Stand</a:t>
            </a:r>
          </a:p>
          <a:p>
            <a:r>
              <a:rPr lang="en-US" dirty="0"/>
              <a:t>State your name and that you oppose the motion</a:t>
            </a:r>
          </a:p>
          <a:p>
            <a:r>
              <a:rPr lang="en-US" dirty="0"/>
              <a:t>Make the best argument you can for why your colleagues should vote against the motion.</a:t>
            </a:r>
          </a:p>
          <a:p>
            <a:pPr lvl="1"/>
            <a:r>
              <a:rPr lang="en-US" dirty="0"/>
              <a:t>You’re only going to get one chance, so make it count.</a:t>
            </a:r>
          </a:p>
          <a:p>
            <a:pPr lvl="1"/>
            <a:r>
              <a:rPr lang="en-US" dirty="0"/>
              <a:t>Get the point fast; Stay on topic.</a:t>
            </a:r>
          </a:p>
          <a:p>
            <a:pPr lvl="1"/>
            <a:r>
              <a:rPr lang="en-US" dirty="0"/>
              <a:t>Do not refer to other Senators by name.</a:t>
            </a:r>
          </a:p>
          <a:p>
            <a:r>
              <a:rPr lang="en-US" dirty="0"/>
              <a:t>Sit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19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Oy</a:t>
            </a:r>
            <a:r>
              <a:rPr lang="en-US" dirty="0"/>
              <a:t> vey. This is complicated. </a:t>
            </a:r>
          </a:p>
        </p:txBody>
      </p:sp>
    </p:spTree>
    <p:extLst>
      <p:ext uri="{BB962C8B-B14F-4D97-AF65-F5344CB8AC3E}">
        <p14:creationId xmlns:p14="http://schemas.microsoft.com/office/powerpoint/2010/main" val="372796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0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propose an amendment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Wait. I thought you can’t vote against a motion that you amended.</a:t>
            </a:r>
          </a:p>
          <a:p>
            <a:pPr lvl="1"/>
            <a:r>
              <a:rPr lang="en-US" dirty="0"/>
              <a:t>No. That is false. </a:t>
            </a:r>
          </a:p>
          <a:p>
            <a:pPr lvl="2"/>
            <a:r>
              <a:rPr lang="en-US" dirty="0"/>
              <a:t>It generally looks bad to vote against an amendment you proposed. But there’s no requirement.</a:t>
            </a:r>
          </a:p>
          <a:p>
            <a:r>
              <a:rPr lang="en-US" dirty="0"/>
              <a:t>It is a fundamental feature of the process that opponents be able to try to make a proposal as good as possible before voting against it. </a:t>
            </a:r>
          </a:p>
        </p:txBody>
      </p:sp>
    </p:spTree>
    <p:extLst>
      <p:ext uri="{BB962C8B-B14F-4D97-AF65-F5344CB8AC3E}">
        <p14:creationId xmlns:p14="http://schemas.microsoft.com/office/powerpoint/2010/main" val="1163749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propose an amendment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 your hand.</a:t>
            </a:r>
          </a:p>
          <a:p>
            <a:r>
              <a:rPr lang="en-US" dirty="0"/>
              <a:t>Wait for the Chair to notice and add you to the speakers’ list.</a:t>
            </a:r>
          </a:p>
          <a:p>
            <a:r>
              <a:rPr lang="en-US" dirty="0"/>
              <a:t>Listen attentively to your colleagues.</a:t>
            </a:r>
          </a:p>
          <a:p>
            <a:r>
              <a:rPr lang="en-US" dirty="0"/>
              <a:t>Carefully formulate your amendment</a:t>
            </a:r>
          </a:p>
          <a:p>
            <a:pPr lvl="1"/>
            <a:r>
              <a:rPr lang="en-US" dirty="0"/>
              <a:t>Write it out if it is long or involved</a:t>
            </a:r>
          </a:p>
          <a:p>
            <a:r>
              <a:rPr lang="en-US" dirty="0"/>
              <a:t>Wait for the Chair to call on you….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42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floor is yours!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Stand</a:t>
            </a:r>
          </a:p>
          <a:p>
            <a:r>
              <a:rPr lang="en-US" dirty="0"/>
              <a:t>State your name and that you seek to propose an amendment</a:t>
            </a:r>
          </a:p>
          <a:p>
            <a:r>
              <a:rPr lang="en-US" dirty="0"/>
              <a:t>State your amendment as clearly and carefully as possible. </a:t>
            </a:r>
          </a:p>
          <a:p>
            <a:pPr lvl="1"/>
            <a:r>
              <a:rPr lang="en-US" dirty="0"/>
              <a:t>Be patient as the proposal is recorded. Typing in front of a hundred people sucks.</a:t>
            </a:r>
          </a:p>
          <a:p>
            <a:r>
              <a:rPr lang="en-US" dirty="0"/>
              <a:t>Wait for the amendment to be seconded</a:t>
            </a:r>
          </a:p>
          <a:p>
            <a:pPr lvl="1"/>
            <a:r>
              <a:rPr lang="en-US" dirty="0"/>
              <a:t>Someone may shout ‘Second!’ or the Chair may ask if there is a second.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83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floor is yours!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the amendment is seconded, the Chair will state the amendment. </a:t>
            </a:r>
          </a:p>
          <a:p>
            <a:r>
              <a:rPr lang="en-US" dirty="0"/>
              <a:t>After stating the amendment, the Chair will ask if you would like to speak in favor of your amendment. </a:t>
            </a:r>
          </a:p>
          <a:p>
            <a:pPr lvl="1"/>
            <a:r>
              <a:rPr lang="en-US" dirty="0"/>
              <a:t>Make the best argument you can for why your amendment improves the motion. </a:t>
            </a:r>
          </a:p>
          <a:p>
            <a:r>
              <a:rPr lang="en-US" dirty="0"/>
              <a:t>Sit down</a:t>
            </a:r>
          </a:p>
          <a:p>
            <a:r>
              <a:rPr lang="en-US" dirty="0"/>
              <a:t>The debate is now on your amendment.</a:t>
            </a:r>
          </a:p>
          <a:p>
            <a:pPr lvl="1"/>
            <a:r>
              <a:rPr lang="en-US" dirty="0"/>
              <a:t>Subsidiary motions are now in order.</a:t>
            </a:r>
          </a:p>
          <a:p>
            <a:pPr lvl="1"/>
            <a:r>
              <a:rPr lang="en-US" dirty="0"/>
              <a:t>Comments that are about the main motion are out of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45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Stating amendments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special and highly technical rules governing how an amendment is stated which can have profound effects on the debate?</a:t>
            </a:r>
          </a:p>
          <a:p>
            <a:pPr lvl="1"/>
            <a:r>
              <a:rPr lang="en-US" dirty="0"/>
              <a:t>Yes. But the Chair will not allow the debate to be undermined by technicalities.</a:t>
            </a:r>
          </a:p>
        </p:txBody>
      </p:sp>
    </p:spTree>
    <p:extLst>
      <p:ext uri="{BB962C8B-B14F-4D97-AF65-F5344CB8AC3E}">
        <p14:creationId xmlns:p14="http://schemas.microsoft.com/office/powerpoint/2010/main" val="935895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Someone else offered an amendment which I don’t like. What do I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Speak against the amendment</a:t>
            </a:r>
          </a:p>
          <a:p>
            <a:pPr lvl="1"/>
            <a:r>
              <a:rPr lang="en-US" dirty="0"/>
              <a:t>See above</a:t>
            </a:r>
          </a:p>
        </p:txBody>
      </p:sp>
    </p:spTree>
    <p:extLst>
      <p:ext uri="{BB962C8B-B14F-4D97-AF65-F5344CB8AC3E}">
        <p14:creationId xmlns:p14="http://schemas.microsoft.com/office/powerpoint/2010/main" val="1514026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against an amendment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 I lose my turn to speak against the main motion if I speak against an amendment?</a:t>
            </a:r>
          </a:p>
          <a:p>
            <a:pPr lvl="1"/>
            <a:r>
              <a:rPr lang="en-US" dirty="0"/>
              <a:t>No. Amendments are motions. You may speak once per motion. </a:t>
            </a:r>
          </a:p>
          <a:p>
            <a:r>
              <a:rPr lang="en-US" dirty="0"/>
              <a:t>Can I speak against an amendment and offer an amendment to it?</a:t>
            </a:r>
          </a:p>
          <a:p>
            <a:pPr lvl="1"/>
            <a:r>
              <a:rPr lang="en-US" dirty="0"/>
              <a:t>Yes. But not at the same time. Decide which you want to do first. Once you’ve done it, raise your hand again to get back in the queue.</a:t>
            </a:r>
          </a:p>
          <a:p>
            <a:pPr lvl="2"/>
            <a:r>
              <a:rPr lang="en-US" dirty="0"/>
              <a:t>The Chair may look at you funny. It may help to mouth ‘amendment’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93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Someone else offered an amendment which I don’t like. What do I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Speak against the amendment</a:t>
            </a:r>
          </a:p>
          <a:p>
            <a:pPr lvl="1"/>
            <a:r>
              <a:rPr lang="en-US" dirty="0"/>
              <a:t>See above</a:t>
            </a:r>
          </a:p>
          <a:p>
            <a:r>
              <a:rPr lang="en-US" dirty="0"/>
              <a:t>Option 2: Offer an amendment to the amendment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ab</a:t>
            </a:r>
            <a:r>
              <a:rPr lang="en-US" dirty="0"/>
              <a:t>….Wait….What?</a:t>
            </a:r>
          </a:p>
        </p:txBody>
      </p:sp>
    </p:spTree>
    <p:extLst>
      <p:ext uri="{BB962C8B-B14F-4D97-AF65-F5344CB8AC3E}">
        <p14:creationId xmlns:p14="http://schemas.microsoft.com/office/powerpoint/2010/main" val="4254331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Amending Amendments?!?!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You’re kidding me, right?</a:t>
            </a:r>
          </a:p>
          <a:p>
            <a:pPr lvl="1"/>
            <a:r>
              <a:rPr lang="en-US" dirty="0"/>
              <a:t>No.</a:t>
            </a:r>
          </a:p>
          <a:p>
            <a:r>
              <a:rPr lang="en-US" dirty="0"/>
              <a:t>Can I amend an amendment to an amendment?</a:t>
            </a:r>
          </a:p>
          <a:p>
            <a:pPr lvl="1"/>
            <a:r>
              <a:rPr lang="en-US" dirty="0"/>
              <a:t>No. That way lies madness. Vote against the amendment and propose a new one.</a:t>
            </a:r>
          </a:p>
          <a:p>
            <a:r>
              <a:rPr lang="en-US" dirty="0"/>
              <a:t>Are there special rules about germaneness that kick in here?</a:t>
            </a:r>
          </a:p>
          <a:p>
            <a:pPr lvl="1"/>
            <a:r>
              <a:rPr lang="en-US" dirty="0"/>
              <a:t>Yes. You don’t want to know them.</a:t>
            </a:r>
          </a:p>
          <a:p>
            <a:r>
              <a:rPr lang="en-US" dirty="0"/>
              <a:t>In general, it is usually best to just reject an amendment and propose a better one.</a:t>
            </a:r>
          </a:p>
        </p:txBody>
      </p:sp>
    </p:spTree>
    <p:extLst>
      <p:ext uri="{BB962C8B-B14F-4D97-AF65-F5344CB8AC3E}">
        <p14:creationId xmlns:p14="http://schemas.microsoft.com/office/powerpoint/2010/main" val="3812946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19384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482793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670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vote?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Votes are taken after one of two things happen.</a:t>
            </a:r>
          </a:p>
          <a:p>
            <a:pPr marL="914400" lvl="1" indent="-514350">
              <a:buAutoNum type="arabicParenBoth"/>
            </a:pPr>
            <a:r>
              <a:rPr lang="en-US" dirty="0"/>
              <a:t>Everyone who wishes to speak on the motion has spoken.</a:t>
            </a:r>
          </a:p>
          <a:p>
            <a:pPr marL="914400" lvl="1" indent="-514350">
              <a:buAutoNum type="arabicParenBoth"/>
            </a:pPr>
            <a:r>
              <a:rPr lang="en-US" dirty="0"/>
              <a:t>A motion is passed to </a:t>
            </a:r>
            <a:r>
              <a:rPr lang="en-US" i="1" dirty="0"/>
              <a:t>Call the Question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76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Question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70219"/>
              </p:ext>
            </p:extLst>
          </p:nvPr>
        </p:nvGraphicFramePr>
        <p:xfrm>
          <a:off x="1039091" y="5240445"/>
          <a:ext cx="6436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Amendable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Two-thirds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it does</a:t>
            </a:r>
          </a:p>
          <a:p>
            <a:r>
              <a:rPr lang="en-US" dirty="0"/>
              <a:t>Immediately closes debate and brings the assembly to a vote on the pending question (or questions)</a:t>
            </a:r>
          </a:p>
          <a:p>
            <a:pPr marL="0" indent="0">
              <a:buNone/>
            </a:pPr>
            <a:r>
              <a:rPr lang="en-US" b="1" dirty="0"/>
              <a:t>Special Characteristics</a:t>
            </a:r>
          </a:p>
          <a:p>
            <a:r>
              <a:rPr lang="en-US" dirty="0"/>
              <a:t>Only the motion to Lay on the Table is in order</a:t>
            </a:r>
          </a:p>
        </p:txBody>
      </p:sp>
    </p:spTree>
    <p:extLst>
      <p:ext uri="{BB962C8B-B14F-4D97-AF65-F5344CB8AC3E}">
        <p14:creationId xmlns:p14="http://schemas.microsoft.com/office/powerpoint/2010/main" val="3793953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Voting: 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Majority </a:t>
            </a:r>
          </a:p>
          <a:p>
            <a:pPr lvl="1"/>
            <a:r>
              <a:rPr lang="en-US" dirty="0"/>
              <a:t>Most motions require a majority</a:t>
            </a:r>
          </a:p>
          <a:p>
            <a:r>
              <a:rPr lang="en-US" dirty="0"/>
              <a:t>Two-thirds</a:t>
            </a:r>
          </a:p>
          <a:p>
            <a:pPr lvl="1"/>
            <a:r>
              <a:rPr lang="en-US" dirty="0"/>
              <a:t>Only required on motions which override the rights of individuals. </a:t>
            </a:r>
          </a:p>
          <a:p>
            <a:pPr lvl="1"/>
            <a:r>
              <a:rPr lang="en-US" dirty="0"/>
              <a:t>Namely, motions which</a:t>
            </a:r>
          </a:p>
          <a:p>
            <a:pPr marL="857250" lvl="2" indent="0">
              <a:buNone/>
            </a:pPr>
            <a:r>
              <a:rPr lang="en-US" dirty="0"/>
              <a:t>(a) suspend or modify a previously adopted rule of order; or</a:t>
            </a:r>
          </a:p>
          <a:p>
            <a:pPr marL="857250" lvl="2" indent="0">
              <a:buNone/>
            </a:pPr>
            <a:r>
              <a:rPr lang="en-US" dirty="0"/>
              <a:t>(b) prevent introducing a question for consideration; or</a:t>
            </a:r>
          </a:p>
          <a:p>
            <a:pPr marL="857250" lvl="2" indent="0">
              <a:buNone/>
            </a:pPr>
            <a:r>
              <a:rPr lang="en-US" dirty="0"/>
              <a:t>(c) close, limit, or extend debate; or</a:t>
            </a:r>
          </a:p>
          <a:p>
            <a:pPr marL="857250" lvl="2" indent="0">
              <a:buNone/>
            </a:pPr>
            <a:r>
              <a:rPr lang="en-US" dirty="0"/>
              <a:t>(d) close nominations; or</a:t>
            </a:r>
          </a:p>
          <a:p>
            <a:pPr marL="857250" lvl="2" indent="0">
              <a:buNone/>
            </a:pPr>
            <a:r>
              <a:rPr lang="en-US" dirty="0"/>
              <a:t>(e) take away membership</a:t>
            </a:r>
          </a:p>
        </p:txBody>
      </p:sp>
    </p:spTree>
    <p:extLst>
      <p:ext uri="{BB962C8B-B14F-4D97-AF65-F5344CB8AC3E}">
        <p14:creationId xmlns:p14="http://schemas.microsoft.com/office/powerpoint/2010/main" val="182671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Voting: Majority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“Majority” means “More than half of the votes by persons entitled to vote, excluding blanks or abstentions, at a regular or properly called meeting.” [§44]</a:t>
            </a:r>
          </a:p>
          <a:p>
            <a:pPr lvl="1"/>
            <a:r>
              <a:rPr lang="en-US" dirty="0"/>
              <a:t>NB, this implies: A motion requiring a majority passes if and only if it is approved by a majority </a:t>
            </a:r>
            <a:r>
              <a:rPr lang="en-US" b="1" dirty="0"/>
              <a:t>of those voting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If 19 votes are cast, a majority (more than 9.5) is 10</a:t>
            </a:r>
          </a:p>
          <a:p>
            <a:pPr lvl="1"/>
            <a:r>
              <a:rPr lang="en-US" dirty="0"/>
              <a:t>If 20 votes are cast, a majority (more than 10) is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77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Voting: Two-thirds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“A two-thirds vote… means at least two thirds of the votes cast by persons entitled to vote, excluding blanks or abstentions, at a regular or properly called meeting.” [§44]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If 30 votes are cast, a two-thirds vote is 20</a:t>
            </a:r>
          </a:p>
          <a:p>
            <a:pPr lvl="1"/>
            <a:r>
              <a:rPr lang="en-US" dirty="0"/>
              <a:t>If 31 votes are cast, a two-thirds vote is 21</a:t>
            </a:r>
          </a:p>
          <a:p>
            <a:r>
              <a:rPr lang="en-US" dirty="0"/>
              <a:t>[Pro tip: If you want to annoy a philosopher, include an unexplained asymmetry in your rules]</a:t>
            </a:r>
          </a:p>
        </p:txBody>
      </p:sp>
    </p:spTree>
    <p:extLst>
      <p:ext uri="{BB962C8B-B14F-4D97-AF65-F5344CB8AC3E}">
        <p14:creationId xmlns:p14="http://schemas.microsoft.com/office/powerpoint/2010/main" val="3228602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Voice vote</a:t>
            </a:r>
          </a:p>
          <a:p>
            <a:pPr lvl="1"/>
            <a:r>
              <a:rPr lang="en-US" dirty="0"/>
              <a:t>Most decisions are handled this way</a:t>
            </a:r>
          </a:p>
          <a:p>
            <a:pPr lvl="1"/>
            <a:r>
              <a:rPr lang="en-US" dirty="0"/>
              <a:t>If the Chair is uncertain, a hand/rising vote will be taken.</a:t>
            </a:r>
          </a:p>
          <a:p>
            <a:pPr lvl="1"/>
            <a:r>
              <a:rPr lang="en-US" dirty="0"/>
              <a:t>Any Senator can call for a hand/rising vote by exclaiming ‘Division!’</a:t>
            </a:r>
          </a:p>
          <a:p>
            <a:r>
              <a:rPr lang="en-US" dirty="0"/>
              <a:t>Secret ballot</a:t>
            </a:r>
          </a:p>
          <a:p>
            <a:pPr lvl="1"/>
            <a:r>
              <a:rPr lang="en-US" dirty="0"/>
              <a:t>Elections conducted during meetings</a:t>
            </a:r>
          </a:p>
          <a:p>
            <a:r>
              <a:rPr lang="en-US" dirty="0"/>
              <a:t>Roll call</a:t>
            </a:r>
          </a:p>
          <a:p>
            <a:pPr lvl="1"/>
            <a:r>
              <a:rPr lang="en-US" dirty="0"/>
              <a:t>Requires a motion approved by one-fifth of the members present</a:t>
            </a:r>
          </a:p>
        </p:txBody>
      </p:sp>
    </p:spTree>
    <p:extLst>
      <p:ext uri="{BB962C8B-B14F-4D97-AF65-F5344CB8AC3E}">
        <p14:creationId xmlns:p14="http://schemas.microsoft.com/office/powerpoint/2010/main" val="3200163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 and only senators may vote (Bylaws III.8.2)</a:t>
            </a:r>
          </a:p>
          <a:p>
            <a:r>
              <a:rPr lang="en-US" dirty="0"/>
              <a:t>Chair voting</a:t>
            </a:r>
          </a:p>
          <a:p>
            <a:pPr lvl="1"/>
            <a:r>
              <a:rPr lang="en-US" dirty="0"/>
              <a:t>The Chair is a member of the Senate. The Chair may vote on any issue.</a:t>
            </a:r>
          </a:p>
          <a:p>
            <a:pPr lvl="1"/>
            <a:r>
              <a:rPr lang="en-US" dirty="0"/>
              <a:t>However, a Chair should only vote when her vote will affect the outcome</a:t>
            </a:r>
          </a:p>
          <a:p>
            <a:pPr lvl="2"/>
            <a:r>
              <a:rPr lang="en-US" dirty="0"/>
              <a:t>Ties</a:t>
            </a:r>
          </a:p>
          <a:p>
            <a:pPr lvl="2"/>
            <a:r>
              <a:rPr lang="en-US" dirty="0"/>
              <a:t>Only one vote more in the affirmative than in the negative.</a:t>
            </a:r>
          </a:p>
          <a:p>
            <a:pPr lvl="3"/>
            <a:r>
              <a:rPr lang="en-US" dirty="0"/>
              <a:t>[Yay = 100; Nay = 99] =&gt; motion passes</a:t>
            </a:r>
          </a:p>
          <a:p>
            <a:pPr lvl="3"/>
            <a:r>
              <a:rPr lang="en-US" dirty="0"/>
              <a:t>[Chair votes against] =&gt; [Yay = 100; Nay = 100] =&gt; motion fails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737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abstentions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3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you abstain from a vote?</a:t>
            </a:r>
          </a:p>
          <a:p>
            <a:pPr lvl="1"/>
            <a:r>
              <a:rPr lang="en-US" dirty="0"/>
              <a:t>Absolutely!</a:t>
            </a:r>
          </a:p>
          <a:p>
            <a:r>
              <a:rPr lang="en-US" dirty="0"/>
              <a:t>How do you do it?</a:t>
            </a:r>
          </a:p>
          <a:p>
            <a:pPr lvl="1"/>
            <a:r>
              <a:rPr lang="en-US" dirty="0"/>
              <a:t>A two step process:</a:t>
            </a:r>
          </a:p>
          <a:p>
            <a:pPr lvl="2"/>
            <a:r>
              <a:rPr lang="en-US" dirty="0"/>
              <a:t>When the Chair asks for those in favor to say ‘Aye!/Yay!’, close your mouth and do not open it.</a:t>
            </a:r>
          </a:p>
          <a:p>
            <a:pPr lvl="2"/>
            <a:r>
              <a:rPr lang="en-US" dirty="0"/>
              <a:t>When the Chair asks for those opposed to say ‘Nay!’, close your mouth and do not open it.</a:t>
            </a:r>
          </a:p>
          <a:p>
            <a:r>
              <a:rPr lang="en-US" dirty="0"/>
              <a:t>Why not count them?</a:t>
            </a:r>
          </a:p>
          <a:p>
            <a:pPr lvl="1"/>
            <a:r>
              <a:rPr lang="en-US" dirty="0"/>
              <a:t>Abstentions are not votes. They are privations of votes.</a:t>
            </a:r>
          </a:p>
        </p:txBody>
      </p:sp>
    </p:spTree>
    <p:extLst>
      <p:ext uri="{BB962C8B-B14F-4D97-AF65-F5344CB8AC3E}">
        <p14:creationId xmlns:p14="http://schemas.microsoft.com/office/powerpoint/2010/main" val="20344481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misconceptions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50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 on the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88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 on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it does</a:t>
            </a:r>
          </a:p>
          <a:p>
            <a:pPr marL="0" indent="0">
              <a:buNone/>
            </a:pPr>
            <a:r>
              <a:rPr lang="en-US" dirty="0"/>
              <a:t>Suspends action on the present question so can attend to more pressing business.</a:t>
            </a:r>
          </a:p>
          <a:p>
            <a:pPr marL="0" indent="0">
              <a:buNone/>
            </a:pPr>
            <a:r>
              <a:rPr lang="en-US" b="1" dirty="0"/>
              <a:t>Special considerations</a:t>
            </a:r>
          </a:p>
          <a:p>
            <a:pPr>
              <a:buFont typeface="Arial"/>
              <a:buChar char="•"/>
            </a:pPr>
            <a:r>
              <a:rPr lang="en-US" dirty="0"/>
              <a:t>Not in order if no pressing business.</a:t>
            </a:r>
          </a:p>
          <a:p>
            <a:pPr>
              <a:buFont typeface="Arial"/>
              <a:buChar char="•"/>
            </a:pPr>
            <a:r>
              <a:rPr lang="en-US" dirty="0"/>
              <a:t>Blocks consideration of related issues (rare)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17227"/>
              </p:ext>
            </p:extLst>
          </p:nvPr>
        </p:nvGraphicFramePr>
        <p:xfrm>
          <a:off x="1039091" y="5240445"/>
          <a:ext cx="6436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Amendable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Majority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949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 on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Misuse: </a:t>
            </a:r>
          </a:p>
          <a:p>
            <a:pPr lvl="1"/>
            <a:r>
              <a:rPr lang="en-US" dirty="0"/>
              <a:t>Attempting to kill a question without directly voting on it.</a:t>
            </a:r>
          </a:p>
          <a:p>
            <a:r>
              <a:rPr lang="en-US" dirty="0"/>
              <a:t>Why:</a:t>
            </a:r>
          </a:p>
          <a:p>
            <a:pPr lvl="1"/>
            <a:r>
              <a:rPr lang="en-US" dirty="0"/>
              <a:t>Dangerous.</a:t>
            </a:r>
          </a:p>
          <a:p>
            <a:pPr lvl="1"/>
            <a:r>
              <a:rPr lang="en-US" dirty="0"/>
              <a:t>The question can be taken from the table at any time with a majority</a:t>
            </a:r>
          </a:p>
          <a:p>
            <a:pPr lvl="2"/>
            <a:r>
              <a:rPr lang="en-US" dirty="0"/>
              <a:t>See, </a:t>
            </a:r>
            <a:r>
              <a:rPr lang="en-US" i="1" dirty="0"/>
              <a:t>Parks and Recreation </a:t>
            </a:r>
            <a:r>
              <a:rPr lang="en-US" dirty="0"/>
              <a:t>Season 6 Episode 6</a:t>
            </a:r>
          </a:p>
          <a:p>
            <a:r>
              <a:rPr lang="en-US" dirty="0"/>
              <a:t>Instead:</a:t>
            </a:r>
          </a:p>
          <a:p>
            <a:pPr lvl="1"/>
            <a:r>
              <a:rPr lang="en-US" dirty="0"/>
              <a:t>Objection to Consideration of The Question</a:t>
            </a:r>
          </a:p>
          <a:p>
            <a:pPr lvl="2"/>
            <a:r>
              <a:rPr lang="en-US" dirty="0"/>
              <a:t>If debate is just beginning and the motion is embarrassing</a:t>
            </a:r>
          </a:p>
          <a:p>
            <a:pPr lvl="1"/>
            <a:r>
              <a:rPr lang="en-US" dirty="0"/>
              <a:t>Postpone Indefinitely</a:t>
            </a:r>
          </a:p>
        </p:txBody>
      </p:sp>
    </p:spTree>
    <p:extLst>
      <p:ext uri="{BB962C8B-B14F-4D97-AF65-F5344CB8AC3E}">
        <p14:creationId xmlns:p14="http://schemas.microsoft.com/office/powerpoint/2010/main" val="989030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 on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Misuse:</a:t>
            </a:r>
          </a:p>
          <a:p>
            <a:pPr lvl="1"/>
            <a:r>
              <a:rPr lang="en-US" dirty="0"/>
              <a:t>Moving to table until a definite time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The new time should be debatable. But this motion cannot be modified or qualified. </a:t>
            </a:r>
          </a:p>
          <a:p>
            <a:r>
              <a:rPr lang="en-US" dirty="0"/>
              <a:t>Instead: </a:t>
            </a:r>
          </a:p>
          <a:p>
            <a:pPr lvl="1"/>
            <a:r>
              <a:rPr lang="en-US" dirty="0"/>
              <a:t>Motion to Postpone Definitely</a:t>
            </a:r>
          </a:p>
        </p:txBody>
      </p:sp>
    </p:spTree>
    <p:extLst>
      <p:ext uri="{BB962C8B-B14F-4D97-AF65-F5344CB8AC3E}">
        <p14:creationId xmlns:p14="http://schemas.microsoft.com/office/powerpoint/2010/main" val="8279020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to Substitute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not the motion you are looking for….</a:t>
            </a:r>
          </a:p>
        </p:txBody>
      </p:sp>
    </p:spTree>
    <p:extLst>
      <p:ext uri="{BB962C8B-B14F-4D97-AF65-F5344CB8AC3E}">
        <p14:creationId xmlns:p14="http://schemas.microsoft.com/office/powerpoint/2010/main" val="25876983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Misuse: </a:t>
            </a:r>
          </a:p>
          <a:p>
            <a:pPr lvl="1"/>
            <a:r>
              <a:rPr lang="en-US" dirty="0"/>
              <a:t>Moving to strike text from the motion and replace it with new text.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Usually complicates the process unnecessarily.</a:t>
            </a:r>
          </a:p>
          <a:p>
            <a:pPr lvl="1"/>
            <a:r>
              <a:rPr lang="en-US" dirty="0"/>
              <a:t>The motion to substitute requires three steps:</a:t>
            </a:r>
          </a:p>
          <a:p>
            <a:pPr marL="914400" lvl="2" indent="0">
              <a:buNone/>
            </a:pPr>
            <a:r>
              <a:rPr lang="en-US" dirty="0"/>
              <a:t>(1) Perfect the substitute text.</a:t>
            </a:r>
          </a:p>
          <a:p>
            <a:pPr marL="914400" lvl="2" indent="0">
              <a:buNone/>
            </a:pPr>
            <a:r>
              <a:rPr lang="en-US" dirty="0"/>
              <a:t>(2) Perfect the original text. </a:t>
            </a:r>
          </a:p>
          <a:p>
            <a:pPr marL="914400" lvl="2" indent="0">
              <a:buNone/>
            </a:pPr>
            <a:r>
              <a:rPr lang="en-US" dirty="0"/>
              <a:t>(3) Vote on whether to adopt the original or the substitute.</a:t>
            </a:r>
          </a:p>
          <a:p>
            <a:r>
              <a:rPr lang="en-US" dirty="0"/>
              <a:t>Instead</a:t>
            </a:r>
          </a:p>
          <a:p>
            <a:pPr lvl="1"/>
            <a:r>
              <a:rPr lang="en-US" dirty="0"/>
              <a:t>Move to amend by striking out x and inserting y</a:t>
            </a:r>
          </a:p>
        </p:txBody>
      </p:sp>
    </p:spTree>
    <p:extLst>
      <p:ext uri="{BB962C8B-B14F-4D97-AF65-F5344CB8AC3E}">
        <p14:creationId xmlns:p14="http://schemas.microsoft.com/office/powerpoint/2010/main" val="14876449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Friendly amendments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AAAAAAAAAAARRRRRRGGGGGG!!!</a:t>
            </a:r>
          </a:p>
        </p:txBody>
      </p:sp>
    </p:spTree>
    <p:extLst>
      <p:ext uri="{BB962C8B-B14F-4D97-AF65-F5344CB8AC3E}">
        <p14:creationId xmlns:p14="http://schemas.microsoft.com/office/powerpoint/2010/main" val="42925064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Bad! Wrong! No!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Senator Red: I move that tacos be served at every Senate meeting.</a:t>
            </a:r>
          </a:p>
          <a:p>
            <a:r>
              <a:rPr lang="en-US" dirty="0"/>
              <a:t>Senator Blue: Second!</a:t>
            </a:r>
          </a:p>
          <a:p>
            <a:r>
              <a:rPr lang="en-US" dirty="0"/>
              <a:t>Chair: It is moved and seconded that tacos be served at every Senate meeting.</a:t>
            </a:r>
          </a:p>
          <a:p>
            <a:r>
              <a:rPr lang="en-US" dirty="0"/>
              <a:t>Senator Green: I’d like to make a friendly amendment that we add ‘and burritos’ between the words ‘tacos’ and ‘be.’</a:t>
            </a:r>
          </a:p>
          <a:p>
            <a:r>
              <a:rPr lang="en-US" dirty="0"/>
              <a:t>Senator Red: I take that to be friendly.</a:t>
            </a:r>
          </a:p>
          <a:p>
            <a:r>
              <a:rPr lang="en-US" dirty="0"/>
              <a:t>Chair: Very well. The question is on the motion that tacos and burritos be served at every Senate meeting.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124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1: Undermines the second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Senator Red: I move that tacos be served at every Senate meeting.</a:t>
            </a:r>
          </a:p>
          <a:p>
            <a:r>
              <a:rPr lang="en-US" dirty="0"/>
              <a:t>Senator Blue </a:t>
            </a:r>
            <a:r>
              <a:rPr lang="en-US" dirty="0">
                <a:solidFill>
                  <a:srgbClr val="FF0000"/>
                </a:solidFill>
              </a:rPr>
              <a:t>(notorious burrito hater):</a:t>
            </a:r>
            <a:r>
              <a:rPr lang="en-US" dirty="0"/>
              <a:t> Second!</a:t>
            </a:r>
          </a:p>
          <a:p>
            <a:r>
              <a:rPr lang="en-US" dirty="0"/>
              <a:t>Chair: It is moved and seconded that tacos be served at every Senate meeting.</a:t>
            </a:r>
          </a:p>
          <a:p>
            <a:r>
              <a:rPr lang="en-US" dirty="0"/>
              <a:t>Senator Green: I’d like to make a friendly amendment that we add ‘and burritos’ between the words ‘tacos’ and ‘be.’</a:t>
            </a:r>
          </a:p>
          <a:p>
            <a:r>
              <a:rPr lang="en-US" dirty="0"/>
              <a:t>Senator Red: I take that to be friendly.</a:t>
            </a:r>
          </a:p>
          <a:p>
            <a:r>
              <a:rPr lang="en-US" dirty="0"/>
              <a:t>Chair: Very well. The question is on the motion that tacos and burritos be served at every Senate meeting.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Motions require seconds to ensure that Senate business is not wasted on items which only one person supports.</a:t>
            </a:r>
          </a:p>
          <a:p>
            <a:r>
              <a:rPr lang="en-US" dirty="0"/>
              <a:t>In the minutes, Senator Blue would be identified as the second of something she opposes. </a:t>
            </a:r>
          </a:p>
        </p:txBody>
      </p:sp>
    </p:spTree>
    <p:extLst>
      <p:ext uri="{BB962C8B-B14F-4D97-AF65-F5344CB8AC3E}">
        <p14:creationId xmlns:p14="http://schemas.microsoft.com/office/powerpoint/2010/main" val="26763892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2: The motion belongs to the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borderCallout1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Senator Red: I move that tacos be served at every Senate meeting.</a:t>
            </a:r>
          </a:p>
          <a:p>
            <a:r>
              <a:rPr lang="en-US" dirty="0"/>
              <a:t>Senator Blue: Second!</a:t>
            </a:r>
          </a:p>
          <a:p>
            <a:r>
              <a:rPr lang="en-US" dirty="0">
                <a:solidFill>
                  <a:srgbClr val="FF0000"/>
                </a:solidFill>
              </a:rPr>
              <a:t>Chair: It is moved and seconded that tacos be served at every Senate meeting.</a:t>
            </a:r>
          </a:p>
          <a:p>
            <a:r>
              <a:rPr lang="en-US" dirty="0"/>
              <a:t>Magic has happened!</a:t>
            </a:r>
          </a:p>
          <a:p>
            <a:pPr lvl="1"/>
            <a:r>
              <a:rPr lang="en-US" dirty="0"/>
              <a:t>The motion now belongs to the Senate. </a:t>
            </a:r>
          </a:p>
          <a:p>
            <a:pPr lvl="1"/>
            <a:r>
              <a:rPr lang="en-US" dirty="0"/>
              <a:t>Senator Red has no special authority over it.</a:t>
            </a:r>
          </a:p>
        </p:txBody>
      </p:sp>
    </p:spTree>
    <p:extLst>
      <p:ext uri="{BB962C8B-B14F-4D97-AF65-F5344CB8AC3E}">
        <p14:creationId xmlns:p14="http://schemas.microsoft.com/office/powerpoint/2010/main" val="9824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Senators comprise senates.</a:t>
            </a:r>
          </a:p>
          <a:p>
            <a:pPr lvl="1"/>
            <a:r>
              <a:rPr lang="en-US" dirty="0"/>
              <a:t>Senators make motions</a:t>
            </a:r>
          </a:p>
          <a:p>
            <a:pPr lvl="1"/>
            <a:r>
              <a:rPr lang="en-US" dirty="0"/>
              <a:t>Senators listen to reports</a:t>
            </a:r>
          </a:p>
          <a:p>
            <a:pPr lvl="1"/>
            <a:r>
              <a:rPr lang="en-US" dirty="0"/>
              <a:t>Senators debate</a:t>
            </a:r>
          </a:p>
          <a:p>
            <a:pPr lvl="1"/>
            <a:r>
              <a:rPr lang="en-US" dirty="0"/>
              <a:t>Senators vote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208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Friendly amendments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Acceptable use #1: </a:t>
            </a:r>
          </a:p>
          <a:p>
            <a:pPr lvl="1"/>
            <a:r>
              <a:rPr lang="en-US" dirty="0"/>
              <a:t>Annoying pedants who have a basic knowledge of Robert’s Rules</a:t>
            </a:r>
          </a:p>
          <a:p>
            <a:r>
              <a:rPr lang="en-US" dirty="0"/>
              <a:t>Acceptable use #2:</a:t>
            </a:r>
          </a:p>
          <a:p>
            <a:pPr lvl="1"/>
            <a:r>
              <a:rPr lang="en-US" dirty="0"/>
              <a:t>Shorthand for “I like this motion so much. I want to be friends with it. That said, I feel like my new friend would be even better if it were amended as follows….”</a:t>
            </a:r>
          </a:p>
        </p:txBody>
      </p:sp>
    </p:spTree>
    <p:extLst>
      <p:ext uri="{BB962C8B-B14F-4D97-AF65-F5344CB8AC3E}">
        <p14:creationId xmlns:p14="http://schemas.microsoft.com/office/powerpoint/2010/main" val="21519510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Ninja-level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‘friendly amendment’ has two properties:</a:t>
            </a:r>
          </a:p>
          <a:p>
            <a:pPr lvl="1"/>
            <a:r>
              <a:rPr lang="en-US" dirty="0"/>
              <a:t>(a) Alters the content of the main motion.</a:t>
            </a:r>
          </a:p>
          <a:p>
            <a:pPr lvl="1"/>
            <a:r>
              <a:rPr lang="en-US" dirty="0"/>
              <a:t>(b) Requires only the motion’s maker’s approval to take effect.</a:t>
            </a:r>
          </a:p>
          <a:p>
            <a:r>
              <a:rPr lang="en-US" dirty="0"/>
              <a:t>Can this ever happen?</a:t>
            </a:r>
          </a:p>
        </p:txBody>
      </p:sp>
    </p:spTree>
    <p:extLst>
      <p:ext uri="{BB962C8B-B14F-4D97-AF65-F5344CB8AC3E}">
        <p14:creationId xmlns:p14="http://schemas.microsoft.com/office/powerpoint/2010/main" val="38664842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1:</a:t>
            </a:r>
          </a:p>
          <a:p>
            <a:pPr lvl="1"/>
            <a:r>
              <a:rPr lang="en-US" dirty="0"/>
              <a:t>The motion has not yet been seconded.</a:t>
            </a:r>
          </a:p>
          <a:p>
            <a:r>
              <a:rPr lang="en-US" dirty="0"/>
              <a:t>Case 2:</a:t>
            </a:r>
          </a:p>
          <a:p>
            <a:pPr lvl="1"/>
            <a:r>
              <a:rPr lang="en-US" dirty="0"/>
              <a:t>The motion has been made and seconded.</a:t>
            </a:r>
          </a:p>
          <a:p>
            <a:pPr lvl="1"/>
            <a:r>
              <a:rPr lang="en-US" dirty="0"/>
              <a:t>The Chair has not yet stated the motion.</a:t>
            </a:r>
          </a:p>
          <a:p>
            <a:pPr lvl="1"/>
            <a:r>
              <a:rPr lang="en-US" dirty="0"/>
              <a:t>The Senator who seconded suggests the amendment.</a:t>
            </a:r>
          </a:p>
          <a:p>
            <a:pPr lvl="2"/>
            <a:r>
              <a:rPr lang="en-US" dirty="0"/>
              <a:t>C.f., RONR §33.c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698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Disputes and appeals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522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think the Chair made a mistake about parliamentary procedure.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22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think the Chair made a mistake about parliamentary procedure.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possible.</a:t>
            </a:r>
          </a:p>
        </p:txBody>
      </p:sp>
    </p:spTree>
    <p:extLst>
      <p:ext uri="{BB962C8B-B14F-4D97-AF65-F5344CB8AC3E}">
        <p14:creationId xmlns:p14="http://schemas.microsoft.com/office/powerpoint/2010/main" val="11826149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think the Chair made a mistake about parliamentary procedure.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pPr lvl="1"/>
            <a:r>
              <a:rPr lang="en-US" dirty="0"/>
              <a:t>Google madly</a:t>
            </a:r>
          </a:p>
          <a:p>
            <a:r>
              <a:rPr lang="en-US" dirty="0"/>
              <a:t>Do</a:t>
            </a:r>
          </a:p>
          <a:p>
            <a:pPr lvl="1"/>
            <a:r>
              <a:rPr lang="en-US" dirty="0"/>
              <a:t>Raise a </a:t>
            </a:r>
            <a:r>
              <a:rPr lang="en-US" i="1" dirty="0"/>
              <a:t>Point of Order</a:t>
            </a:r>
            <a:r>
              <a:rPr lang="en-US" dirty="0"/>
              <a:t>; or</a:t>
            </a:r>
          </a:p>
          <a:p>
            <a:pPr lvl="1"/>
            <a:r>
              <a:rPr lang="en-US" i="1" dirty="0"/>
              <a:t>Appeal</a:t>
            </a:r>
            <a:r>
              <a:rPr lang="en-US" dirty="0"/>
              <a:t> the ruling of the Chair</a:t>
            </a:r>
          </a:p>
        </p:txBody>
      </p:sp>
    </p:spTree>
    <p:extLst>
      <p:ext uri="{BB962C8B-B14F-4D97-AF65-F5344CB8AC3E}">
        <p14:creationId xmlns:p14="http://schemas.microsoft.com/office/powerpoint/2010/main" val="180244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Senates do?</a:t>
            </a:r>
          </a:p>
        </p:txBody>
      </p:sp>
    </p:spTree>
    <p:extLst>
      <p:ext uri="{BB962C8B-B14F-4D97-AF65-F5344CB8AC3E}">
        <p14:creationId xmlns:p14="http://schemas.microsoft.com/office/powerpoint/2010/main" val="296769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Senates do?</a:t>
            </a:r>
          </a:p>
          <a:p>
            <a:pPr lvl="1"/>
            <a:r>
              <a:rPr lang="en-US" dirty="0"/>
              <a:t>They express their will via statements</a:t>
            </a:r>
          </a:p>
        </p:txBody>
      </p:sp>
    </p:spTree>
    <p:extLst>
      <p:ext uri="{BB962C8B-B14F-4D97-AF65-F5344CB8AC3E}">
        <p14:creationId xmlns:p14="http://schemas.microsoft.com/office/powerpoint/2010/main" val="73310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</TotalTime>
  <Words>3100</Words>
  <Application>Microsoft Macintosh PowerPoint</Application>
  <PresentationFormat>On-screen Show (4:3)</PresentationFormat>
  <Paragraphs>398</Paragraphs>
  <Slides>76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9" baseType="lpstr">
      <vt:lpstr>Arial</vt:lpstr>
      <vt:lpstr>Calibri</vt:lpstr>
      <vt:lpstr>Office Theme</vt:lpstr>
      <vt:lpstr>Senate and parliamentary procedure overview</vt:lpstr>
      <vt:lpstr>I’m a Senator. What’s the bare minimum I have to do?</vt:lpstr>
      <vt:lpstr>I’m a Senator. I want to be a good one.</vt:lpstr>
      <vt:lpstr>Types of motions</vt:lpstr>
      <vt:lpstr>PowerPoint Presentation</vt:lpstr>
      <vt:lpstr>What is a Senate?</vt:lpstr>
      <vt:lpstr>What is a Senate?</vt:lpstr>
      <vt:lpstr>What is a Senate?</vt:lpstr>
      <vt:lpstr>What is a Senate?</vt:lpstr>
      <vt:lpstr>What is a Senate?</vt:lpstr>
      <vt:lpstr>Weird. So, how does a Senate will stuff?</vt:lpstr>
      <vt:lpstr>Hobbes</vt:lpstr>
      <vt:lpstr>Weird. So, how does a Senate will stuff?</vt:lpstr>
      <vt:lpstr>Weird. So, how does a Senate will stuff?</vt:lpstr>
      <vt:lpstr>Parliamentary Procedure</vt:lpstr>
      <vt:lpstr>Parliamentary procedure </vt:lpstr>
      <vt:lpstr>Parliamentary procedure </vt:lpstr>
      <vt:lpstr>Parliamentary procedure </vt:lpstr>
      <vt:lpstr>Basic principles</vt:lpstr>
      <vt:lpstr>In the absence of dissent</vt:lpstr>
      <vt:lpstr>Basic steps in approving motions</vt:lpstr>
      <vt:lpstr>Step 1: Making motions</vt:lpstr>
      <vt:lpstr>Step 2: Consideration</vt:lpstr>
      <vt:lpstr>Step 3: Decision</vt:lpstr>
      <vt:lpstr>Making motions</vt:lpstr>
      <vt:lpstr>Resolution</vt:lpstr>
      <vt:lpstr>Committee-introduced motions</vt:lpstr>
      <vt:lpstr>Consideration</vt:lpstr>
      <vt:lpstr>Asking for information</vt:lpstr>
      <vt:lpstr>I have a question about the resolution</vt:lpstr>
      <vt:lpstr>I have a question about the resolution</vt:lpstr>
      <vt:lpstr>….still waiting</vt:lpstr>
      <vt:lpstr>The floor is yours!</vt:lpstr>
      <vt:lpstr>I oppose this resolution. What do I do?</vt:lpstr>
      <vt:lpstr>Objection to the Consideration of the Question</vt:lpstr>
      <vt:lpstr>I oppose this resolution. What do I do?</vt:lpstr>
      <vt:lpstr>I want to speak against the motion</vt:lpstr>
      <vt:lpstr>The floor is yours!</vt:lpstr>
      <vt:lpstr>Amendments</vt:lpstr>
      <vt:lpstr>I want to propose an amendment</vt:lpstr>
      <vt:lpstr>I want to propose an amendment</vt:lpstr>
      <vt:lpstr>The floor is yours!</vt:lpstr>
      <vt:lpstr>The floor is yours!</vt:lpstr>
      <vt:lpstr>Stating amendments</vt:lpstr>
      <vt:lpstr>Someone else offered an amendment which I don’t like. What do I do?</vt:lpstr>
      <vt:lpstr>Speaking against an amendment</vt:lpstr>
      <vt:lpstr>Someone else offered an amendment which I don’t like. What do I do?</vt:lpstr>
      <vt:lpstr>Amending Amendments?!?!</vt:lpstr>
      <vt:lpstr>Voting</vt:lpstr>
      <vt:lpstr>When do we vote?</vt:lpstr>
      <vt:lpstr>Previous Question</vt:lpstr>
      <vt:lpstr>Voting: The basics</vt:lpstr>
      <vt:lpstr>Voting: Majority</vt:lpstr>
      <vt:lpstr>Voting: Two-thirds</vt:lpstr>
      <vt:lpstr>Types of votes</vt:lpstr>
      <vt:lpstr>Who votes</vt:lpstr>
      <vt:lpstr>abstentions</vt:lpstr>
      <vt:lpstr>Abstentions</vt:lpstr>
      <vt:lpstr>Common misconceptions</vt:lpstr>
      <vt:lpstr>Lay on the Table</vt:lpstr>
      <vt:lpstr>Lay on the Table</vt:lpstr>
      <vt:lpstr>Lay on the Table</vt:lpstr>
      <vt:lpstr>Lay on the Table</vt:lpstr>
      <vt:lpstr>Motion to Substitute</vt:lpstr>
      <vt:lpstr>Substitute</vt:lpstr>
      <vt:lpstr>Friendly amendments</vt:lpstr>
      <vt:lpstr>Bad! Wrong! No!</vt:lpstr>
      <vt:lpstr>Problem 1: Undermines the second</vt:lpstr>
      <vt:lpstr>Problem 2: The motion belongs to the body</vt:lpstr>
      <vt:lpstr>Friendly amendments</vt:lpstr>
      <vt:lpstr>Ninja-level </vt:lpstr>
      <vt:lpstr>Yes!</vt:lpstr>
      <vt:lpstr>Disputes and appeals</vt:lpstr>
      <vt:lpstr>I think the Chair made a mistake about parliamentary procedure.</vt:lpstr>
      <vt:lpstr>I think the Chair made a mistake about parliamentary procedure.</vt:lpstr>
      <vt:lpstr>I think the Chair made a mistake about parliamentary procedure.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Swenson, Adam R</cp:lastModifiedBy>
  <cp:revision>66</cp:revision>
  <dcterms:created xsi:type="dcterms:W3CDTF">2015-08-21T17:07:20Z</dcterms:created>
  <dcterms:modified xsi:type="dcterms:W3CDTF">2022-11-01T18:59:27Z</dcterms:modified>
</cp:coreProperties>
</file>