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D947A-0925-874F-A397-3DEAA2D7489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6E404B-1A36-594F-89F4-B274A1F283CC}">
      <dgm:prSet phldrT="[Text]"/>
      <dgm:spPr/>
      <dgm:t>
        <a:bodyPr/>
        <a:lstStyle/>
        <a:p>
          <a:r>
            <a:rPr lang="en-US" dirty="0"/>
            <a:t>Main motion: That tacos be declared the official food of the CSUN Faculty.</a:t>
          </a:r>
        </a:p>
      </dgm:t>
    </dgm:pt>
    <dgm:pt modelId="{5187ACD0-2384-1548-AD68-A37D271898FE}" type="parTrans" cxnId="{B5F5722B-AF96-2B47-8E0D-44CD72C52300}">
      <dgm:prSet/>
      <dgm:spPr/>
      <dgm:t>
        <a:bodyPr/>
        <a:lstStyle/>
        <a:p>
          <a:endParaRPr lang="en-US"/>
        </a:p>
      </dgm:t>
    </dgm:pt>
    <dgm:pt modelId="{D4659318-2556-F14B-8BFC-33E23F464E9A}" type="sibTrans" cxnId="{B5F5722B-AF96-2B47-8E0D-44CD72C52300}">
      <dgm:prSet/>
      <dgm:spPr/>
      <dgm:t>
        <a:bodyPr/>
        <a:lstStyle/>
        <a:p>
          <a:endParaRPr lang="en-US"/>
        </a:p>
      </dgm:t>
    </dgm:pt>
    <dgm:pt modelId="{398CDFD0-36A3-944C-937C-26BD1F5E8675}" type="asst">
      <dgm:prSet phldrT="[Text]"/>
      <dgm:spPr/>
      <dgm:t>
        <a:bodyPr/>
        <a:lstStyle/>
        <a:p>
          <a:r>
            <a:rPr lang="en-US" dirty="0"/>
            <a:t>Amendment #1: That </a:t>
          </a:r>
          <a:r>
            <a:rPr lang="en-US" strike="sngStrike" dirty="0"/>
            <a:t>tacos</a:t>
          </a:r>
          <a:r>
            <a:rPr lang="en-US" dirty="0"/>
            <a:t> </a:t>
          </a:r>
          <a:r>
            <a:rPr lang="en-US" u="sng" dirty="0"/>
            <a:t>burritos</a:t>
          </a:r>
          <a:r>
            <a:rPr lang="en-US" dirty="0"/>
            <a:t> be declared the official food of the CSUN Faculty.</a:t>
          </a:r>
        </a:p>
      </dgm:t>
    </dgm:pt>
    <dgm:pt modelId="{D3E353EB-E38B-9846-826B-0D0733A7C5EC}" type="parTrans" cxnId="{14C58DAD-BDA1-C747-B960-43CB56AADA16}">
      <dgm:prSet/>
      <dgm:spPr/>
      <dgm:t>
        <a:bodyPr/>
        <a:lstStyle/>
        <a:p>
          <a:endParaRPr lang="en-US"/>
        </a:p>
      </dgm:t>
    </dgm:pt>
    <dgm:pt modelId="{DFB257CB-B9AE-2C47-A543-C8FC5881158D}" type="sibTrans" cxnId="{14C58DAD-BDA1-C747-B960-43CB56AADA16}">
      <dgm:prSet/>
      <dgm:spPr/>
      <dgm:t>
        <a:bodyPr/>
        <a:lstStyle/>
        <a:p>
          <a:endParaRPr lang="en-US"/>
        </a:p>
      </dgm:t>
    </dgm:pt>
    <dgm:pt modelId="{A0210CB4-2492-AB47-8EC4-2416C4B5436A}">
      <dgm:prSet phldrT="[Text]"/>
      <dgm:spPr/>
      <dgm:t>
        <a:bodyPr/>
        <a:lstStyle/>
        <a:p>
          <a:r>
            <a:rPr lang="en-US" dirty="0"/>
            <a:t>Amendment #2 (2</a:t>
          </a:r>
          <a:r>
            <a:rPr lang="en-US" baseline="30000" dirty="0"/>
            <a:t>nd</a:t>
          </a:r>
          <a:r>
            <a:rPr lang="en-US" dirty="0"/>
            <a:t> order): That </a:t>
          </a:r>
          <a:r>
            <a:rPr lang="en-US" strike="sngStrike" dirty="0"/>
            <a:t>tacos</a:t>
          </a:r>
          <a:r>
            <a:rPr lang="en-US" dirty="0"/>
            <a:t> </a:t>
          </a:r>
          <a:r>
            <a:rPr lang="en-US" u="sng" dirty="0"/>
            <a:t>burritos</a:t>
          </a:r>
          <a:r>
            <a:rPr lang="en-US" dirty="0"/>
            <a:t> </a:t>
          </a:r>
          <a:r>
            <a:rPr lang="en-US" u="dbl" dirty="0"/>
            <a:t>and hamburgers</a:t>
          </a:r>
          <a:r>
            <a:rPr lang="en-US" dirty="0"/>
            <a:t> be declared the official food of the CSUN Faculty.</a:t>
          </a:r>
        </a:p>
      </dgm:t>
    </dgm:pt>
    <dgm:pt modelId="{ABE2C91F-6868-5943-A5B7-669E0AFA8A79}" type="parTrans" cxnId="{EF23DD01-FE9E-1841-B84E-C97FF65FD9E9}">
      <dgm:prSet/>
      <dgm:spPr/>
      <dgm:t>
        <a:bodyPr/>
        <a:lstStyle/>
        <a:p>
          <a:endParaRPr lang="en-US"/>
        </a:p>
      </dgm:t>
    </dgm:pt>
    <dgm:pt modelId="{3927AEAF-F18A-5147-B67B-B8EBC2BDFE48}" type="sibTrans" cxnId="{EF23DD01-FE9E-1841-B84E-C97FF65FD9E9}">
      <dgm:prSet/>
      <dgm:spPr/>
      <dgm:t>
        <a:bodyPr/>
        <a:lstStyle/>
        <a:p>
          <a:endParaRPr lang="en-US"/>
        </a:p>
      </dgm:t>
    </dgm:pt>
    <dgm:pt modelId="{50F2E724-54F0-E347-BCD3-6954DC7CF7FB}">
      <dgm:prSet phldrT="[Text]"/>
      <dgm:spPr/>
      <dgm:t>
        <a:bodyPr/>
        <a:lstStyle/>
        <a:p>
          <a:r>
            <a:rPr lang="en-US" dirty="0"/>
            <a:t>[X] Amendment (3r</a:t>
          </a:r>
          <a:r>
            <a:rPr lang="en-US" baseline="30000" dirty="0"/>
            <a:t>d</a:t>
          </a:r>
          <a:r>
            <a:rPr lang="en-US" dirty="0"/>
            <a:t> order): That tacos </a:t>
          </a:r>
          <a:r>
            <a:rPr lang="en-US" u="sng" dirty="0"/>
            <a:t>burritos</a:t>
          </a:r>
          <a:r>
            <a:rPr lang="en-US" dirty="0"/>
            <a:t>, </a:t>
          </a:r>
          <a:r>
            <a:rPr lang="en-US" u="dbl" dirty="0"/>
            <a:t>and hamburgers</a:t>
          </a:r>
          <a:r>
            <a:rPr lang="en-US" dirty="0"/>
            <a:t> ,</a:t>
          </a:r>
          <a:r>
            <a:rPr lang="en-US" b="1" dirty="0"/>
            <a:t>and</a:t>
          </a:r>
          <a:r>
            <a:rPr lang="en-US" dirty="0"/>
            <a:t> </a:t>
          </a:r>
          <a:r>
            <a:rPr lang="en-US" b="1" dirty="0"/>
            <a:t>French fries </a:t>
          </a:r>
          <a:r>
            <a:rPr lang="en-US" dirty="0"/>
            <a:t>be declared the official food of the CSUN Faculty.</a:t>
          </a:r>
        </a:p>
      </dgm:t>
    </dgm:pt>
    <dgm:pt modelId="{4997D853-0EA0-2749-99FD-7EA9C1D3DE30}" type="parTrans" cxnId="{8EEE9999-DFFC-C547-8061-0B4F6FED8D2E}">
      <dgm:prSet/>
      <dgm:spPr/>
      <dgm:t>
        <a:bodyPr/>
        <a:lstStyle/>
        <a:p>
          <a:endParaRPr lang="en-US"/>
        </a:p>
      </dgm:t>
    </dgm:pt>
    <dgm:pt modelId="{2A157831-0156-E342-9CD3-B15E24CC5D30}" type="sibTrans" cxnId="{8EEE9999-DFFC-C547-8061-0B4F6FED8D2E}">
      <dgm:prSet/>
      <dgm:spPr/>
      <dgm:t>
        <a:bodyPr/>
        <a:lstStyle/>
        <a:p>
          <a:endParaRPr lang="en-US"/>
        </a:p>
      </dgm:t>
    </dgm:pt>
    <dgm:pt modelId="{9B3E298F-5839-3348-A6E0-A2E03A555D39}">
      <dgm:prSet/>
      <dgm:spPr/>
      <dgm:t>
        <a:bodyPr/>
        <a:lstStyle/>
        <a:p>
          <a:r>
            <a:rPr lang="en-US" dirty="0"/>
            <a:t>Point of order: No amending amendments to amendments</a:t>
          </a:r>
        </a:p>
      </dgm:t>
    </dgm:pt>
    <dgm:pt modelId="{81C2B313-8077-924E-BD08-E3A3F190085A}" type="parTrans" cxnId="{C3586773-A24E-174A-9356-C1A9F65240A5}">
      <dgm:prSet/>
      <dgm:spPr/>
      <dgm:t>
        <a:bodyPr/>
        <a:lstStyle/>
        <a:p>
          <a:endParaRPr lang="en-US"/>
        </a:p>
      </dgm:t>
    </dgm:pt>
    <dgm:pt modelId="{C49566B6-F550-9048-81D5-B7363521C60D}" type="sibTrans" cxnId="{C3586773-A24E-174A-9356-C1A9F65240A5}">
      <dgm:prSet/>
      <dgm:spPr/>
      <dgm:t>
        <a:bodyPr/>
        <a:lstStyle/>
        <a:p>
          <a:endParaRPr lang="en-US"/>
        </a:p>
      </dgm:t>
    </dgm:pt>
    <dgm:pt modelId="{C85075E6-1209-C049-B9BF-62D5C9DA05E9}">
      <dgm:prSet/>
      <dgm:spPr/>
      <dgm:t>
        <a:bodyPr/>
        <a:lstStyle/>
        <a:p>
          <a:r>
            <a:rPr lang="en-US"/>
            <a:t>Point of Information</a:t>
          </a:r>
        </a:p>
      </dgm:t>
    </dgm:pt>
    <dgm:pt modelId="{7011C3D5-3A7B-0F46-A538-610E93D2C1F9}" type="parTrans" cxnId="{569B8FEF-3BE3-B04F-9240-6B659A8C5087}">
      <dgm:prSet/>
      <dgm:spPr/>
      <dgm:t>
        <a:bodyPr/>
        <a:lstStyle/>
        <a:p>
          <a:endParaRPr lang="en-US"/>
        </a:p>
      </dgm:t>
    </dgm:pt>
    <dgm:pt modelId="{3442D9EA-8B77-3746-AE4F-36CC86C04C05}" type="sibTrans" cxnId="{569B8FEF-3BE3-B04F-9240-6B659A8C5087}">
      <dgm:prSet/>
      <dgm:spPr/>
      <dgm:t>
        <a:bodyPr/>
        <a:lstStyle/>
        <a:p>
          <a:endParaRPr lang="en-US"/>
        </a:p>
      </dgm:t>
    </dgm:pt>
    <dgm:pt modelId="{E899BD5A-73A3-C04D-B499-98447C54D56A}">
      <dgm:prSet/>
      <dgm:spPr/>
      <dgm:t>
        <a:bodyPr/>
        <a:lstStyle/>
        <a:p>
          <a:pPr rtl="0"/>
          <a:r>
            <a:rPr lang="en-US" dirty="0"/>
            <a:t>Previous question (call the question on Amendment #2)</a:t>
          </a:r>
        </a:p>
      </dgm:t>
    </dgm:pt>
    <dgm:pt modelId="{FC3BB461-1A9D-034C-828F-B6F266A5F894}" type="parTrans" cxnId="{20F8205C-5DD4-BA40-964F-80853401369D}">
      <dgm:prSet/>
      <dgm:spPr/>
      <dgm:t>
        <a:bodyPr/>
        <a:lstStyle/>
        <a:p>
          <a:endParaRPr lang="en-US"/>
        </a:p>
      </dgm:t>
    </dgm:pt>
    <dgm:pt modelId="{BA42DBD0-7982-0140-B78E-C32924D08B7B}" type="sibTrans" cxnId="{20F8205C-5DD4-BA40-964F-80853401369D}">
      <dgm:prSet/>
      <dgm:spPr/>
      <dgm:t>
        <a:bodyPr/>
        <a:lstStyle/>
        <a:p>
          <a:endParaRPr lang="en-US"/>
        </a:p>
      </dgm:t>
    </dgm:pt>
    <dgm:pt modelId="{32E8EF40-300E-5447-B260-B34E0FD903CA}">
      <dgm:prSet/>
      <dgm:spPr/>
      <dgm:t>
        <a:bodyPr/>
        <a:lstStyle/>
        <a:p>
          <a:r>
            <a:rPr lang="en-US" dirty="0"/>
            <a:t>Vote: pass</a:t>
          </a:r>
        </a:p>
      </dgm:t>
    </dgm:pt>
    <dgm:pt modelId="{456334F3-F8C5-724F-AA07-DA0349E556CF}" type="parTrans" cxnId="{0834ECD6-690E-9F41-915C-F1A272256BAA}">
      <dgm:prSet/>
      <dgm:spPr/>
      <dgm:t>
        <a:bodyPr/>
        <a:lstStyle/>
        <a:p>
          <a:endParaRPr lang="en-US"/>
        </a:p>
      </dgm:t>
    </dgm:pt>
    <dgm:pt modelId="{6CCC6C60-D8AF-2644-9A0F-E0C718D7A222}" type="sibTrans" cxnId="{0834ECD6-690E-9F41-915C-F1A272256BAA}">
      <dgm:prSet/>
      <dgm:spPr/>
      <dgm:t>
        <a:bodyPr/>
        <a:lstStyle/>
        <a:p>
          <a:endParaRPr lang="en-US"/>
        </a:p>
      </dgm:t>
    </dgm:pt>
    <dgm:pt modelId="{19BE933E-827B-4D4D-B4E9-25AA7046FB21}">
      <dgm:prSet/>
      <dgm:spPr/>
      <dgm:t>
        <a:bodyPr/>
        <a:lstStyle/>
        <a:p>
          <a:r>
            <a:rPr lang="en-US" dirty="0"/>
            <a:t>Vote on Amendment #2: pass</a:t>
          </a:r>
        </a:p>
      </dgm:t>
    </dgm:pt>
    <dgm:pt modelId="{E7A77DB6-DBF2-1E4D-81E3-1444F4CB695E}" type="parTrans" cxnId="{B1B0237A-86E3-5E45-AD28-66A0B92D1005}">
      <dgm:prSet/>
      <dgm:spPr/>
      <dgm:t>
        <a:bodyPr/>
        <a:lstStyle/>
        <a:p>
          <a:endParaRPr lang="en-US"/>
        </a:p>
      </dgm:t>
    </dgm:pt>
    <dgm:pt modelId="{0F80B7B3-15F4-F547-BB0D-A97EDDEFF5FE}" type="sibTrans" cxnId="{B1B0237A-86E3-5E45-AD28-66A0B92D1005}">
      <dgm:prSet/>
      <dgm:spPr/>
      <dgm:t>
        <a:bodyPr/>
        <a:lstStyle/>
        <a:p>
          <a:endParaRPr lang="en-US"/>
        </a:p>
      </dgm:t>
    </dgm:pt>
    <dgm:pt modelId="{DBCDDD3C-34D5-5A4B-B0E5-47A1BE0F2720}">
      <dgm:prSet/>
      <dgm:spPr/>
      <dgm:t>
        <a:bodyPr/>
        <a:lstStyle/>
        <a:p>
          <a:r>
            <a:rPr lang="en-US" dirty="0"/>
            <a:t>Vote on new Amendment #1: pass</a:t>
          </a:r>
        </a:p>
      </dgm:t>
    </dgm:pt>
    <dgm:pt modelId="{AB5165E9-6B1D-FA41-8D81-C99A91F093A3}" type="parTrans" cxnId="{4A1508DF-2CB2-8744-BB7B-D9C1F5E17636}">
      <dgm:prSet/>
      <dgm:spPr/>
      <dgm:t>
        <a:bodyPr/>
        <a:lstStyle/>
        <a:p>
          <a:endParaRPr lang="en-US"/>
        </a:p>
      </dgm:t>
    </dgm:pt>
    <dgm:pt modelId="{2FAAA665-AE73-A543-B290-B8D9828EB84C}" type="sibTrans" cxnId="{4A1508DF-2CB2-8744-BB7B-D9C1F5E17636}">
      <dgm:prSet/>
      <dgm:spPr/>
      <dgm:t>
        <a:bodyPr/>
        <a:lstStyle/>
        <a:p>
          <a:endParaRPr lang="en-US"/>
        </a:p>
      </dgm:t>
    </dgm:pt>
    <dgm:pt modelId="{08A3B9C6-08E2-5E4F-AA6D-1DBA3DE81753}">
      <dgm:prSet phldrT="[Text]"/>
      <dgm:spPr/>
      <dgm:t>
        <a:bodyPr/>
        <a:lstStyle/>
        <a:p>
          <a:r>
            <a:rPr lang="en-US" dirty="0"/>
            <a:t> Amendment #1 now reads: That </a:t>
          </a:r>
          <a:r>
            <a:rPr lang="en-US" strike="sngStrike" dirty="0"/>
            <a:t>taco</a:t>
          </a:r>
          <a:r>
            <a:rPr lang="en-US" dirty="0"/>
            <a:t>s </a:t>
          </a:r>
          <a:r>
            <a:rPr lang="en-US" u="sng" dirty="0"/>
            <a:t>burritos and hamburgers</a:t>
          </a:r>
          <a:r>
            <a:rPr lang="en-US" dirty="0"/>
            <a:t> be declared the official food of the CSUN Faculty.</a:t>
          </a:r>
        </a:p>
      </dgm:t>
    </dgm:pt>
    <dgm:pt modelId="{67EC67A6-C9A6-1744-9215-44E4F860C1DF}" type="parTrans" cxnId="{98999EB4-21BE-9C49-B43C-5DC87F9EAF39}">
      <dgm:prSet/>
      <dgm:spPr/>
      <dgm:t>
        <a:bodyPr/>
        <a:lstStyle/>
        <a:p>
          <a:endParaRPr lang="en-US"/>
        </a:p>
      </dgm:t>
    </dgm:pt>
    <dgm:pt modelId="{4B47A345-9217-A74F-9AEC-C63B8784049B}" type="sibTrans" cxnId="{98999EB4-21BE-9C49-B43C-5DC87F9EAF39}">
      <dgm:prSet/>
      <dgm:spPr/>
      <dgm:t>
        <a:bodyPr/>
        <a:lstStyle/>
        <a:p>
          <a:endParaRPr lang="en-US"/>
        </a:p>
      </dgm:t>
    </dgm:pt>
    <dgm:pt modelId="{12C06D8C-0581-C84F-BD40-C93A94E728F9}">
      <dgm:prSet/>
      <dgm:spPr/>
      <dgm:t>
        <a:bodyPr/>
        <a:lstStyle/>
        <a:p>
          <a:r>
            <a:rPr lang="en-US" dirty="0"/>
            <a:t>Main motion now reads: That </a:t>
          </a:r>
          <a:r>
            <a:rPr lang="en-US" u="none" dirty="0"/>
            <a:t>burritos and hamburgers</a:t>
          </a:r>
          <a:r>
            <a:rPr lang="en-US" dirty="0"/>
            <a:t> be declared the official food of the CSUN Faculty.</a:t>
          </a:r>
        </a:p>
      </dgm:t>
    </dgm:pt>
    <dgm:pt modelId="{D446D21F-846E-AB48-9923-AE34CF587EFB}" type="parTrans" cxnId="{0F459CC6-CC73-A34D-96D6-2A3FE4C4B3F3}">
      <dgm:prSet/>
      <dgm:spPr/>
      <dgm:t>
        <a:bodyPr/>
        <a:lstStyle/>
        <a:p>
          <a:endParaRPr lang="en-US"/>
        </a:p>
      </dgm:t>
    </dgm:pt>
    <dgm:pt modelId="{8B4D14A4-6640-0B48-BB2A-928C6A02FD2A}" type="sibTrans" cxnId="{0F459CC6-CC73-A34D-96D6-2A3FE4C4B3F3}">
      <dgm:prSet/>
      <dgm:spPr/>
      <dgm:t>
        <a:bodyPr/>
        <a:lstStyle/>
        <a:p>
          <a:endParaRPr lang="en-US"/>
        </a:p>
      </dgm:t>
    </dgm:pt>
    <dgm:pt modelId="{67DFEBBA-7301-494A-980E-12B810594F8A}" type="pres">
      <dgm:prSet presAssocID="{D45D947A-0925-874F-A397-3DEAA2D748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70C1D2-A81F-4447-B713-B76B063CFB94}" type="pres">
      <dgm:prSet presAssocID="{A96E404B-1A36-594F-89F4-B274A1F283CC}" presName="hierRoot1" presStyleCnt="0">
        <dgm:presLayoutVars>
          <dgm:hierBranch val="init"/>
        </dgm:presLayoutVars>
      </dgm:prSet>
      <dgm:spPr/>
    </dgm:pt>
    <dgm:pt modelId="{1E6BA650-BBBE-BE42-BB18-3FD0B5D30D7A}" type="pres">
      <dgm:prSet presAssocID="{A96E404B-1A36-594F-89F4-B274A1F283CC}" presName="rootComposite1" presStyleCnt="0"/>
      <dgm:spPr/>
    </dgm:pt>
    <dgm:pt modelId="{97CB63A3-338E-194F-B9F6-5BBED696F0E5}" type="pres">
      <dgm:prSet presAssocID="{A96E404B-1A36-594F-89F4-B274A1F283CC}" presName="rootText1" presStyleLbl="node0" presStyleIdx="0" presStyleCnt="1">
        <dgm:presLayoutVars>
          <dgm:chPref val="3"/>
        </dgm:presLayoutVars>
      </dgm:prSet>
      <dgm:spPr/>
    </dgm:pt>
    <dgm:pt modelId="{2E1C4FFD-7B9B-5747-B1E7-735CD56F3406}" type="pres">
      <dgm:prSet presAssocID="{A96E404B-1A36-594F-89F4-B274A1F283CC}" presName="rootConnector1" presStyleLbl="node1" presStyleIdx="0" presStyleCnt="0"/>
      <dgm:spPr/>
    </dgm:pt>
    <dgm:pt modelId="{2F04C33B-1F73-6C46-8198-891ED8B33655}" type="pres">
      <dgm:prSet presAssocID="{A96E404B-1A36-594F-89F4-B274A1F283CC}" presName="hierChild2" presStyleCnt="0"/>
      <dgm:spPr/>
    </dgm:pt>
    <dgm:pt modelId="{E0F2168C-F0EA-9B46-AFEB-23F477279BA0}" type="pres">
      <dgm:prSet presAssocID="{A96E404B-1A36-594F-89F4-B274A1F283CC}" presName="hierChild3" presStyleCnt="0"/>
      <dgm:spPr/>
    </dgm:pt>
    <dgm:pt modelId="{0C624419-8065-5744-8131-C39554DBCAE8}" type="pres">
      <dgm:prSet presAssocID="{D3E353EB-E38B-9846-826B-0D0733A7C5EC}" presName="Name111" presStyleLbl="parChTrans1D2" presStyleIdx="0" presStyleCnt="1"/>
      <dgm:spPr/>
    </dgm:pt>
    <dgm:pt modelId="{3648B29B-FF9C-644F-911C-623B666F5AE8}" type="pres">
      <dgm:prSet presAssocID="{398CDFD0-36A3-944C-937C-26BD1F5E8675}" presName="hierRoot3" presStyleCnt="0">
        <dgm:presLayoutVars>
          <dgm:hierBranch val="init"/>
        </dgm:presLayoutVars>
      </dgm:prSet>
      <dgm:spPr/>
    </dgm:pt>
    <dgm:pt modelId="{9526FD0C-A38E-8245-A0C4-AA6A2D2CE1FD}" type="pres">
      <dgm:prSet presAssocID="{398CDFD0-36A3-944C-937C-26BD1F5E8675}" presName="rootComposite3" presStyleCnt="0"/>
      <dgm:spPr/>
    </dgm:pt>
    <dgm:pt modelId="{1E46118F-75A4-9947-A063-2234F8799E28}" type="pres">
      <dgm:prSet presAssocID="{398CDFD0-36A3-944C-937C-26BD1F5E8675}" presName="rootText3" presStyleLbl="asst1" presStyleIdx="0" presStyleCnt="1">
        <dgm:presLayoutVars>
          <dgm:chPref val="3"/>
        </dgm:presLayoutVars>
      </dgm:prSet>
      <dgm:spPr/>
    </dgm:pt>
    <dgm:pt modelId="{F2BACA9D-0AA3-724F-A32B-F6B87D7221C2}" type="pres">
      <dgm:prSet presAssocID="{398CDFD0-36A3-944C-937C-26BD1F5E8675}" presName="rootConnector3" presStyleLbl="asst1" presStyleIdx="0" presStyleCnt="1"/>
      <dgm:spPr/>
    </dgm:pt>
    <dgm:pt modelId="{9C3914B0-4E6B-5B43-A52F-1FFEC0F3FC0C}" type="pres">
      <dgm:prSet presAssocID="{398CDFD0-36A3-944C-937C-26BD1F5E8675}" presName="hierChild6" presStyleCnt="0"/>
      <dgm:spPr/>
    </dgm:pt>
    <dgm:pt modelId="{8B9353B5-1934-4F4D-AFB9-4EC3D94956D0}" type="pres">
      <dgm:prSet presAssocID="{ABE2C91F-6868-5943-A5B7-669E0AFA8A79}" presName="Name37" presStyleLbl="parChTrans1D3" presStyleIdx="0" presStyleCnt="1"/>
      <dgm:spPr/>
    </dgm:pt>
    <dgm:pt modelId="{39D92940-129F-DC45-B42F-75A59C43DB9D}" type="pres">
      <dgm:prSet presAssocID="{A0210CB4-2492-AB47-8EC4-2416C4B5436A}" presName="hierRoot2" presStyleCnt="0">
        <dgm:presLayoutVars>
          <dgm:hierBranch val="init"/>
        </dgm:presLayoutVars>
      </dgm:prSet>
      <dgm:spPr/>
    </dgm:pt>
    <dgm:pt modelId="{DADCE7F4-29BB-F540-A879-BD2A472C0EB4}" type="pres">
      <dgm:prSet presAssocID="{A0210CB4-2492-AB47-8EC4-2416C4B5436A}" presName="rootComposite" presStyleCnt="0"/>
      <dgm:spPr/>
    </dgm:pt>
    <dgm:pt modelId="{106011F8-C9AA-F444-8BB7-297AD0D53A4D}" type="pres">
      <dgm:prSet presAssocID="{A0210CB4-2492-AB47-8EC4-2416C4B5436A}" presName="rootText" presStyleLbl="node3" presStyleIdx="0" presStyleCnt="1">
        <dgm:presLayoutVars>
          <dgm:chPref val="3"/>
        </dgm:presLayoutVars>
      </dgm:prSet>
      <dgm:spPr/>
    </dgm:pt>
    <dgm:pt modelId="{968B0B89-00E9-3A4B-8A51-407DF333238F}" type="pres">
      <dgm:prSet presAssocID="{A0210CB4-2492-AB47-8EC4-2416C4B5436A}" presName="rootConnector" presStyleLbl="node3" presStyleIdx="0" presStyleCnt="1"/>
      <dgm:spPr/>
    </dgm:pt>
    <dgm:pt modelId="{62D0E2EA-CEB6-784E-AAA4-FA6B3198E6F7}" type="pres">
      <dgm:prSet presAssocID="{A0210CB4-2492-AB47-8EC4-2416C4B5436A}" presName="hierChild4" presStyleCnt="0"/>
      <dgm:spPr/>
    </dgm:pt>
    <dgm:pt modelId="{15A41F78-8CCB-504B-858E-6CA79107A297}" type="pres">
      <dgm:prSet presAssocID="{4997D853-0EA0-2749-99FD-7EA9C1D3DE30}" presName="Name37" presStyleLbl="parChTrans1D4" presStyleIdx="0" presStyleCnt="9"/>
      <dgm:spPr/>
    </dgm:pt>
    <dgm:pt modelId="{25C7B1DD-9973-8E42-A998-93FE1DCA0BC5}" type="pres">
      <dgm:prSet presAssocID="{50F2E724-54F0-E347-BCD3-6954DC7CF7FB}" presName="hierRoot2" presStyleCnt="0">
        <dgm:presLayoutVars>
          <dgm:hierBranch val="init"/>
        </dgm:presLayoutVars>
      </dgm:prSet>
      <dgm:spPr/>
    </dgm:pt>
    <dgm:pt modelId="{7C6B2488-C1A1-9D42-96B9-5E8E3D7797CF}" type="pres">
      <dgm:prSet presAssocID="{50F2E724-54F0-E347-BCD3-6954DC7CF7FB}" presName="rootComposite" presStyleCnt="0"/>
      <dgm:spPr/>
    </dgm:pt>
    <dgm:pt modelId="{44DD9946-A17F-D44A-A8D5-EE7D19A01225}" type="pres">
      <dgm:prSet presAssocID="{50F2E724-54F0-E347-BCD3-6954DC7CF7FB}" presName="rootText" presStyleLbl="node4" presStyleIdx="0" presStyleCnt="9">
        <dgm:presLayoutVars>
          <dgm:chPref val="3"/>
        </dgm:presLayoutVars>
      </dgm:prSet>
      <dgm:spPr/>
    </dgm:pt>
    <dgm:pt modelId="{338904A5-CDCF-DD41-BF70-E783FF294DFB}" type="pres">
      <dgm:prSet presAssocID="{50F2E724-54F0-E347-BCD3-6954DC7CF7FB}" presName="rootConnector" presStyleLbl="node4" presStyleIdx="0" presStyleCnt="9"/>
      <dgm:spPr/>
    </dgm:pt>
    <dgm:pt modelId="{8C2F3A09-9915-9F46-95A3-7103288887AC}" type="pres">
      <dgm:prSet presAssocID="{50F2E724-54F0-E347-BCD3-6954DC7CF7FB}" presName="hierChild4" presStyleCnt="0"/>
      <dgm:spPr/>
    </dgm:pt>
    <dgm:pt modelId="{DB332916-FE67-C041-80EB-754EA92CC4E0}" type="pres">
      <dgm:prSet presAssocID="{81C2B313-8077-924E-BD08-E3A3F190085A}" presName="Name37" presStyleLbl="parChTrans1D4" presStyleIdx="1" presStyleCnt="9"/>
      <dgm:spPr/>
    </dgm:pt>
    <dgm:pt modelId="{7C27E1D8-0A4A-A249-BAB1-3FB7837D1F9D}" type="pres">
      <dgm:prSet presAssocID="{9B3E298F-5839-3348-A6E0-A2E03A555D39}" presName="hierRoot2" presStyleCnt="0">
        <dgm:presLayoutVars>
          <dgm:hierBranch val="init"/>
        </dgm:presLayoutVars>
      </dgm:prSet>
      <dgm:spPr/>
    </dgm:pt>
    <dgm:pt modelId="{510699EE-03A8-794E-8DFF-024DD65F8A1E}" type="pres">
      <dgm:prSet presAssocID="{9B3E298F-5839-3348-A6E0-A2E03A555D39}" presName="rootComposite" presStyleCnt="0"/>
      <dgm:spPr/>
    </dgm:pt>
    <dgm:pt modelId="{F3AA309D-1CE5-434B-AA9B-D316869B5DFB}" type="pres">
      <dgm:prSet presAssocID="{9B3E298F-5839-3348-A6E0-A2E03A555D39}" presName="rootText" presStyleLbl="node4" presStyleIdx="1" presStyleCnt="9">
        <dgm:presLayoutVars>
          <dgm:chPref val="3"/>
        </dgm:presLayoutVars>
      </dgm:prSet>
      <dgm:spPr/>
    </dgm:pt>
    <dgm:pt modelId="{FECE0523-57EE-3043-9827-50FE2E93C18A}" type="pres">
      <dgm:prSet presAssocID="{9B3E298F-5839-3348-A6E0-A2E03A555D39}" presName="rootConnector" presStyleLbl="node4" presStyleIdx="1" presStyleCnt="9"/>
      <dgm:spPr/>
    </dgm:pt>
    <dgm:pt modelId="{7CD13E85-43EA-FD44-B498-CE510733E8B7}" type="pres">
      <dgm:prSet presAssocID="{9B3E298F-5839-3348-A6E0-A2E03A555D39}" presName="hierChild4" presStyleCnt="0"/>
      <dgm:spPr/>
    </dgm:pt>
    <dgm:pt modelId="{DA76CDFB-B8C1-C946-8E78-ECB75BADBB98}" type="pres">
      <dgm:prSet presAssocID="{9B3E298F-5839-3348-A6E0-A2E03A555D39}" presName="hierChild5" presStyleCnt="0"/>
      <dgm:spPr/>
    </dgm:pt>
    <dgm:pt modelId="{BE11CE05-EA0D-5141-BD4C-62647E54982E}" type="pres">
      <dgm:prSet presAssocID="{50F2E724-54F0-E347-BCD3-6954DC7CF7FB}" presName="hierChild5" presStyleCnt="0"/>
      <dgm:spPr/>
    </dgm:pt>
    <dgm:pt modelId="{0A052F35-B933-A14C-A6C8-BE8032D9D845}" type="pres">
      <dgm:prSet presAssocID="{7011C3D5-3A7B-0F46-A538-610E93D2C1F9}" presName="Name37" presStyleLbl="parChTrans1D4" presStyleIdx="2" presStyleCnt="9"/>
      <dgm:spPr/>
    </dgm:pt>
    <dgm:pt modelId="{4C36C684-1887-924A-86BF-E5F5A6744F1A}" type="pres">
      <dgm:prSet presAssocID="{C85075E6-1209-C049-B9BF-62D5C9DA05E9}" presName="hierRoot2" presStyleCnt="0">
        <dgm:presLayoutVars>
          <dgm:hierBranch val="init"/>
        </dgm:presLayoutVars>
      </dgm:prSet>
      <dgm:spPr/>
    </dgm:pt>
    <dgm:pt modelId="{A0E447D2-90AA-2A46-B209-E75F9EA1E482}" type="pres">
      <dgm:prSet presAssocID="{C85075E6-1209-C049-B9BF-62D5C9DA05E9}" presName="rootComposite" presStyleCnt="0"/>
      <dgm:spPr/>
    </dgm:pt>
    <dgm:pt modelId="{BD5673B5-0144-7D49-885C-7965AE1A2FFB}" type="pres">
      <dgm:prSet presAssocID="{C85075E6-1209-C049-B9BF-62D5C9DA05E9}" presName="rootText" presStyleLbl="node4" presStyleIdx="2" presStyleCnt="9">
        <dgm:presLayoutVars>
          <dgm:chPref val="3"/>
        </dgm:presLayoutVars>
      </dgm:prSet>
      <dgm:spPr/>
    </dgm:pt>
    <dgm:pt modelId="{9C66BA62-D82B-D04F-AA07-6A0E29E66B6B}" type="pres">
      <dgm:prSet presAssocID="{C85075E6-1209-C049-B9BF-62D5C9DA05E9}" presName="rootConnector" presStyleLbl="node4" presStyleIdx="2" presStyleCnt="9"/>
      <dgm:spPr/>
    </dgm:pt>
    <dgm:pt modelId="{92AB5224-0C27-CC42-8E36-FC327DD7B63B}" type="pres">
      <dgm:prSet presAssocID="{C85075E6-1209-C049-B9BF-62D5C9DA05E9}" presName="hierChild4" presStyleCnt="0"/>
      <dgm:spPr/>
    </dgm:pt>
    <dgm:pt modelId="{81BE2390-DC37-374D-BBB3-13A3BBB6E69E}" type="pres">
      <dgm:prSet presAssocID="{C85075E6-1209-C049-B9BF-62D5C9DA05E9}" presName="hierChild5" presStyleCnt="0"/>
      <dgm:spPr/>
    </dgm:pt>
    <dgm:pt modelId="{9928ADCD-0751-7B4B-8827-31C142F0BBB0}" type="pres">
      <dgm:prSet presAssocID="{FC3BB461-1A9D-034C-828F-B6F266A5F894}" presName="Name37" presStyleLbl="parChTrans1D4" presStyleIdx="3" presStyleCnt="9"/>
      <dgm:spPr/>
    </dgm:pt>
    <dgm:pt modelId="{F9FC8684-F949-5A44-8B0D-9C8C2C03177A}" type="pres">
      <dgm:prSet presAssocID="{E899BD5A-73A3-C04D-B499-98447C54D56A}" presName="hierRoot2" presStyleCnt="0">
        <dgm:presLayoutVars>
          <dgm:hierBranch val="init"/>
        </dgm:presLayoutVars>
      </dgm:prSet>
      <dgm:spPr/>
    </dgm:pt>
    <dgm:pt modelId="{25DD42BB-30B2-314A-B1BA-0D6D2A8F6F70}" type="pres">
      <dgm:prSet presAssocID="{E899BD5A-73A3-C04D-B499-98447C54D56A}" presName="rootComposite" presStyleCnt="0"/>
      <dgm:spPr/>
    </dgm:pt>
    <dgm:pt modelId="{BB12908B-F47D-6F44-B726-E041A956E5E9}" type="pres">
      <dgm:prSet presAssocID="{E899BD5A-73A3-C04D-B499-98447C54D56A}" presName="rootText" presStyleLbl="node4" presStyleIdx="3" presStyleCnt="9">
        <dgm:presLayoutVars>
          <dgm:chPref val="3"/>
        </dgm:presLayoutVars>
      </dgm:prSet>
      <dgm:spPr/>
    </dgm:pt>
    <dgm:pt modelId="{486B7463-13E0-3549-808B-E42FD05D82AD}" type="pres">
      <dgm:prSet presAssocID="{E899BD5A-73A3-C04D-B499-98447C54D56A}" presName="rootConnector" presStyleLbl="node4" presStyleIdx="3" presStyleCnt="9"/>
      <dgm:spPr/>
    </dgm:pt>
    <dgm:pt modelId="{286F6CB9-E157-174B-B060-016BEC6C9668}" type="pres">
      <dgm:prSet presAssocID="{E899BD5A-73A3-C04D-B499-98447C54D56A}" presName="hierChild4" presStyleCnt="0"/>
      <dgm:spPr/>
    </dgm:pt>
    <dgm:pt modelId="{6FDB421B-7EDA-4B4B-B3D1-AE2736D51567}" type="pres">
      <dgm:prSet presAssocID="{456334F3-F8C5-724F-AA07-DA0349E556CF}" presName="Name37" presStyleLbl="parChTrans1D4" presStyleIdx="4" presStyleCnt="9"/>
      <dgm:spPr/>
    </dgm:pt>
    <dgm:pt modelId="{59595079-CC39-D649-8339-CD493CA1C19A}" type="pres">
      <dgm:prSet presAssocID="{32E8EF40-300E-5447-B260-B34E0FD903CA}" presName="hierRoot2" presStyleCnt="0">
        <dgm:presLayoutVars>
          <dgm:hierBranch val="init"/>
        </dgm:presLayoutVars>
      </dgm:prSet>
      <dgm:spPr/>
    </dgm:pt>
    <dgm:pt modelId="{F101056A-E1FA-1C42-B44B-C2F36F84542F}" type="pres">
      <dgm:prSet presAssocID="{32E8EF40-300E-5447-B260-B34E0FD903CA}" presName="rootComposite" presStyleCnt="0"/>
      <dgm:spPr/>
    </dgm:pt>
    <dgm:pt modelId="{0B392469-C459-8244-803B-B61556B8C1D7}" type="pres">
      <dgm:prSet presAssocID="{32E8EF40-300E-5447-B260-B34E0FD903CA}" presName="rootText" presStyleLbl="node4" presStyleIdx="4" presStyleCnt="9">
        <dgm:presLayoutVars>
          <dgm:chPref val="3"/>
        </dgm:presLayoutVars>
      </dgm:prSet>
      <dgm:spPr/>
    </dgm:pt>
    <dgm:pt modelId="{07592D1E-B18D-244D-A749-9E03660DE10F}" type="pres">
      <dgm:prSet presAssocID="{32E8EF40-300E-5447-B260-B34E0FD903CA}" presName="rootConnector" presStyleLbl="node4" presStyleIdx="4" presStyleCnt="9"/>
      <dgm:spPr/>
    </dgm:pt>
    <dgm:pt modelId="{A1CDC202-5CF8-654F-903B-DF27720D8A09}" type="pres">
      <dgm:prSet presAssocID="{32E8EF40-300E-5447-B260-B34E0FD903CA}" presName="hierChild4" presStyleCnt="0"/>
      <dgm:spPr/>
    </dgm:pt>
    <dgm:pt modelId="{EE23C5F4-6506-AB4B-8F70-31BA1959687F}" type="pres">
      <dgm:prSet presAssocID="{32E8EF40-300E-5447-B260-B34E0FD903CA}" presName="hierChild5" presStyleCnt="0"/>
      <dgm:spPr/>
    </dgm:pt>
    <dgm:pt modelId="{FE460562-A67F-6D42-9778-8D49DE2DEB8F}" type="pres">
      <dgm:prSet presAssocID="{E899BD5A-73A3-C04D-B499-98447C54D56A}" presName="hierChild5" presStyleCnt="0"/>
      <dgm:spPr/>
    </dgm:pt>
    <dgm:pt modelId="{67C95748-64BD-D24B-954E-6EF44D6B2C6F}" type="pres">
      <dgm:prSet presAssocID="{E7A77DB6-DBF2-1E4D-81E3-1444F4CB695E}" presName="Name37" presStyleLbl="parChTrans1D4" presStyleIdx="5" presStyleCnt="9"/>
      <dgm:spPr/>
    </dgm:pt>
    <dgm:pt modelId="{152B6DB8-670F-D346-A1CB-2233BA0D97DF}" type="pres">
      <dgm:prSet presAssocID="{19BE933E-827B-4D4D-B4E9-25AA7046FB21}" presName="hierRoot2" presStyleCnt="0">
        <dgm:presLayoutVars>
          <dgm:hierBranch val="init"/>
        </dgm:presLayoutVars>
      </dgm:prSet>
      <dgm:spPr/>
    </dgm:pt>
    <dgm:pt modelId="{4AFAE384-49C4-C84F-BCFA-E9995C31477E}" type="pres">
      <dgm:prSet presAssocID="{19BE933E-827B-4D4D-B4E9-25AA7046FB21}" presName="rootComposite" presStyleCnt="0"/>
      <dgm:spPr/>
    </dgm:pt>
    <dgm:pt modelId="{207F688A-C017-0E4A-9284-74E896A39188}" type="pres">
      <dgm:prSet presAssocID="{19BE933E-827B-4D4D-B4E9-25AA7046FB21}" presName="rootText" presStyleLbl="node4" presStyleIdx="5" presStyleCnt="9">
        <dgm:presLayoutVars>
          <dgm:chPref val="3"/>
        </dgm:presLayoutVars>
      </dgm:prSet>
      <dgm:spPr/>
    </dgm:pt>
    <dgm:pt modelId="{C5AE236C-B96E-1544-97C0-13F233F3F98B}" type="pres">
      <dgm:prSet presAssocID="{19BE933E-827B-4D4D-B4E9-25AA7046FB21}" presName="rootConnector" presStyleLbl="node4" presStyleIdx="5" presStyleCnt="9"/>
      <dgm:spPr/>
    </dgm:pt>
    <dgm:pt modelId="{E7D61DE7-D8C0-9E40-914C-38FA0EB41F90}" type="pres">
      <dgm:prSet presAssocID="{19BE933E-827B-4D4D-B4E9-25AA7046FB21}" presName="hierChild4" presStyleCnt="0"/>
      <dgm:spPr/>
    </dgm:pt>
    <dgm:pt modelId="{01C462D0-2580-4543-9C4E-2F566FF23AA1}" type="pres">
      <dgm:prSet presAssocID="{67EC67A6-C9A6-1744-9215-44E4F860C1DF}" presName="Name37" presStyleLbl="parChTrans1D4" presStyleIdx="6" presStyleCnt="9"/>
      <dgm:spPr/>
    </dgm:pt>
    <dgm:pt modelId="{7C3AC20E-FC7A-5548-AAAC-95757BE02DEB}" type="pres">
      <dgm:prSet presAssocID="{08A3B9C6-08E2-5E4F-AA6D-1DBA3DE81753}" presName="hierRoot2" presStyleCnt="0">
        <dgm:presLayoutVars>
          <dgm:hierBranch val="init"/>
        </dgm:presLayoutVars>
      </dgm:prSet>
      <dgm:spPr/>
    </dgm:pt>
    <dgm:pt modelId="{847F4DB7-C383-5D4E-B487-11969FEA4DA2}" type="pres">
      <dgm:prSet presAssocID="{08A3B9C6-08E2-5E4F-AA6D-1DBA3DE81753}" presName="rootComposite" presStyleCnt="0"/>
      <dgm:spPr/>
    </dgm:pt>
    <dgm:pt modelId="{AB5F1C28-AA64-8340-8499-371D1FC312AC}" type="pres">
      <dgm:prSet presAssocID="{08A3B9C6-08E2-5E4F-AA6D-1DBA3DE81753}" presName="rootText" presStyleLbl="node4" presStyleIdx="6" presStyleCnt="9">
        <dgm:presLayoutVars>
          <dgm:chPref val="3"/>
        </dgm:presLayoutVars>
      </dgm:prSet>
      <dgm:spPr/>
    </dgm:pt>
    <dgm:pt modelId="{5FF64276-E2F1-E84B-A4E2-58804098DCD4}" type="pres">
      <dgm:prSet presAssocID="{08A3B9C6-08E2-5E4F-AA6D-1DBA3DE81753}" presName="rootConnector" presStyleLbl="node4" presStyleIdx="6" presStyleCnt="9"/>
      <dgm:spPr/>
    </dgm:pt>
    <dgm:pt modelId="{7E3C8462-49CE-8C4D-8F3B-365927B0C36F}" type="pres">
      <dgm:prSet presAssocID="{08A3B9C6-08E2-5E4F-AA6D-1DBA3DE81753}" presName="hierChild4" presStyleCnt="0"/>
      <dgm:spPr/>
    </dgm:pt>
    <dgm:pt modelId="{139CC6A8-B1DD-4A4C-B459-B3BC2CB03F8F}" type="pres">
      <dgm:prSet presAssocID="{AB5165E9-6B1D-FA41-8D81-C99A91F093A3}" presName="Name37" presStyleLbl="parChTrans1D4" presStyleIdx="7" presStyleCnt="9"/>
      <dgm:spPr/>
    </dgm:pt>
    <dgm:pt modelId="{E9110356-BA76-5E46-BB84-F9E6FEBF9380}" type="pres">
      <dgm:prSet presAssocID="{DBCDDD3C-34D5-5A4B-B0E5-47A1BE0F2720}" presName="hierRoot2" presStyleCnt="0">
        <dgm:presLayoutVars>
          <dgm:hierBranch val="init"/>
        </dgm:presLayoutVars>
      </dgm:prSet>
      <dgm:spPr/>
    </dgm:pt>
    <dgm:pt modelId="{06A7948F-3084-C04E-9797-26F8A8A17A5E}" type="pres">
      <dgm:prSet presAssocID="{DBCDDD3C-34D5-5A4B-B0E5-47A1BE0F2720}" presName="rootComposite" presStyleCnt="0"/>
      <dgm:spPr/>
    </dgm:pt>
    <dgm:pt modelId="{37F64BFD-47E4-C842-81DA-0D7EFC4D9B72}" type="pres">
      <dgm:prSet presAssocID="{DBCDDD3C-34D5-5A4B-B0E5-47A1BE0F2720}" presName="rootText" presStyleLbl="node4" presStyleIdx="7" presStyleCnt="9">
        <dgm:presLayoutVars>
          <dgm:chPref val="3"/>
        </dgm:presLayoutVars>
      </dgm:prSet>
      <dgm:spPr/>
    </dgm:pt>
    <dgm:pt modelId="{36C09E3C-EC9F-C648-939D-A530BC23C58B}" type="pres">
      <dgm:prSet presAssocID="{DBCDDD3C-34D5-5A4B-B0E5-47A1BE0F2720}" presName="rootConnector" presStyleLbl="node4" presStyleIdx="7" presStyleCnt="9"/>
      <dgm:spPr/>
    </dgm:pt>
    <dgm:pt modelId="{04AE6F9D-C8F6-D04C-A484-2958675238D8}" type="pres">
      <dgm:prSet presAssocID="{DBCDDD3C-34D5-5A4B-B0E5-47A1BE0F2720}" presName="hierChild4" presStyleCnt="0"/>
      <dgm:spPr/>
    </dgm:pt>
    <dgm:pt modelId="{5E2C59B6-8EE8-1F48-8BD7-EF586026BBAF}" type="pres">
      <dgm:prSet presAssocID="{D446D21F-846E-AB48-9923-AE34CF587EFB}" presName="Name37" presStyleLbl="parChTrans1D4" presStyleIdx="8" presStyleCnt="9"/>
      <dgm:spPr/>
    </dgm:pt>
    <dgm:pt modelId="{C471E7CD-3477-D643-8754-3397BE3C1349}" type="pres">
      <dgm:prSet presAssocID="{12C06D8C-0581-C84F-BD40-C93A94E728F9}" presName="hierRoot2" presStyleCnt="0">
        <dgm:presLayoutVars>
          <dgm:hierBranch val="init"/>
        </dgm:presLayoutVars>
      </dgm:prSet>
      <dgm:spPr/>
    </dgm:pt>
    <dgm:pt modelId="{89B21F7A-E35C-404E-9ABE-A9DF5C42B1A7}" type="pres">
      <dgm:prSet presAssocID="{12C06D8C-0581-C84F-BD40-C93A94E728F9}" presName="rootComposite" presStyleCnt="0"/>
      <dgm:spPr/>
    </dgm:pt>
    <dgm:pt modelId="{6C67DBE4-93EC-994C-A2D2-19AEE82AE6F5}" type="pres">
      <dgm:prSet presAssocID="{12C06D8C-0581-C84F-BD40-C93A94E728F9}" presName="rootText" presStyleLbl="node4" presStyleIdx="8" presStyleCnt="9">
        <dgm:presLayoutVars>
          <dgm:chPref val="3"/>
        </dgm:presLayoutVars>
      </dgm:prSet>
      <dgm:spPr/>
    </dgm:pt>
    <dgm:pt modelId="{0BC9589F-74F6-694E-872A-122CE4EFE9C1}" type="pres">
      <dgm:prSet presAssocID="{12C06D8C-0581-C84F-BD40-C93A94E728F9}" presName="rootConnector" presStyleLbl="node4" presStyleIdx="8" presStyleCnt="9"/>
      <dgm:spPr/>
    </dgm:pt>
    <dgm:pt modelId="{B25D2246-837A-1C43-99B1-2DE690D61ECA}" type="pres">
      <dgm:prSet presAssocID="{12C06D8C-0581-C84F-BD40-C93A94E728F9}" presName="hierChild4" presStyleCnt="0"/>
      <dgm:spPr/>
    </dgm:pt>
    <dgm:pt modelId="{B5651F0F-9B05-8248-A4CA-457243BDEC7D}" type="pres">
      <dgm:prSet presAssocID="{12C06D8C-0581-C84F-BD40-C93A94E728F9}" presName="hierChild5" presStyleCnt="0"/>
      <dgm:spPr/>
    </dgm:pt>
    <dgm:pt modelId="{205BA030-9F51-7449-897A-0B52D1BAAE04}" type="pres">
      <dgm:prSet presAssocID="{DBCDDD3C-34D5-5A4B-B0E5-47A1BE0F2720}" presName="hierChild5" presStyleCnt="0"/>
      <dgm:spPr/>
    </dgm:pt>
    <dgm:pt modelId="{C8D75227-4780-C04A-8AC8-AE386A766DEF}" type="pres">
      <dgm:prSet presAssocID="{08A3B9C6-08E2-5E4F-AA6D-1DBA3DE81753}" presName="hierChild5" presStyleCnt="0"/>
      <dgm:spPr/>
    </dgm:pt>
    <dgm:pt modelId="{2B1C1518-ED64-604D-BA33-D8A1FF44E7AD}" type="pres">
      <dgm:prSet presAssocID="{19BE933E-827B-4D4D-B4E9-25AA7046FB21}" presName="hierChild5" presStyleCnt="0"/>
      <dgm:spPr/>
    </dgm:pt>
    <dgm:pt modelId="{4CBD9C1A-5EB9-964E-A224-CE202113D1A9}" type="pres">
      <dgm:prSet presAssocID="{A0210CB4-2492-AB47-8EC4-2416C4B5436A}" presName="hierChild5" presStyleCnt="0"/>
      <dgm:spPr/>
    </dgm:pt>
    <dgm:pt modelId="{85787278-FDAA-5742-B620-6E5AAFC63DE1}" type="pres">
      <dgm:prSet presAssocID="{398CDFD0-36A3-944C-937C-26BD1F5E8675}" presName="hierChild7" presStyleCnt="0"/>
      <dgm:spPr/>
    </dgm:pt>
  </dgm:ptLst>
  <dgm:cxnLst>
    <dgm:cxn modelId="{B568ED00-8D55-8247-99C4-38635918C53A}" type="presOf" srcId="{9B3E298F-5839-3348-A6E0-A2E03A555D39}" destId="{F3AA309D-1CE5-434B-AA9B-D316869B5DFB}" srcOrd="0" destOrd="0" presId="urn:microsoft.com/office/officeart/2005/8/layout/orgChart1"/>
    <dgm:cxn modelId="{EF23DD01-FE9E-1841-B84E-C97FF65FD9E9}" srcId="{398CDFD0-36A3-944C-937C-26BD1F5E8675}" destId="{A0210CB4-2492-AB47-8EC4-2416C4B5436A}" srcOrd="0" destOrd="0" parTransId="{ABE2C91F-6868-5943-A5B7-669E0AFA8A79}" sibTransId="{3927AEAF-F18A-5147-B67B-B8EBC2BDFE48}"/>
    <dgm:cxn modelId="{A87EE901-CA0A-954E-B4BB-D51912EDFA25}" type="presOf" srcId="{398CDFD0-36A3-944C-937C-26BD1F5E8675}" destId="{F2BACA9D-0AA3-724F-A32B-F6B87D7221C2}" srcOrd="1" destOrd="0" presId="urn:microsoft.com/office/officeart/2005/8/layout/orgChart1"/>
    <dgm:cxn modelId="{2B08A91A-F99F-F640-92E0-8E90C72C42CF}" type="presOf" srcId="{7011C3D5-3A7B-0F46-A538-610E93D2C1F9}" destId="{0A052F35-B933-A14C-A6C8-BE8032D9D845}" srcOrd="0" destOrd="0" presId="urn:microsoft.com/office/officeart/2005/8/layout/orgChart1"/>
    <dgm:cxn modelId="{5CD91D2A-0B5E-3F4A-B51B-B9AC2EEBB1EF}" type="presOf" srcId="{D3E353EB-E38B-9846-826B-0D0733A7C5EC}" destId="{0C624419-8065-5744-8131-C39554DBCAE8}" srcOrd="0" destOrd="0" presId="urn:microsoft.com/office/officeart/2005/8/layout/orgChart1"/>
    <dgm:cxn modelId="{B5F5722B-AF96-2B47-8E0D-44CD72C52300}" srcId="{D45D947A-0925-874F-A397-3DEAA2D74891}" destId="{A96E404B-1A36-594F-89F4-B274A1F283CC}" srcOrd="0" destOrd="0" parTransId="{5187ACD0-2384-1548-AD68-A37D271898FE}" sibTransId="{D4659318-2556-F14B-8BFC-33E23F464E9A}"/>
    <dgm:cxn modelId="{5913EB31-CDD0-2C4A-A099-82F01DA3291E}" type="presOf" srcId="{DBCDDD3C-34D5-5A4B-B0E5-47A1BE0F2720}" destId="{37F64BFD-47E4-C842-81DA-0D7EFC4D9B72}" srcOrd="0" destOrd="0" presId="urn:microsoft.com/office/officeart/2005/8/layout/orgChart1"/>
    <dgm:cxn modelId="{BA27D53C-7CEF-AF4F-8DFB-EACCF242854E}" type="presOf" srcId="{E899BD5A-73A3-C04D-B499-98447C54D56A}" destId="{486B7463-13E0-3549-808B-E42FD05D82AD}" srcOrd="1" destOrd="0" presId="urn:microsoft.com/office/officeart/2005/8/layout/orgChart1"/>
    <dgm:cxn modelId="{8F61EE42-827E-9F46-9A01-84E6DD54519E}" type="presOf" srcId="{398CDFD0-36A3-944C-937C-26BD1F5E8675}" destId="{1E46118F-75A4-9947-A063-2234F8799E28}" srcOrd="0" destOrd="0" presId="urn:microsoft.com/office/officeart/2005/8/layout/orgChart1"/>
    <dgm:cxn modelId="{DEEA404A-CA97-5B4B-8A5D-ECEA81158EA8}" type="presOf" srcId="{E7A77DB6-DBF2-1E4D-81E3-1444F4CB695E}" destId="{67C95748-64BD-D24B-954E-6EF44D6B2C6F}" srcOrd="0" destOrd="0" presId="urn:microsoft.com/office/officeart/2005/8/layout/orgChart1"/>
    <dgm:cxn modelId="{4ACF9C4A-E172-A741-AD2C-E565AE240757}" type="presOf" srcId="{A96E404B-1A36-594F-89F4-B274A1F283CC}" destId="{97CB63A3-338E-194F-B9F6-5BBED696F0E5}" srcOrd="0" destOrd="0" presId="urn:microsoft.com/office/officeart/2005/8/layout/orgChart1"/>
    <dgm:cxn modelId="{9375BB4B-3F10-0D4B-84C4-B55E3C4F23E8}" type="presOf" srcId="{AB5165E9-6B1D-FA41-8D81-C99A91F093A3}" destId="{139CC6A8-B1DD-4A4C-B459-B3BC2CB03F8F}" srcOrd="0" destOrd="0" presId="urn:microsoft.com/office/officeart/2005/8/layout/orgChart1"/>
    <dgm:cxn modelId="{37433253-5E34-314E-A9A0-EA6991C31393}" type="presOf" srcId="{32E8EF40-300E-5447-B260-B34E0FD903CA}" destId="{07592D1E-B18D-244D-A749-9E03660DE10F}" srcOrd="1" destOrd="0" presId="urn:microsoft.com/office/officeart/2005/8/layout/orgChart1"/>
    <dgm:cxn modelId="{20F8205C-5DD4-BA40-964F-80853401369D}" srcId="{A0210CB4-2492-AB47-8EC4-2416C4B5436A}" destId="{E899BD5A-73A3-C04D-B499-98447C54D56A}" srcOrd="2" destOrd="0" parTransId="{FC3BB461-1A9D-034C-828F-B6F266A5F894}" sibTransId="{BA42DBD0-7982-0140-B78E-C32924D08B7B}"/>
    <dgm:cxn modelId="{1667B55C-28A7-754D-8394-E79B603025B0}" type="presOf" srcId="{D446D21F-846E-AB48-9923-AE34CF587EFB}" destId="{5E2C59B6-8EE8-1F48-8BD7-EF586026BBAF}" srcOrd="0" destOrd="0" presId="urn:microsoft.com/office/officeart/2005/8/layout/orgChart1"/>
    <dgm:cxn modelId="{5C1D385D-B0A3-0340-896C-01DA0234F430}" type="presOf" srcId="{C85075E6-1209-C049-B9BF-62D5C9DA05E9}" destId="{BD5673B5-0144-7D49-885C-7965AE1A2FFB}" srcOrd="0" destOrd="0" presId="urn:microsoft.com/office/officeart/2005/8/layout/orgChart1"/>
    <dgm:cxn modelId="{E5337D62-E0A6-1F4E-AED7-B8FC6589BE3B}" type="presOf" srcId="{32E8EF40-300E-5447-B260-B34E0FD903CA}" destId="{0B392469-C459-8244-803B-B61556B8C1D7}" srcOrd="0" destOrd="0" presId="urn:microsoft.com/office/officeart/2005/8/layout/orgChart1"/>
    <dgm:cxn modelId="{5DBD346E-17AC-3443-B8EF-4405AD8952B4}" type="presOf" srcId="{12C06D8C-0581-C84F-BD40-C93A94E728F9}" destId="{0BC9589F-74F6-694E-872A-122CE4EFE9C1}" srcOrd="1" destOrd="0" presId="urn:microsoft.com/office/officeart/2005/8/layout/orgChart1"/>
    <dgm:cxn modelId="{3D5C3C72-70BB-4140-B14C-1E14AE3E6F2E}" type="presOf" srcId="{67EC67A6-C9A6-1744-9215-44E4F860C1DF}" destId="{01C462D0-2580-4543-9C4E-2F566FF23AA1}" srcOrd="0" destOrd="0" presId="urn:microsoft.com/office/officeart/2005/8/layout/orgChart1"/>
    <dgm:cxn modelId="{2D775173-95BF-CD4C-8F36-9F25ACAF4DBA}" type="presOf" srcId="{08A3B9C6-08E2-5E4F-AA6D-1DBA3DE81753}" destId="{AB5F1C28-AA64-8340-8499-371D1FC312AC}" srcOrd="0" destOrd="0" presId="urn:microsoft.com/office/officeart/2005/8/layout/orgChart1"/>
    <dgm:cxn modelId="{C3586773-A24E-174A-9356-C1A9F65240A5}" srcId="{50F2E724-54F0-E347-BCD3-6954DC7CF7FB}" destId="{9B3E298F-5839-3348-A6E0-A2E03A555D39}" srcOrd="0" destOrd="0" parTransId="{81C2B313-8077-924E-BD08-E3A3F190085A}" sibTransId="{C49566B6-F550-9048-81D5-B7363521C60D}"/>
    <dgm:cxn modelId="{EC832F75-818C-AE48-81DC-5D9F089F8B5C}" type="presOf" srcId="{DBCDDD3C-34D5-5A4B-B0E5-47A1BE0F2720}" destId="{36C09E3C-EC9F-C648-939D-A530BC23C58B}" srcOrd="1" destOrd="0" presId="urn:microsoft.com/office/officeart/2005/8/layout/orgChart1"/>
    <dgm:cxn modelId="{80AC8A77-B843-1447-9102-16665430F8CD}" type="presOf" srcId="{4997D853-0EA0-2749-99FD-7EA9C1D3DE30}" destId="{15A41F78-8CCB-504B-858E-6CA79107A297}" srcOrd="0" destOrd="0" presId="urn:microsoft.com/office/officeart/2005/8/layout/orgChart1"/>
    <dgm:cxn modelId="{6B945A78-40F3-1D4E-A00E-3CBBF650756A}" type="presOf" srcId="{456334F3-F8C5-724F-AA07-DA0349E556CF}" destId="{6FDB421B-7EDA-4B4B-B3D1-AE2736D51567}" srcOrd="0" destOrd="0" presId="urn:microsoft.com/office/officeart/2005/8/layout/orgChart1"/>
    <dgm:cxn modelId="{B1B0237A-86E3-5E45-AD28-66A0B92D1005}" srcId="{A0210CB4-2492-AB47-8EC4-2416C4B5436A}" destId="{19BE933E-827B-4D4D-B4E9-25AA7046FB21}" srcOrd="3" destOrd="0" parTransId="{E7A77DB6-DBF2-1E4D-81E3-1444F4CB695E}" sibTransId="{0F80B7B3-15F4-F547-BB0D-A97EDDEFF5FE}"/>
    <dgm:cxn modelId="{DB7E377C-636C-964A-B857-FC1E9D0C5C6B}" type="presOf" srcId="{12C06D8C-0581-C84F-BD40-C93A94E728F9}" destId="{6C67DBE4-93EC-994C-A2D2-19AEE82AE6F5}" srcOrd="0" destOrd="0" presId="urn:microsoft.com/office/officeart/2005/8/layout/orgChart1"/>
    <dgm:cxn modelId="{2DFEFA83-294B-8D42-8520-80BA788AD5A7}" type="presOf" srcId="{D45D947A-0925-874F-A397-3DEAA2D74891}" destId="{67DFEBBA-7301-494A-980E-12B810594F8A}" srcOrd="0" destOrd="0" presId="urn:microsoft.com/office/officeart/2005/8/layout/orgChart1"/>
    <dgm:cxn modelId="{779E178F-BC45-874B-BF46-75541FB6B2B6}" type="presOf" srcId="{A0210CB4-2492-AB47-8EC4-2416C4B5436A}" destId="{106011F8-C9AA-F444-8BB7-297AD0D53A4D}" srcOrd="0" destOrd="0" presId="urn:microsoft.com/office/officeart/2005/8/layout/orgChart1"/>
    <dgm:cxn modelId="{8EEE9999-DFFC-C547-8061-0B4F6FED8D2E}" srcId="{A0210CB4-2492-AB47-8EC4-2416C4B5436A}" destId="{50F2E724-54F0-E347-BCD3-6954DC7CF7FB}" srcOrd="0" destOrd="0" parTransId="{4997D853-0EA0-2749-99FD-7EA9C1D3DE30}" sibTransId="{2A157831-0156-E342-9CD3-B15E24CC5D30}"/>
    <dgm:cxn modelId="{2F4A2BA4-C1FF-5441-8E31-4C07E506FCDA}" type="presOf" srcId="{ABE2C91F-6868-5943-A5B7-669E0AFA8A79}" destId="{8B9353B5-1934-4F4D-AFB9-4EC3D94956D0}" srcOrd="0" destOrd="0" presId="urn:microsoft.com/office/officeart/2005/8/layout/orgChart1"/>
    <dgm:cxn modelId="{08785DAA-B5A5-FB42-A3DF-161B859D4117}" type="presOf" srcId="{E899BD5A-73A3-C04D-B499-98447C54D56A}" destId="{BB12908B-F47D-6F44-B726-E041A956E5E9}" srcOrd="0" destOrd="0" presId="urn:microsoft.com/office/officeart/2005/8/layout/orgChart1"/>
    <dgm:cxn modelId="{B63AB0AB-94D7-DF47-8079-A8F1AED39AB1}" type="presOf" srcId="{FC3BB461-1A9D-034C-828F-B6F266A5F894}" destId="{9928ADCD-0751-7B4B-8827-31C142F0BBB0}" srcOrd="0" destOrd="0" presId="urn:microsoft.com/office/officeart/2005/8/layout/orgChart1"/>
    <dgm:cxn modelId="{14C58DAD-BDA1-C747-B960-43CB56AADA16}" srcId="{A96E404B-1A36-594F-89F4-B274A1F283CC}" destId="{398CDFD0-36A3-944C-937C-26BD1F5E8675}" srcOrd="0" destOrd="0" parTransId="{D3E353EB-E38B-9846-826B-0D0733A7C5EC}" sibTransId="{DFB257CB-B9AE-2C47-A543-C8FC5881158D}"/>
    <dgm:cxn modelId="{20F143B2-566E-4343-965E-AA23A6C187C1}" type="presOf" srcId="{50F2E724-54F0-E347-BCD3-6954DC7CF7FB}" destId="{338904A5-CDCF-DD41-BF70-E783FF294DFB}" srcOrd="1" destOrd="0" presId="urn:microsoft.com/office/officeart/2005/8/layout/orgChart1"/>
    <dgm:cxn modelId="{98999EB4-21BE-9C49-B43C-5DC87F9EAF39}" srcId="{19BE933E-827B-4D4D-B4E9-25AA7046FB21}" destId="{08A3B9C6-08E2-5E4F-AA6D-1DBA3DE81753}" srcOrd="0" destOrd="0" parTransId="{67EC67A6-C9A6-1744-9215-44E4F860C1DF}" sibTransId="{4B47A345-9217-A74F-9AEC-C63B8784049B}"/>
    <dgm:cxn modelId="{AE1E2EB9-CE9C-234A-965B-B6BE3ED26797}" type="presOf" srcId="{C85075E6-1209-C049-B9BF-62D5C9DA05E9}" destId="{9C66BA62-D82B-D04F-AA07-6A0E29E66B6B}" srcOrd="1" destOrd="0" presId="urn:microsoft.com/office/officeart/2005/8/layout/orgChart1"/>
    <dgm:cxn modelId="{460E38BB-19BE-E24F-8BB9-E59F67FAEEF0}" type="presOf" srcId="{9B3E298F-5839-3348-A6E0-A2E03A555D39}" destId="{FECE0523-57EE-3043-9827-50FE2E93C18A}" srcOrd="1" destOrd="0" presId="urn:microsoft.com/office/officeart/2005/8/layout/orgChart1"/>
    <dgm:cxn modelId="{2F5302BE-2DF1-314C-8010-3CE3B25E69B0}" type="presOf" srcId="{08A3B9C6-08E2-5E4F-AA6D-1DBA3DE81753}" destId="{5FF64276-E2F1-E84B-A4E2-58804098DCD4}" srcOrd="1" destOrd="0" presId="urn:microsoft.com/office/officeart/2005/8/layout/orgChart1"/>
    <dgm:cxn modelId="{095750C4-EA4B-234B-9DB9-BC4054AA2349}" type="presOf" srcId="{50F2E724-54F0-E347-BCD3-6954DC7CF7FB}" destId="{44DD9946-A17F-D44A-A8D5-EE7D19A01225}" srcOrd="0" destOrd="0" presId="urn:microsoft.com/office/officeart/2005/8/layout/orgChart1"/>
    <dgm:cxn modelId="{0F459CC6-CC73-A34D-96D6-2A3FE4C4B3F3}" srcId="{DBCDDD3C-34D5-5A4B-B0E5-47A1BE0F2720}" destId="{12C06D8C-0581-C84F-BD40-C93A94E728F9}" srcOrd="0" destOrd="0" parTransId="{D446D21F-846E-AB48-9923-AE34CF587EFB}" sibTransId="{8B4D14A4-6640-0B48-BB2A-928C6A02FD2A}"/>
    <dgm:cxn modelId="{05319ECB-08FF-BB42-B4E7-0C147C8BC4B4}" type="presOf" srcId="{19BE933E-827B-4D4D-B4E9-25AA7046FB21}" destId="{207F688A-C017-0E4A-9284-74E896A39188}" srcOrd="0" destOrd="0" presId="urn:microsoft.com/office/officeart/2005/8/layout/orgChart1"/>
    <dgm:cxn modelId="{075021D5-A56A-CF40-90C4-2137AFF63029}" type="presOf" srcId="{A0210CB4-2492-AB47-8EC4-2416C4B5436A}" destId="{968B0B89-00E9-3A4B-8A51-407DF333238F}" srcOrd="1" destOrd="0" presId="urn:microsoft.com/office/officeart/2005/8/layout/orgChart1"/>
    <dgm:cxn modelId="{0834ECD6-690E-9F41-915C-F1A272256BAA}" srcId="{E899BD5A-73A3-C04D-B499-98447C54D56A}" destId="{32E8EF40-300E-5447-B260-B34E0FD903CA}" srcOrd="0" destOrd="0" parTransId="{456334F3-F8C5-724F-AA07-DA0349E556CF}" sibTransId="{6CCC6C60-D8AF-2644-9A0F-E0C718D7A222}"/>
    <dgm:cxn modelId="{4910DCDD-E96F-344C-A733-CCAC8757136B}" type="presOf" srcId="{A96E404B-1A36-594F-89F4-B274A1F283CC}" destId="{2E1C4FFD-7B9B-5747-B1E7-735CD56F3406}" srcOrd="1" destOrd="0" presId="urn:microsoft.com/office/officeart/2005/8/layout/orgChart1"/>
    <dgm:cxn modelId="{4A1508DF-2CB2-8744-BB7B-D9C1F5E17636}" srcId="{08A3B9C6-08E2-5E4F-AA6D-1DBA3DE81753}" destId="{DBCDDD3C-34D5-5A4B-B0E5-47A1BE0F2720}" srcOrd="0" destOrd="0" parTransId="{AB5165E9-6B1D-FA41-8D81-C99A91F093A3}" sibTransId="{2FAAA665-AE73-A543-B290-B8D9828EB84C}"/>
    <dgm:cxn modelId="{360D75E7-3211-A94C-A8D4-7A1A063C1DAD}" type="presOf" srcId="{81C2B313-8077-924E-BD08-E3A3F190085A}" destId="{DB332916-FE67-C041-80EB-754EA92CC4E0}" srcOrd="0" destOrd="0" presId="urn:microsoft.com/office/officeart/2005/8/layout/orgChart1"/>
    <dgm:cxn modelId="{87D67FEA-D4DE-CB45-AA9D-83AC999C6908}" type="presOf" srcId="{19BE933E-827B-4D4D-B4E9-25AA7046FB21}" destId="{C5AE236C-B96E-1544-97C0-13F233F3F98B}" srcOrd="1" destOrd="0" presId="urn:microsoft.com/office/officeart/2005/8/layout/orgChart1"/>
    <dgm:cxn modelId="{569B8FEF-3BE3-B04F-9240-6B659A8C5087}" srcId="{A0210CB4-2492-AB47-8EC4-2416C4B5436A}" destId="{C85075E6-1209-C049-B9BF-62D5C9DA05E9}" srcOrd="1" destOrd="0" parTransId="{7011C3D5-3A7B-0F46-A538-610E93D2C1F9}" sibTransId="{3442D9EA-8B77-3746-AE4F-36CC86C04C05}"/>
    <dgm:cxn modelId="{7C2347C9-16BD-5A4C-9AF1-1A599CD235A4}" type="presParOf" srcId="{67DFEBBA-7301-494A-980E-12B810594F8A}" destId="{E970C1D2-A81F-4447-B713-B76B063CFB94}" srcOrd="0" destOrd="0" presId="urn:microsoft.com/office/officeart/2005/8/layout/orgChart1"/>
    <dgm:cxn modelId="{04E2B851-E71B-284F-A6E0-7DF96181DCB2}" type="presParOf" srcId="{E970C1D2-A81F-4447-B713-B76B063CFB94}" destId="{1E6BA650-BBBE-BE42-BB18-3FD0B5D30D7A}" srcOrd="0" destOrd="0" presId="urn:microsoft.com/office/officeart/2005/8/layout/orgChart1"/>
    <dgm:cxn modelId="{65391CB2-F94A-D448-AB61-E9507A95288C}" type="presParOf" srcId="{1E6BA650-BBBE-BE42-BB18-3FD0B5D30D7A}" destId="{97CB63A3-338E-194F-B9F6-5BBED696F0E5}" srcOrd="0" destOrd="0" presId="urn:microsoft.com/office/officeart/2005/8/layout/orgChart1"/>
    <dgm:cxn modelId="{60DE514D-5602-EC48-818E-4BCBC52190D5}" type="presParOf" srcId="{1E6BA650-BBBE-BE42-BB18-3FD0B5D30D7A}" destId="{2E1C4FFD-7B9B-5747-B1E7-735CD56F3406}" srcOrd="1" destOrd="0" presId="urn:microsoft.com/office/officeart/2005/8/layout/orgChart1"/>
    <dgm:cxn modelId="{5F255201-5CB0-6C4C-A118-34803BB4D0AB}" type="presParOf" srcId="{E970C1D2-A81F-4447-B713-B76B063CFB94}" destId="{2F04C33B-1F73-6C46-8198-891ED8B33655}" srcOrd="1" destOrd="0" presId="urn:microsoft.com/office/officeart/2005/8/layout/orgChart1"/>
    <dgm:cxn modelId="{50AC4288-68CA-954E-B7B1-5ACD17799783}" type="presParOf" srcId="{E970C1D2-A81F-4447-B713-B76B063CFB94}" destId="{E0F2168C-F0EA-9B46-AFEB-23F477279BA0}" srcOrd="2" destOrd="0" presId="urn:microsoft.com/office/officeart/2005/8/layout/orgChart1"/>
    <dgm:cxn modelId="{3EBB683D-4728-4B46-8BDC-DBC0B91A3DE6}" type="presParOf" srcId="{E0F2168C-F0EA-9B46-AFEB-23F477279BA0}" destId="{0C624419-8065-5744-8131-C39554DBCAE8}" srcOrd="0" destOrd="0" presId="urn:microsoft.com/office/officeart/2005/8/layout/orgChart1"/>
    <dgm:cxn modelId="{4B6261DC-795C-0549-BE1D-746D974913AF}" type="presParOf" srcId="{E0F2168C-F0EA-9B46-AFEB-23F477279BA0}" destId="{3648B29B-FF9C-644F-911C-623B666F5AE8}" srcOrd="1" destOrd="0" presId="urn:microsoft.com/office/officeart/2005/8/layout/orgChart1"/>
    <dgm:cxn modelId="{EE7D498A-E07A-5942-8EB4-D1EBBDA62033}" type="presParOf" srcId="{3648B29B-FF9C-644F-911C-623B666F5AE8}" destId="{9526FD0C-A38E-8245-A0C4-AA6A2D2CE1FD}" srcOrd="0" destOrd="0" presId="urn:microsoft.com/office/officeart/2005/8/layout/orgChart1"/>
    <dgm:cxn modelId="{AECA24A6-8665-0241-BC07-FB9AFE61FE38}" type="presParOf" srcId="{9526FD0C-A38E-8245-A0C4-AA6A2D2CE1FD}" destId="{1E46118F-75A4-9947-A063-2234F8799E28}" srcOrd="0" destOrd="0" presId="urn:microsoft.com/office/officeart/2005/8/layout/orgChart1"/>
    <dgm:cxn modelId="{9D304F1D-E191-6046-B28B-F7815AED3662}" type="presParOf" srcId="{9526FD0C-A38E-8245-A0C4-AA6A2D2CE1FD}" destId="{F2BACA9D-0AA3-724F-A32B-F6B87D7221C2}" srcOrd="1" destOrd="0" presId="urn:microsoft.com/office/officeart/2005/8/layout/orgChart1"/>
    <dgm:cxn modelId="{64932195-2AB8-B94B-81BA-8227DFBDC7F5}" type="presParOf" srcId="{3648B29B-FF9C-644F-911C-623B666F5AE8}" destId="{9C3914B0-4E6B-5B43-A52F-1FFEC0F3FC0C}" srcOrd="1" destOrd="0" presId="urn:microsoft.com/office/officeart/2005/8/layout/orgChart1"/>
    <dgm:cxn modelId="{1039E08E-B604-DE46-B5D0-0A077C8F7ADE}" type="presParOf" srcId="{9C3914B0-4E6B-5B43-A52F-1FFEC0F3FC0C}" destId="{8B9353B5-1934-4F4D-AFB9-4EC3D94956D0}" srcOrd="0" destOrd="0" presId="urn:microsoft.com/office/officeart/2005/8/layout/orgChart1"/>
    <dgm:cxn modelId="{6ABABC13-563A-5D45-A1BE-009C840D1581}" type="presParOf" srcId="{9C3914B0-4E6B-5B43-A52F-1FFEC0F3FC0C}" destId="{39D92940-129F-DC45-B42F-75A59C43DB9D}" srcOrd="1" destOrd="0" presId="urn:microsoft.com/office/officeart/2005/8/layout/orgChart1"/>
    <dgm:cxn modelId="{99135342-1A80-7945-A2DA-BEC59BC1EB26}" type="presParOf" srcId="{39D92940-129F-DC45-B42F-75A59C43DB9D}" destId="{DADCE7F4-29BB-F540-A879-BD2A472C0EB4}" srcOrd="0" destOrd="0" presId="urn:microsoft.com/office/officeart/2005/8/layout/orgChart1"/>
    <dgm:cxn modelId="{DCF894ED-29C0-9844-8FBC-15F0107658F2}" type="presParOf" srcId="{DADCE7F4-29BB-F540-A879-BD2A472C0EB4}" destId="{106011F8-C9AA-F444-8BB7-297AD0D53A4D}" srcOrd="0" destOrd="0" presId="urn:microsoft.com/office/officeart/2005/8/layout/orgChart1"/>
    <dgm:cxn modelId="{B5202010-4C3C-2F4B-8EA3-3BF298E2F0AE}" type="presParOf" srcId="{DADCE7F4-29BB-F540-A879-BD2A472C0EB4}" destId="{968B0B89-00E9-3A4B-8A51-407DF333238F}" srcOrd="1" destOrd="0" presId="urn:microsoft.com/office/officeart/2005/8/layout/orgChart1"/>
    <dgm:cxn modelId="{67772903-97A1-404A-AE3E-79F514E20665}" type="presParOf" srcId="{39D92940-129F-DC45-B42F-75A59C43DB9D}" destId="{62D0E2EA-CEB6-784E-AAA4-FA6B3198E6F7}" srcOrd="1" destOrd="0" presId="urn:microsoft.com/office/officeart/2005/8/layout/orgChart1"/>
    <dgm:cxn modelId="{E2B3DB97-1C4E-AE41-9B56-54EE6D929776}" type="presParOf" srcId="{62D0E2EA-CEB6-784E-AAA4-FA6B3198E6F7}" destId="{15A41F78-8CCB-504B-858E-6CA79107A297}" srcOrd="0" destOrd="0" presId="urn:microsoft.com/office/officeart/2005/8/layout/orgChart1"/>
    <dgm:cxn modelId="{484ED94E-113C-044A-BA57-133D5B79A0DC}" type="presParOf" srcId="{62D0E2EA-CEB6-784E-AAA4-FA6B3198E6F7}" destId="{25C7B1DD-9973-8E42-A998-93FE1DCA0BC5}" srcOrd="1" destOrd="0" presId="urn:microsoft.com/office/officeart/2005/8/layout/orgChart1"/>
    <dgm:cxn modelId="{C09C1C72-F2C3-8148-83E1-9E55F9E5AFFD}" type="presParOf" srcId="{25C7B1DD-9973-8E42-A998-93FE1DCA0BC5}" destId="{7C6B2488-C1A1-9D42-96B9-5E8E3D7797CF}" srcOrd="0" destOrd="0" presId="urn:microsoft.com/office/officeart/2005/8/layout/orgChart1"/>
    <dgm:cxn modelId="{7E0A0CA5-9EA3-8049-ACF8-8B238F24418E}" type="presParOf" srcId="{7C6B2488-C1A1-9D42-96B9-5E8E3D7797CF}" destId="{44DD9946-A17F-D44A-A8D5-EE7D19A01225}" srcOrd="0" destOrd="0" presId="urn:microsoft.com/office/officeart/2005/8/layout/orgChart1"/>
    <dgm:cxn modelId="{0AAB7F93-F0F6-EC4E-BFF6-555EE016523A}" type="presParOf" srcId="{7C6B2488-C1A1-9D42-96B9-5E8E3D7797CF}" destId="{338904A5-CDCF-DD41-BF70-E783FF294DFB}" srcOrd="1" destOrd="0" presId="urn:microsoft.com/office/officeart/2005/8/layout/orgChart1"/>
    <dgm:cxn modelId="{B2DFB7BA-4EA1-6047-96D9-0C1FF16CD5D6}" type="presParOf" srcId="{25C7B1DD-9973-8E42-A998-93FE1DCA0BC5}" destId="{8C2F3A09-9915-9F46-95A3-7103288887AC}" srcOrd="1" destOrd="0" presId="urn:microsoft.com/office/officeart/2005/8/layout/orgChart1"/>
    <dgm:cxn modelId="{96C1A56C-4BFB-C54B-ABCD-9BBE00AF3CFC}" type="presParOf" srcId="{8C2F3A09-9915-9F46-95A3-7103288887AC}" destId="{DB332916-FE67-C041-80EB-754EA92CC4E0}" srcOrd="0" destOrd="0" presId="urn:microsoft.com/office/officeart/2005/8/layout/orgChart1"/>
    <dgm:cxn modelId="{AD4CF480-88C0-204B-B8E3-4FA6C775BBFA}" type="presParOf" srcId="{8C2F3A09-9915-9F46-95A3-7103288887AC}" destId="{7C27E1D8-0A4A-A249-BAB1-3FB7837D1F9D}" srcOrd="1" destOrd="0" presId="urn:microsoft.com/office/officeart/2005/8/layout/orgChart1"/>
    <dgm:cxn modelId="{96185583-84D1-7E49-9E1A-1205D084D2E9}" type="presParOf" srcId="{7C27E1D8-0A4A-A249-BAB1-3FB7837D1F9D}" destId="{510699EE-03A8-794E-8DFF-024DD65F8A1E}" srcOrd="0" destOrd="0" presId="urn:microsoft.com/office/officeart/2005/8/layout/orgChart1"/>
    <dgm:cxn modelId="{DD6AEB5A-9FCB-FB44-902E-33D4F5C5AAE8}" type="presParOf" srcId="{510699EE-03A8-794E-8DFF-024DD65F8A1E}" destId="{F3AA309D-1CE5-434B-AA9B-D316869B5DFB}" srcOrd="0" destOrd="0" presId="urn:microsoft.com/office/officeart/2005/8/layout/orgChart1"/>
    <dgm:cxn modelId="{FF953BA7-244F-6A4A-812E-29FF91012008}" type="presParOf" srcId="{510699EE-03A8-794E-8DFF-024DD65F8A1E}" destId="{FECE0523-57EE-3043-9827-50FE2E93C18A}" srcOrd="1" destOrd="0" presId="urn:microsoft.com/office/officeart/2005/8/layout/orgChart1"/>
    <dgm:cxn modelId="{F2088718-EDBF-524B-918B-68F3C785465D}" type="presParOf" srcId="{7C27E1D8-0A4A-A249-BAB1-3FB7837D1F9D}" destId="{7CD13E85-43EA-FD44-B498-CE510733E8B7}" srcOrd="1" destOrd="0" presId="urn:microsoft.com/office/officeart/2005/8/layout/orgChart1"/>
    <dgm:cxn modelId="{A20E2930-CEB9-7443-A45F-FD442ED0244C}" type="presParOf" srcId="{7C27E1D8-0A4A-A249-BAB1-3FB7837D1F9D}" destId="{DA76CDFB-B8C1-C946-8E78-ECB75BADBB98}" srcOrd="2" destOrd="0" presId="urn:microsoft.com/office/officeart/2005/8/layout/orgChart1"/>
    <dgm:cxn modelId="{0176F9F9-87C9-ED46-A422-771EF24639A3}" type="presParOf" srcId="{25C7B1DD-9973-8E42-A998-93FE1DCA0BC5}" destId="{BE11CE05-EA0D-5141-BD4C-62647E54982E}" srcOrd="2" destOrd="0" presId="urn:microsoft.com/office/officeart/2005/8/layout/orgChart1"/>
    <dgm:cxn modelId="{A4F19863-D73C-D84B-A2E6-DDB53BE3464C}" type="presParOf" srcId="{62D0E2EA-CEB6-784E-AAA4-FA6B3198E6F7}" destId="{0A052F35-B933-A14C-A6C8-BE8032D9D845}" srcOrd="2" destOrd="0" presId="urn:microsoft.com/office/officeart/2005/8/layout/orgChart1"/>
    <dgm:cxn modelId="{00F66FB7-F76F-FE44-8AE4-99A5061A6114}" type="presParOf" srcId="{62D0E2EA-CEB6-784E-AAA4-FA6B3198E6F7}" destId="{4C36C684-1887-924A-86BF-E5F5A6744F1A}" srcOrd="3" destOrd="0" presId="urn:microsoft.com/office/officeart/2005/8/layout/orgChart1"/>
    <dgm:cxn modelId="{958EBD43-4568-164D-8073-76FAAFE5B6DF}" type="presParOf" srcId="{4C36C684-1887-924A-86BF-E5F5A6744F1A}" destId="{A0E447D2-90AA-2A46-B209-E75F9EA1E482}" srcOrd="0" destOrd="0" presId="urn:microsoft.com/office/officeart/2005/8/layout/orgChart1"/>
    <dgm:cxn modelId="{1ED82245-82FD-3644-BBA1-19C523B00C76}" type="presParOf" srcId="{A0E447D2-90AA-2A46-B209-E75F9EA1E482}" destId="{BD5673B5-0144-7D49-885C-7965AE1A2FFB}" srcOrd="0" destOrd="0" presId="urn:microsoft.com/office/officeart/2005/8/layout/orgChart1"/>
    <dgm:cxn modelId="{D791C71A-38F9-CA4F-BD80-45E77A95144F}" type="presParOf" srcId="{A0E447D2-90AA-2A46-B209-E75F9EA1E482}" destId="{9C66BA62-D82B-D04F-AA07-6A0E29E66B6B}" srcOrd="1" destOrd="0" presId="urn:microsoft.com/office/officeart/2005/8/layout/orgChart1"/>
    <dgm:cxn modelId="{E60B77EE-2F60-C54D-8FA4-BDF2452B4AC5}" type="presParOf" srcId="{4C36C684-1887-924A-86BF-E5F5A6744F1A}" destId="{92AB5224-0C27-CC42-8E36-FC327DD7B63B}" srcOrd="1" destOrd="0" presId="urn:microsoft.com/office/officeart/2005/8/layout/orgChart1"/>
    <dgm:cxn modelId="{0414E088-9D2F-D94B-9FAD-345AEC731C6F}" type="presParOf" srcId="{4C36C684-1887-924A-86BF-E5F5A6744F1A}" destId="{81BE2390-DC37-374D-BBB3-13A3BBB6E69E}" srcOrd="2" destOrd="0" presId="urn:microsoft.com/office/officeart/2005/8/layout/orgChart1"/>
    <dgm:cxn modelId="{D5FCBA11-6D49-8F49-8F23-3396E416C820}" type="presParOf" srcId="{62D0E2EA-CEB6-784E-AAA4-FA6B3198E6F7}" destId="{9928ADCD-0751-7B4B-8827-31C142F0BBB0}" srcOrd="4" destOrd="0" presId="urn:microsoft.com/office/officeart/2005/8/layout/orgChart1"/>
    <dgm:cxn modelId="{4A9BFC87-EA3D-E04C-93F6-FF5D0D977359}" type="presParOf" srcId="{62D0E2EA-CEB6-784E-AAA4-FA6B3198E6F7}" destId="{F9FC8684-F949-5A44-8B0D-9C8C2C03177A}" srcOrd="5" destOrd="0" presId="urn:microsoft.com/office/officeart/2005/8/layout/orgChart1"/>
    <dgm:cxn modelId="{1E3F32F6-8A90-DA41-9E39-D5811E755CFE}" type="presParOf" srcId="{F9FC8684-F949-5A44-8B0D-9C8C2C03177A}" destId="{25DD42BB-30B2-314A-B1BA-0D6D2A8F6F70}" srcOrd="0" destOrd="0" presId="urn:microsoft.com/office/officeart/2005/8/layout/orgChart1"/>
    <dgm:cxn modelId="{B46E5DF5-4C20-7C4F-85FB-D710DD27571F}" type="presParOf" srcId="{25DD42BB-30B2-314A-B1BA-0D6D2A8F6F70}" destId="{BB12908B-F47D-6F44-B726-E041A956E5E9}" srcOrd="0" destOrd="0" presId="urn:microsoft.com/office/officeart/2005/8/layout/orgChart1"/>
    <dgm:cxn modelId="{FB3B6010-DF31-2F4F-9E5F-8512EAD2D093}" type="presParOf" srcId="{25DD42BB-30B2-314A-B1BA-0D6D2A8F6F70}" destId="{486B7463-13E0-3549-808B-E42FD05D82AD}" srcOrd="1" destOrd="0" presId="urn:microsoft.com/office/officeart/2005/8/layout/orgChart1"/>
    <dgm:cxn modelId="{9FE8F8C0-652F-8244-8BF6-EC763DF63B0E}" type="presParOf" srcId="{F9FC8684-F949-5A44-8B0D-9C8C2C03177A}" destId="{286F6CB9-E157-174B-B060-016BEC6C9668}" srcOrd="1" destOrd="0" presId="urn:microsoft.com/office/officeart/2005/8/layout/orgChart1"/>
    <dgm:cxn modelId="{869772A3-FB4B-CB40-B86C-3E0B651B90E8}" type="presParOf" srcId="{286F6CB9-E157-174B-B060-016BEC6C9668}" destId="{6FDB421B-7EDA-4B4B-B3D1-AE2736D51567}" srcOrd="0" destOrd="0" presId="urn:microsoft.com/office/officeart/2005/8/layout/orgChart1"/>
    <dgm:cxn modelId="{0FB0F16A-08F4-FF4A-A2B4-9A6E4211D2C1}" type="presParOf" srcId="{286F6CB9-E157-174B-B060-016BEC6C9668}" destId="{59595079-CC39-D649-8339-CD493CA1C19A}" srcOrd="1" destOrd="0" presId="urn:microsoft.com/office/officeart/2005/8/layout/orgChart1"/>
    <dgm:cxn modelId="{DC891971-A1E5-8645-89D2-E85E42F2066D}" type="presParOf" srcId="{59595079-CC39-D649-8339-CD493CA1C19A}" destId="{F101056A-E1FA-1C42-B44B-C2F36F84542F}" srcOrd="0" destOrd="0" presId="urn:microsoft.com/office/officeart/2005/8/layout/orgChart1"/>
    <dgm:cxn modelId="{17259C38-3B0A-C944-9672-E27036B2C8DC}" type="presParOf" srcId="{F101056A-E1FA-1C42-B44B-C2F36F84542F}" destId="{0B392469-C459-8244-803B-B61556B8C1D7}" srcOrd="0" destOrd="0" presId="urn:microsoft.com/office/officeart/2005/8/layout/orgChart1"/>
    <dgm:cxn modelId="{24137254-B905-CA43-BD54-19EB543CF6F1}" type="presParOf" srcId="{F101056A-E1FA-1C42-B44B-C2F36F84542F}" destId="{07592D1E-B18D-244D-A749-9E03660DE10F}" srcOrd="1" destOrd="0" presId="urn:microsoft.com/office/officeart/2005/8/layout/orgChart1"/>
    <dgm:cxn modelId="{157D3042-1B79-9946-8579-73F58DAFD2DF}" type="presParOf" srcId="{59595079-CC39-D649-8339-CD493CA1C19A}" destId="{A1CDC202-5CF8-654F-903B-DF27720D8A09}" srcOrd="1" destOrd="0" presId="urn:microsoft.com/office/officeart/2005/8/layout/orgChart1"/>
    <dgm:cxn modelId="{921D4C07-19D1-1C49-B051-9047498B1AF1}" type="presParOf" srcId="{59595079-CC39-D649-8339-CD493CA1C19A}" destId="{EE23C5F4-6506-AB4B-8F70-31BA1959687F}" srcOrd="2" destOrd="0" presId="urn:microsoft.com/office/officeart/2005/8/layout/orgChart1"/>
    <dgm:cxn modelId="{B9E1C33F-D1FE-2947-9064-6C190E00B2D4}" type="presParOf" srcId="{F9FC8684-F949-5A44-8B0D-9C8C2C03177A}" destId="{FE460562-A67F-6D42-9778-8D49DE2DEB8F}" srcOrd="2" destOrd="0" presId="urn:microsoft.com/office/officeart/2005/8/layout/orgChart1"/>
    <dgm:cxn modelId="{13D41FE3-349A-F54D-88EE-7D651E251CA5}" type="presParOf" srcId="{62D0E2EA-CEB6-784E-AAA4-FA6B3198E6F7}" destId="{67C95748-64BD-D24B-954E-6EF44D6B2C6F}" srcOrd="6" destOrd="0" presId="urn:microsoft.com/office/officeart/2005/8/layout/orgChart1"/>
    <dgm:cxn modelId="{0F538946-6DE2-6E47-BD4E-F8AC2BC184AE}" type="presParOf" srcId="{62D0E2EA-CEB6-784E-AAA4-FA6B3198E6F7}" destId="{152B6DB8-670F-D346-A1CB-2233BA0D97DF}" srcOrd="7" destOrd="0" presId="urn:microsoft.com/office/officeart/2005/8/layout/orgChart1"/>
    <dgm:cxn modelId="{D0BF3566-D7F6-054F-9753-6DFBE579B79C}" type="presParOf" srcId="{152B6DB8-670F-D346-A1CB-2233BA0D97DF}" destId="{4AFAE384-49C4-C84F-BCFA-E9995C31477E}" srcOrd="0" destOrd="0" presId="urn:microsoft.com/office/officeart/2005/8/layout/orgChart1"/>
    <dgm:cxn modelId="{7004D968-4EEA-5447-92DC-2F095B33CCBD}" type="presParOf" srcId="{4AFAE384-49C4-C84F-BCFA-E9995C31477E}" destId="{207F688A-C017-0E4A-9284-74E896A39188}" srcOrd="0" destOrd="0" presId="urn:microsoft.com/office/officeart/2005/8/layout/orgChart1"/>
    <dgm:cxn modelId="{C77C9EA3-C918-CB48-BC14-7112948F5BA8}" type="presParOf" srcId="{4AFAE384-49C4-C84F-BCFA-E9995C31477E}" destId="{C5AE236C-B96E-1544-97C0-13F233F3F98B}" srcOrd="1" destOrd="0" presId="urn:microsoft.com/office/officeart/2005/8/layout/orgChart1"/>
    <dgm:cxn modelId="{963AF4E6-21F7-194C-AF7C-59C79398BDEA}" type="presParOf" srcId="{152B6DB8-670F-D346-A1CB-2233BA0D97DF}" destId="{E7D61DE7-D8C0-9E40-914C-38FA0EB41F90}" srcOrd="1" destOrd="0" presId="urn:microsoft.com/office/officeart/2005/8/layout/orgChart1"/>
    <dgm:cxn modelId="{92B0A98C-7902-974F-8F9B-BD40FA25BA73}" type="presParOf" srcId="{E7D61DE7-D8C0-9E40-914C-38FA0EB41F90}" destId="{01C462D0-2580-4543-9C4E-2F566FF23AA1}" srcOrd="0" destOrd="0" presId="urn:microsoft.com/office/officeart/2005/8/layout/orgChart1"/>
    <dgm:cxn modelId="{856FF952-7C2F-BF4B-BB7E-D325BFCFF5D1}" type="presParOf" srcId="{E7D61DE7-D8C0-9E40-914C-38FA0EB41F90}" destId="{7C3AC20E-FC7A-5548-AAAC-95757BE02DEB}" srcOrd="1" destOrd="0" presId="urn:microsoft.com/office/officeart/2005/8/layout/orgChart1"/>
    <dgm:cxn modelId="{2B60EDC8-1696-2B49-9C65-B69DA1317129}" type="presParOf" srcId="{7C3AC20E-FC7A-5548-AAAC-95757BE02DEB}" destId="{847F4DB7-C383-5D4E-B487-11969FEA4DA2}" srcOrd="0" destOrd="0" presId="urn:microsoft.com/office/officeart/2005/8/layout/orgChart1"/>
    <dgm:cxn modelId="{D021C7B7-7CF2-154B-B837-C124D83D03D3}" type="presParOf" srcId="{847F4DB7-C383-5D4E-B487-11969FEA4DA2}" destId="{AB5F1C28-AA64-8340-8499-371D1FC312AC}" srcOrd="0" destOrd="0" presId="urn:microsoft.com/office/officeart/2005/8/layout/orgChart1"/>
    <dgm:cxn modelId="{A20B3C30-14B6-234A-B2E8-FBA257AA4988}" type="presParOf" srcId="{847F4DB7-C383-5D4E-B487-11969FEA4DA2}" destId="{5FF64276-E2F1-E84B-A4E2-58804098DCD4}" srcOrd="1" destOrd="0" presId="urn:microsoft.com/office/officeart/2005/8/layout/orgChart1"/>
    <dgm:cxn modelId="{C29A497F-E5E1-2F47-ACF8-A4DEFCC39805}" type="presParOf" srcId="{7C3AC20E-FC7A-5548-AAAC-95757BE02DEB}" destId="{7E3C8462-49CE-8C4D-8F3B-365927B0C36F}" srcOrd="1" destOrd="0" presId="urn:microsoft.com/office/officeart/2005/8/layout/orgChart1"/>
    <dgm:cxn modelId="{2206A902-4B73-8147-B49E-2A4D2BF9193E}" type="presParOf" srcId="{7E3C8462-49CE-8C4D-8F3B-365927B0C36F}" destId="{139CC6A8-B1DD-4A4C-B459-B3BC2CB03F8F}" srcOrd="0" destOrd="0" presId="urn:microsoft.com/office/officeart/2005/8/layout/orgChart1"/>
    <dgm:cxn modelId="{1C6FA65E-4826-6F43-8BE0-04BDA2B902D3}" type="presParOf" srcId="{7E3C8462-49CE-8C4D-8F3B-365927B0C36F}" destId="{E9110356-BA76-5E46-BB84-F9E6FEBF9380}" srcOrd="1" destOrd="0" presId="urn:microsoft.com/office/officeart/2005/8/layout/orgChart1"/>
    <dgm:cxn modelId="{7215E337-1628-1141-9259-7153456AAE79}" type="presParOf" srcId="{E9110356-BA76-5E46-BB84-F9E6FEBF9380}" destId="{06A7948F-3084-C04E-9797-26F8A8A17A5E}" srcOrd="0" destOrd="0" presId="urn:microsoft.com/office/officeart/2005/8/layout/orgChart1"/>
    <dgm:cxn modelId="{9419C7D1-09F6-7348-9270-02B4065E2A33}" type="presParOf" srcId="{06A7948F-3084-C04E-9797-26F8A8A17A5E}" destId="{37F64BFD-47E4-C842-81DA-0D7EFC4D9B72}" srcOrd="0" destOrd="0" presId="urn:microsoft.com/office/officeart/2005/8/layout/orgChart1"/>
    <dgm:cxn modelId="{CABC1EA5-C2CE-2A48-95D1-F8154B2DE90E}" type="presParOf" srcId="{06A7948F-3084-C04E-9797-26F8A8A17A5E}" destId="{36C09E3C-EC9F-C648-939D-A530BC23C58B}" srcOrd="1" destOrd="0" presId="urn:microsoft.com/office/officeart/2005/8/layout/orgChart1"/>
    <dgm:cxn modelId="{4C0BE9FB-CB12-0C4E-8B29-97472AEC6147}" type="presParOf" srcId="{E9110356-BA76-5E46-BB84-F9E6FEBF9380}" destId="{04AE6F9D-C8F6-D04C-A484-2958675238D8}" srcOrd="1" destOrd="0" presId="urn:microsoft.com/office/officeart/2005/8/layout/orgChart1"/>
    <dgm:cxn modelId="{D88C57B9-66B1-F645-A73B-98120B0574FB}" type="presParOf" srcId="{04AE6F9D-C8F6-D04C-A484-2958675238D8}" destId="{5E2C59B6-8EE8-1F48-8BD7-EF586026BBAF}" srcOrd="0" destOrd="0" presId="urn:microsoft.com/office/officeart/2005/8/layout/orgChart1"/>
    <dgm:cxn modelId="{184FA406-6686-6743-BC14-7DE4CD819CBC}" type="presParOf" srcId="{04AE6F9D-C8F6-D04C-A484-2958675238D8}" destId="{C471E7CD-3477-D643-8754-3397BE3C1349}" srcOrd="1" destOrd="0" presId="urn:microsoft.com/office/officeart/2005/8/layout/orgChart1"/>
    <dgm:cxn modelId="{978522FD-BD1A-C040-8F5A-B2DF2329797D}" type="presParOf" srcId="{C471E7CD-3477-D643-8754-3397BE3C1349}" destId="{89B21F7A-E35C-404E-9ABE-A9DF5C42B1A7}" srcOrd="0" destOrd="0" presId="urn:microsoft.com/office/officeart/2005/8/layout/orgChart1"/>
    <dgm:cxn modelId="{027B4EBF-24D6-0449-B73C-8A083F61AFCB}" type="presParOf" srcId="{89B21F7A-E35C-404E-9ABE-A9DF5C42B1A7}" destId="{6C67DBE4-93EC-994C-A2D2-19AEE82AE6F5}" srcOrd="0" destOrd="0" presId="urn:microsoft.com/office/officeart/2005/8/layout/orgChart1"/>
    <dgm:cxn modelId="{5ECA018B-610A-3346-8D96-ADA5F4CCCB78}" type="presParOf" srcId="{89B21F7A-E35C-404E-9ABE-A9DF5C42B1A7}" destId="{0BC9589F-74F6-694E-872A-122CE4EFE9C1}" srcOrd="1" destOrd="0" presId="urn:microsoft.com/office/officeart/2005/8/layout/orgChart1"/>
    <dgm:cxn modelId="{CB40D831-EC77-8A4F-9B05-B5AC82797F3A}" type="presParOf" srcId="{C471E7CD-3477-D643-8754-3397BE3C1349}" destId="{B25D2246-837A-1C43-99B1-2DE690D61ECA}" srcOrd="1" destOrd="0" presId="urn:microsoft.com/office/officeart/2005/8/layout/orgChart1"/>
    <dgm:cxn modelId="{1E3F2A5A-45A0-9946-99FD-0F8DFB7A36FD}" type="presParOf" srcId="{C471E7CD-3477-D643-8754-3397BE3C1349}" destId="{B5651F0F-9B05-8248-A4CA-457243BDEC7D}" srcOrd="2" destOrd="0" presId="urn:microsoft.com/office/officeart/2005/8/layout/orgChart1"/>
    <dgm:cxn modelId="{28668F6C-1CE4-C04B-BE70-8AD58AEEC8BF}" type="presParOf" srcId="{E9110356-BA76-5E46-BB84-F9E6FEBF9380}" destId="{205BA030-9F51-7449-897A-0B52D1BAAE04}" srcOrd="2" destOrd="0" presId="urn:microsoft.com/office/officeart/2005/8/layout/orgChart1"/>
    <dgm:cxn modelId="{8251DBB2-8516-F744-8236-A90A9D830E59}" type="presParOf" srcId="{7C3AC20E-FC7A-5548-AAAC-95757BE02DEB}" destId="{C8D75227-4780-C04A-8AC8-AE386A766DEF}" srcOrd="2" destOrd="0" presId="urn:microsoft.com/office/officeart/2005/8/layout/orgChart1"/>
    <dgm:cxn modelId="{80250A11-27F0-0C4F-AB4E-842A2CD66EEF}" type="presParOf" srcId="{152B6DB8-670F-D346-A1CB-2233BA0D97DF}" destId="{2B1C1518-ED64-604D-BA33-D8A1FF44E7AD}" srcOrd="2" destOrd="0" presId="urn:microsoft.com/office/officeart/2005/8/layout/orgChart1"/>
    <dgm:cxn modelId="{3608EA55-0E2A-1A4C-A665-BF4B196E3599}" type="presParOf" srcId="{39D92940-129F-DC45-B42F-75A59C43DB9D}" destId="{4CBD9C1A-5EB9-964E-A224-CE202113D1A9}" srcOrd="2" destOrd="0" presId="urn:microsoft.com/office/officeart/2005/8/layout/orgChart1"/>
    <dgm:cxn modelId="{8A36EC7F-748C-A744-AA98-149727FF740D}" type="presParOf" srcId="{3648B29B-FF9C-644F-911C-623B666F5AE8}" destId="{85787278-FDAA-5742-B620-6E5AAFC63D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59B6-8EE8-1F48-8BD7-EF586026BBAF}">
      <dsp:nvSpPr>
        <dsp:cNvPr id="0" name=""/>
        <dsp:cNvSpPr/>
      </dsp:nvSpPr>
      <dsp:spPr>
        <a:xfrm>
          <a:off x="5329240" y="460861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CC6A8-B1DD-4A4C-B459-B3BC2CB03F8F}">
      <dsp:nvSpPr>
        <dsp:cNvPr id="0" name=""/>
        <dsp:cNvSpPr/>
      </dsp:nvSpPr>
      <dsp:spPr>
        <a:xfrm>
          <a:off x="5738438" y="3801136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462D0-2580-4543-9C4E-2F566FF23AA1}">
      <dsp:nvSpPr>
        <dsp:cNvPr id="0" name=""/>
        <dsp:cNvSpPr/>
      </dsp:nvSpPr>
      <dsp:spPr>
        <a:xfrm>
          <a:off x="5738438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95748-64BD-D24B-954E-6EF44D6B2C6F}">
      <dsp:nvSpPr>
        <dsp:cNvPr id="0" name=""/>
        <dsp:cNvSpPr/>
      </dsp:nvSpPr>
      <dsp:spPr>
        <a:xfrm>
          <a:off x="3577806" y="2186177"/>
          <a:ext cx="2206352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2206352" y="119415"/>
              </a:lnTo>
              <a:lnTo>
                <a:pt x="2206352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B421B-7EDA-4B4B-B3D1-AE2736D51567}">
      <dsp:nvSpPr>
        <dsp:cNvPr id="0" name=""/>
        <dsp:cNvSpPr/>
      </dsp:nvSpPr>
      <dsp:spPr>
        <a:xfrm>
          <a:off x="3668790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8ADCD-0751-7B4B-8827-31C142F0BBB0}">
      <dsp:nvSpPr>
        <dsp:cNvPr id="0" name=""/>
        <dsp:cNvSpPr/>
      </dsp:nvSpPr>
      <dsp:spPr>
        <a:xfrm>
          <a:off x="3577806" y="2186177"/>
          <a:ext cx="545901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545901" y="119415"/>
              </a:lnTo>
              <a:lnTo>
                <a:pt x="545901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52F35-B933-A14C-A6C8-BE8032D9D845}">
      <dsp:nvSpPr>
        <dsp:cNvPr id="0" name=""/>
        <dsp:cNvSpPr/>
      </dsp:nvSpPr>
      <dsp:spPr>
        <a:xfrm>
          <a:off x="2747581" y="2186177"/>
          <a:ext cx="830225" cy="238831"/>
        </a:xfrm>
        <a:custGeom>
          <a:avLst/>
          <a:gdLst/>
          <a:ahLst/>
          <a:cxnLst/>
          <a:rect l="0" t="0" r="0" b="0"/>
          <a:pathLst>
            <a:path>
              <a:moveTo>
                <a:pt x="830225" y="0"/>
              </a:moveTo>
              <a:lnTo>
                <a:pt x="830225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32916-FE67-C041-80EB-754EA92CC4E0}">
      <dsp:nvSpPr>
        <dsp:cNvPr id="0" name=""/>
        <dsp:cNvSpPr/>
      </dsp:nvSpPr>
      <dsp:spPr>
        <a:xfrm>
          <a:off x="916536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41F78-8CCB-504B-858E-6CA79107A297}">
      <dsp:nvSpPr>
        <dsp:cNvPr id="0" name=""/>
        <dsp:cNvSpPr/>
      </dsp:nvSpPr>
      <dsp:spPr>
        <a:xfrm>
          <a:off x="1371454" y="2186177"/>
          <a:ext cx="2206352" cy="238831"/>
        </a:xfrm>
        <a:custGeom>
          <a:avLst/>
          <a:gdLst/>
          <a:ahLst/>
          <a:cxnLst/>
          <a:rect l="0" t="0" r="0" b="0"/>
          <a:pathLst>
            <a:path>
              <a:moveTo>
                <a:pt x="2206352" y="0"/>
              </a:moveTo>
              <a:lnTo>
                <a:pt x="2206352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353B5-1934-4F4D-AFB9-4EC3D94956D0}">
      <dsp:nvSpPr>
        <dsp:cNvPr id="0" name=""/>
        <dsp:cNvSpPr/>
      </dsp:nvSpPr>
      <dsp:spPr>
        <a:xfrm>
          <a:off x="3532086" y="1378698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24419-8065-5744-8131-C39554DBCAE8}">
      <dsp:nvSpPr>
        <dsp:cNvPr id="0" name=""/>
        <dsp:cNvSpPr/>
      </dsp:nvSpPr>
      <dsp:spPr>
        <a:xfrm>
          <a:off x="4146453" y="571219"/>
          <a:ext cx="2610091" cy="523155"/>
        </a:xfrm>
        <a:custGeom>
          <a:avLst/>
          <a:gdLst/>
          <a:ahLst/>
          <a:cxnLst/>
          <a:rect l="0" t="0" r="0" b="0"/>
          <a:pathLst>
            <a:path>
              <a:moveTo>
                <a:pt x="2610091" y="0"/>
              </a:moveTo>
              <a:lnTo>
                <a:pt x="2610091" y="523155"/>
              </a:lnTo>
              <a:lnTo>
                <a:pt x="0" y="52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B63A3-338E-194F-B9F6-5BBED696F0E5}">
      <dsp:nvSpPr>
        <dsp:cNvPr id="0" name=""/>
        <dsp:cNvSpPr/>
      </dsp:nvSpPr>
      <dsp:spPr>
        <a:xfrm>
          <a:off x="6187898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Main motion: That tacos be declared the official food of the CSUN Faculty.</a:t>
          </a:r>
        </a:p>
      </dsp:txBody>
      <dsp:txXfrm>
        <a:off x="6187898" y="2571"/>
        <a:ext cx="1137294" cy="568647"/>
      </dsp:txXfrm>
    </dsp:sp>
    <dsp:sp modelId="{1E46118F-75A4-9947-A063-2234F8799E28}">
      <dsp:nvSpPr>
        <dsp:cNvPr id="0" name=""/>
        <dsp:cNvSpPr/>
      </dsp:nvSpPr>
      <dsp:spPr>
        <a:xfrm>
          <a:off x="3009158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Amendment #1: That </a:t>
          </a:r>
          <a:r>
            <a:rPr lang="en-US" sz="700" strike="sngStrike" kern="1200" dirty="0"/>
            <a:t>tacos</a:t>
          </a:r>
          <a:r>
            <a:rPr lang="en-US" sz="700" kern="1200" dirty="0"/>
            <a:t> </a:t>
          </a:r>
          <a:r>
            <a:rPr lang="en-US" sz="700" u="sng" kern="1200" dirty="0"/>
            <a:t>burritos</a:t>
          </a:r>
          <a:r>
            <a:rPr lang="en-US" sz="700" kern="1200" dirty="0"/>
            <a:t> be declared the official food of the CSUN Faculty.</a:t>
          </a:r>
        </a:p>
      </dsp:txBody>
      <dsp:txXfrm>
        <a:off x="3009158" y="810050"/>
        <a:ext cx="1137294" cy="568647"/>
      </dsp:txXfrm>
    </dsp:sp>
    <dsp:sp modelId="{106011F8-C9AA-F444-8BB7-297AD0D53A4D}">
      <dsp:nvSpPr>
        <dsp:cNvPr id="0" name=""/>
        <dsp:cNvSpPr/>
      </dsp:nvSpPr>
      <dsp:spPr>
        <a:xfrm>
          <a:off x="3009158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Amendment #2 (2</a:t>
          </a:r>
          <a:r>
            <a:rPr lang="en-US" sz="700" kern="1200" baseline="30000" dirty="0"/>
            <a:t>nd</a:t>
          </a:r>
          <a:r>
            <a:rPr lang="en-US" sz="700" kern="1200" dirty="0"/>
            <a:t> order): That </a:t>
          </a:r>
          <a:r>
            <a:rPr lang="en-US" sz="700" strike="sngStrike" kern="1200" dirty="0"/>
            <a:t>tacos</a:t>
          </a:r>
          <a:r>
            <a:rPr lang="en-US" sz="700" kern="1200" dirty="0"/>
            <a:t> </a:t>
          </a:r>
          <a:r>
            <a:rPr lang="en-US" sz="700" u="sng" kern="1200" dirty="0"/>
            <a:t>burritos</a:t>
          </a:r>
          <a:r>
            <a:rPr lang="en-US" sz="700" kern="1200" dirty="0"/>
            <a:t> </a:t>
          </a:r>
          <a:r>
            <a:rPr lang="en-US" sz="700" u="dbl" kern="1200" dirty="0"/>
            <a:t>and hamburgers</a:t>
          </a:r>
          <a:r>
            <a:rPr lang="en-US" sz="700" kern="1200" dirty="0"/>
            <a:t> be declared the official food of the CSUN Faculty.</a:t>
          </a:r>
        </a:p>
      </dsp:txBody>
      <dsp:txXfrm>
        <a:off x="3009158" y="1617530"/>
        <a:ext cx="1137294" cy="568647"/>
      </dsp:txXfrm>
    </dsp:sp>
    <dsp:sp modelId="{44DD9946-A17F-D44A-A8D5-EE7D19A01225}">
      <dsp:nvSpPr>
        <dsp:cNvPr id="0" name=""/>
        <dsp:cNvSpPr/>
      </dsp:nvSpPr>
      <dsp:spPr>
        <a:xfrm>
          <a:off x="802806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[X] Amendment (3r</a:t>
          </a:r>
          <a:r>
            <a:rPr lang="en-US" sz="700" kern="1200" baseline="30000" dirty="0"/>
            <a:t>d</a:t>
          </a:r>
          <a:r>
            <a:rPr lang="en-US" sz="700" kern="1200" dirty="0"/>
            <a:t> order): That tacos </a:t>
          </a:r>
          <a:r>
            <a:rPr lang="en-US" sz="700" u="sng" kern="1200" dirty="0"/>
            <a:t>burritos</a:t>
          </a:r>
          <a:r>
            <a:rPr lang="en-US" sz="700" kern="1200" dirty="0"/>
            <a:t>, </a:t>
          </a:r>
          <a:r>
            <a:rPr lang="en-US" sz="700" u="dbl" kern="1200" dirty="0"/>
            <a:t>and hamburgers</a:t>
          </a:r>
          <a:r>
            <a:rPr lang="en-US" sz="700" kern="1200" dirty="0"/>
            <a:t> ,</a:t>
          </a:r>
          <a:r>
            <a:rPr lang="en-US" sz="700" b="1" kern="1200" dirty="0"/>
            <a:t>and</a:t>
          </a:r>
          <a:r>
            <a:rPr lang="en-US" sz="700" kern="1200" dirty="0"/>
            <a:t> </a:t>
          </a:r>
          <a:r>
            <a:rPr lang="en-US" sz="700" b="1" kern="1200" dirty="0"/>
            <a:t>French fries </a:t>
          </a:r>
          <a:r>
            <a:rPr lang="en-US" sz="700" kern="1200" dirty="0"/>
            <a:t>be declared the official food of the CSUN Faculty.</a:t>
          </a:r>
        </a:p>
      </dsp:txBody>
      <dsp:txXfrm>
        <a:off x="802806" y="2425009"/>
        <a:ext cx="1137294" cy="568647"/>
      </dsp:txXfrm>
    </dsp:sp>
    <dsp:sp modelId="{F3AA309D-1CE5-434B-AA9B-D316869B5DFB}">
      <dsp:nvSpPr>
        <dsp:cNvPr id="0" name=""/>
        <dsp:cNvSpPr/>
      </dsp:nvSpPr>
      <dsp:spPr>
        <a:xfrm>
          <a:off x="1087130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Point of order: No amending amendments to amendments</a:t>
          </a:r>
        </a:p>
      </dsp:txBody>
      <dsp:txXfrm>
        <a:off x="1087130" y="3232489"/>
        <a:ext cx="1137294" cy="568647"/>
      </dsp:txXfrm>
    </dsp:sp>
    <dsp:sp modelId="{BD5673B5-0144-7D49-885C-7965AE1A2FFB}">
      <dsp:nvSpPr>
        <dsp:cNvPr id="0" name=""/>
        <dsp:cNvSpPr/>
      </dsp:nvSpPr>
      <dsp:spPr>
        <a:xfrm>
          <a:off x="2178933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Point of Information</a:t>
          </a:r>
        </a:p>
      </dsp:txBody>
      <dsp:txXfrm>
        <a:off x="2178933" y="2425009"/>
        <a:ext cx="1137294" cy="568647"/>
      </dsp:txXfrm>
    </dsp:sp>
    <dsp:sp modelId="{BB12908B-F47D-6F44-B726-E041A956E5E9}">
      <dsp:nvSpPr>
        <dsp:cNvPr id="0" name=""/>
        <dsp:cNvSpPr/>
      </dsp:nvSpPr>
      <dsp:spPr>
        <a:xfrm>
          <a:off x="355506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Previous question (call the question on Amendment #2)</a:t>
          </a:r>
        </a:p>
      </dsp:txBody>
      <dsp:txXfrm>
        <a:off x="3555060" y="2425009"/>
        <a:ext cx="1137294" cy="568647"/>
      </dsp:txXfrm>
    </dsp:sp>
    <dsp:sp modelId="{0B392469-C459-8244-803B-B61556B8C1D7}">
      <dsp:nvSpPr>
        <dsp:cNvPr id="0" name=""/>
        <dsp:cNvSpPr/>
      </dsp:nvSpPr>
      <dsp:spPr>
        <a:xfrm>
          <a:off x="3839384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Vote: pass</a:t>
          </a:r>
        </a:p>
      </dsp:txBody>
      <dsp:txXfrm>
        <a:off x="3839384" y="3232489"/>
        <a:ext cx="1137294" cy="568647"/>
      </dsp:txXfrm>
    </dsp:sp>
    <dsp:sp modelId="{207F688A-C017-0E4A-9284-74E896A39188}">
      <dsp:nvSpPr>
        <dsp:cNvPr id="0" name=""/>
        <dsp:cNvSpPr/>
      </dsp:nvSpPr>
      <dsp:spPr>
        <a:xfrm>
          <a:off x="5215511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Vote on Amendment #2: pass</a:t>
          </a:r>
        </a:p>
      </dsp:txBody>
      <dsp:txXfrm>
        <a:off x="5215511" y="2425009"/>
        <a:ext cx="1137294" cy="568647"/>
      </dsp:txXfrm>
    </dsp:sp>
    <dsp:sp modelId="{AB5F1C28-AA64-8340-8499-371D1FC312AC}">
      <dsp:nvSpPr>
        <dsp:cNvPr id="0" name=""/>
        <dsp:cNvSpPr/>
      </dsp:nvSpPr>
      <dsp:spPr>
        <a:xfrm>
          <a:off x="521551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Amendment #1 now reads: That </a:t>
          </a:r>
          <a:r>
            <a:rPr lang="en-US" sz="700" strike="sngStrike" kern="1200" dirty="0"/>
            <a:t>taco</a:t>
          </a:r>
          <a:r>
            <a:rPr lang="en-US" sz="700" kern="1200" dirty="0"/>
            <a:t>s </a:t>
          </a:r>
          <a:r>
            <a:rPr lang="en-US" sz="700" u="sng" kern="1200" dirty="0"/>
            <a:t>burritos and hamburgers</a:t>
          </a:r>
          <a:r>
            <a:rPr lang="en-US" sz="700" kern="1200" dirty="0"/>
            <a:t> be declared the official food of the CSUN Faculty.</a:t>
          </a:r>
        </a:p>
      </dsp:txBody>
      <dsp:txXfrm>
        <a:off x="5215511" y="3232489"/>
        <a:ext cx="1137294" cy="568647"/>
      </dsp:txXfrm>
    </dsp:sp>
    <dsp:sp modelId="{37F64BFD-47E4-C842-81DA-0D7EFC4D9B72}">
      <dsp:nvSpPr>
        <dsp:cNvPr id="0" name=""/>
        <dsp:cNvSpPr/>
      </dsp:nvSpPr>
      <dsp:spPr>
        <a:xfrm>
          <a:off x="521551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Vote on new Amendment #1: pass</a:t>
          </a:r>
        </a:p>
      </dsp:txBody>
      <dsp:txXfrm>
        <a:off x="5215511" y="4039968"/>
        <a:ext cx="1137294" cy="568647"/>
      </dsp:txXfrm>
    </dsp:sp>
    <dsp:sp modelId="{6C67DBE4-93EC-994C-A2D2-19AEE82AE6F5}">
      <dsp:nvSpPr>
        <dsp:cNvPr id="0" name=""/>
        <dsp:cNvSpPr/>
      </dsp:nvSpPr>
      <dsp:spPr>
        <a:xfrm>
          <a:off x="5499834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Main motion now reads: That </a:t>
          </a:r>
          <a:r>
            <a:rPr lang="en-US" sz="700" u="none" kern="1200" dirty="0"/>
            <a:t>burritos and hamburgers</a:t>
          </a:r>
          <a:r>
            <a:rPr lang="en-US" sz="700" kern="1200" dirty="0"/>
            <a:t> be declared the official food of the CSUN Faculty.</a:t>
          </a:r>
        </a:p>
      </dsp:txBody>
      <dsp:txXfrm>
        <a:off x="5499834" y="4847447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786-58F9-6442-B660-4D73BA574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E6B7-F19A-AD4F-9B21-EEA50155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50990-864C-6A48-8811-29230178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48F8-B524-554E-8F60-F830279F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3E96-F6CE-E44F-8B23-5106070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3C3F-568B-C94E-9086-312A7442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CD31A-F5D2-134F-80CF-9E36E142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5A434-536C-424B-A88A-3A80858A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90A2-1D15-0045-9DB9-D09CDD9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781C-4FAF-E349-8DDE-58C903A1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0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3D6BD-DF04-9349-89EB-6247FC6A0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57E38-672E-6743-A958-EBBF655F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B0386-2777-3248-B3C5-814106A1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19A8-EF08-D148-B599-F20AEBDC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3D7D3-B9F8-4448-8B6D-6C7661C0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C470-68ED-E64A-AE55-B00FF79F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60F0-DCB7-B942-AF73-E2FD87AB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8C4D-5A97-ED4B-9AE2-7C335F06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C5E2-8ADF-0B4A-BD3A-21736E2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1CD0-1B10-E14B-A268-B0FF9D94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75BF-A387-F14D-BB35-49810574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414-FB12-5F4B-B8AE-95CA5026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96CB-723C-4F46-8924-48A3673B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1737-9E1D-464E-A628-A7D484A8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E123-FAFE-6B49-84C9-6A134CAB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1A91-B535-D945-A2E7-D9568586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B5F-9BF5-E545-81E4-58AD14596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69202-A0A8-2C4F-B93E-82F0CE67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526DA-0EAC-C34A-A549-ABECC3E9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512C-7CCE-DE40-9B84-3B51BB4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C550-B77D-CF4C-86B1-215F2AB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4BEF-3E86-6540-A13E-09E2030D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C963A-13D2-8846-BD73-CB30122C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56298-AB5A-884B-8A2F-675DD8047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20326-C830-5E4D-AE22-2679586B2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AEF20-AA97-1445-ACFC-1D6695E9C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386BF-EE0E-5244-BFE9-964B6F7E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A7E5B-18EA-8F4E-BFB7-D90C42B8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7D5A8-BDA6-5040-AA16-758440B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0FE-2A23-6041-8416-9553F6FC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E1902-B710-8040-ACA8-9378ADB5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23557-D184-9747-9F97-99404B7B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84FC1-8EAD-7A4D-8D82-1709C19F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D8E12-2D03-D741-A690-C3A98864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99C0B-35E4-9D4B-85E0-86367669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62C8-9320-114D-979E-F20CF683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2E9-212C-1B4E-8A7B-5E55DAD1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F125-9911-5D41-8509-DD5D5DF3A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6B4E9-3059-4F42-AE9B-F8ACB58C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4F9E3-0EA2-B04C-BFAA-802F224F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B9FD8-906F-DF40-A046-66419D58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E3B9-6801-1B4C-93F1-A65EBE24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7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7BD2-202D-5948-B82B-E54E29BD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FB51-93E7-CC43-83C0-6E452E64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E2356-4E7A-6A45-B9E1-7F620843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B7B92-EDB8-5E4A-8173-C534F5C8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7A629-A237-BC47-A842-1464A2D5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5E94-BFEF-074C-93EA-F860EB07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7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E888-0378-4E46-89BE-44E053B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F190-8040-034C-BF2D-CDF5A2B4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DF667-3979-6B4B-9E52-324851A90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25139-F019-B940-B611-90D96B60AF5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4F88-D66C-0349-9FCA-DDF18C147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B5D9-0A11-4244-A882-7ACCB445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EEA7-6B34-6B4A-A616-55DFD95A6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44F4-F9A7-1B4C-9300-807DBCA35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D92A-42C0-C049-844C-608F3F5E5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D50A3D-20BC-6746-A3BE-E506ABCE7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1432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54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Adam R</dc:creator>
  <cp:lastModifiedBy>Swenson, Adam R</cp:lastModifiedBy>
  <cp:revision>2</cp:revision>
  <dcterms:created xsi:type="dcterms:W3CDTF">2021-08-19T17:40:28Z</dcterms:created>
  <dcterms:modified xsi:type="dcterms:W3CDTF">2021-08-19T19:20:56Z</dcterms:modified>
</cp:coreProperties>
</file>