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2" r:id="rId8"/>
    <p:sldId id="266" r:id="rId9"/>
    <p:sldId id="263" r:id="rId10"/>
    <p:sldId id="267" r:id="rId11"/>
    <p:sldId id="264" r:id="rId12"/>
    <p:sldId id="265" r:id="rId13"/>
    <p:sldId id="259" r:id="rId14"/>
    <p:sldId id="272" r:id="rId15"/>
    <p:sldId id="275" r:id="rId16"/>
    <p:sldId id="260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A6F895-84C7-47E6-83D9-2F5242D0E21D}">
          <p14:sldIdLst>
            <p14:sldId id="256"/>
          </p14:sldIdLst>
        </p14:section>
        <p14:section name="Sze XiJie" id="{B5FB37AC-7125-47B7-B03C-A0398DD9A338}">
          <p14:sldIdLst>
            <p14:sldId id="257"/>
            <p14:sldId id="258"/>
            <p14:sldId id="268"/>
            <p14:sldId id="269"/>
            <p14:sldId id="270"/>
          </p14:sldIdLst>
        </p14:section>
        <p14:section name="Kai Lun" id="{442A0612-D2A2-4D74-904F-CF7A2A5DD182}">
          <p14:sldIdLst>
            <p14:sldId id="262"/>
            <p14:sldId id="266"/>
          </p14:sldIdLst>
        </p14:section>
        <p14:section name="Steven" id="{597C1306-5ABC-4FF8-B1A2-D13DB4EF26D4}">
          <p14:sldIdLst>
            <p14:sldId id="263"/>
            <p14:sldId id="267"/>
          </p14:sldIdLst>
        </p14:section>
        <p14:section name="Jun Yao" id="{80D5F27B-637D-4BE1-9B7A-AA8ABCF726FE}">
          <p14:sldIdLst>
            <p14:sldId id="264"/>
            <p14:sldId id="265"/>
          </p14:sldIdLst>
        </p14:section>
        <p14:section name="Sze XiJie" id="{629E560C-144B-48F0-BAC4-6BB290FB6B38}">
          <p14:sldIdLst>
            <p14:sldId id="259"/>
            <p14:sldId id="272"/>
            <p14:sldId id="275"/>
            <p14:sldId id="260"/>
            <p14:sldId id="27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FB5D2-ADD9-46EB-AE7D-31FCD9372FDA}" v="6" dt="2021-11-04T13:45:42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ze" userId="a06c671b58b5854a" providerId="LiveId" clId="{E23FB5D2-ADD9-46EB-AE7D-31FCD9372FDA}"/>
    <pc:docChg chg="undo custSel addSld delSld modSld addSection delSection modSection">
      <pc:chgData name="Adam Sze" userId="a06c671b58b5854a" providerId="LiveId" clId="{E23FB5D2-ADD9-46EB-AE7D-31FCD9372FDA}" dt="2021-11-04T13:46:00.316" v="415" actId="47"/>
      <pc:docMkLst>
        <pc:docMk/>
      </pc:docMkLst>
      <pc:sldChg chg="modSp new mod">
        <pc:chgData name="Adam Sze" userId="a06c671b58b5854a" providerId="LiveId" clId="{E23FB5D2-ADD9-46EB-AE7D-31FCD9372FDA}" dt="2021-11-04T13:35:35.883" v="74" actId="20577"/>
        <pc:sldMkLst>
          <pc:docMk/>
          <pc:sldMk cId="1530067411" sldId="262"/>
        </pc:sldMkLst>
        <pc:spChg chg="mod">
          <ac:chgData name="Adam Sze" userId="a06c671b58b5854a" providerId="LiveId" clId="{E23FB5D2-ADD9-46EB-AE7D-31FCD9372FDA}" dt="2021-11-04T13:35:35.883" v="74" actId="20577"/>
          <ac:spMkLst>
            <pc:docMk/>
            <pc:sldMk cId="1530067411" sldId="262"/>
            <ac:spMk id="2" creationId="{AB626D58-6947-4A5D-B7C7-CEAC519F0008}"/>
          </ac:spMkLst>
        </pc:spChg>
      </pc:sldChg>
      <pc:sldChg chg="add del">
        <pc:chgData name="Adam Sze" userId="a06c671b58b5854a" providerId="LiveId" clId="{E23FB5D2-ADD9-46EB-AE7D-31FCD9372FDA}" dt="2021-11-04T13:32:37.121" v="1" actId="2890"/>
        <pc:sldMkLst>
          <pc:docMk/>
          <pc:sldMk cId="2632123826" sldId="262"/>
        </pc:sldMkLst>
      </pc:sldChg>
      <pc:sldChg chg="modSp add mod">
        <pc:chgData name="Adam Sze" userId="a06c671b58b5854a" providerId="LiveId" clId="{E23FB5D2-ADD9-46EB-AE7D-31FCD9372FDA}" dt="2021-11-04T13:35:48.031" v="106" actId="20577"/>
        <pc:sldMkLst>
          <pc:docMk/>
          <pc:sldMk cId="4013714080" sldId="263"/>
        </pc:sldMkLst>
        <pc:spChg chg="mod">
          <ac:chgData name="Adam Sze" userId="a06c671b58b5854a" providerId="LiveId" clId="{E23FB5D2-ADD9-46EB-AE7D-31FCD9372FDA}" dt="2021-11-04T13:35:48.031" v="106" actId="20577"/>
          <ac:spMkLst>
            <pc:docMk/>
            <pc:sldMk cId="4013714080" sldId="263"/>
            <ac:spMk id="2" creationId="{AB626D58-6947-4A5D-B7C7-CEAC519F0008}"/>
          </ac:spMkLst>
        </pc:spChg>
      </pc:sldChg>
      <pc:sldChg chg="modSp add mod">
        <pc:chgData name="Adam Sze" userId="a06c671b58b5854a" providerId="LiveId" clId="{E23FB5D2-ADD9-46EB-AE7D-31FCD9372FDA}" dt="2021-11-04T13:36:28.045" v="173" actId="20577"/>
        <pc:sldMkLst>
          <pc:docMk/>
          <pc:sldMk cId="504041267" sldId="264"/>
        </pc:sldMkLst>
        <pc:spChg chg="mod">
          <ac:chgData name="Adam Sze" userId="a06c671b58b5854a" providerId="LiveId" clId="{E23FB5D2-ADD9-46EB-AE7D-31FCD9372FDA}" dt="2021-11-04T13:36:28.045" v="173" actId="20577"/>
          <ac:spMkLst>
            <pc:docMk/>
            <pc:sldMk cId="504041267" sldId="264"/>
            <ac:spMk id="2" creationId="{AB626D58-6947-4A5D-B7C7-CEAC519F0008}"/>
          </ac:spMkLst>
        </pc:spChg>
      </pc:sldChg>
      <pc:sldChg chg="modSp add mod">
        <pc:chgData name="Adam Sze" userId="a06c671b58b5854a" providerId="LiveId" clId="{E23FB5D2-ADD9-46EB-AE7D-31FCD9372FDA}" dt="2021-11-04T13:36:37.268" v="194" actId="20577"/>
        <pc:sldMkLst>
          <pc:docMk/>
          <pc:sldMk cId="2701538694" sldId="265"/>
        </pc:sldMkLst>
        <pc:spChg chg="mod">
          <ac:chgData name="Adam Sze" userId="a06c671b58b5854a" providerId="LiveId" clId="{E23FB5D2-ADD9-46EB-AE7D-31FCD9372FDA}" dt="2021-11-04T13:36:37.268" v="194" actId="20577"/>
          <ac:spMkLst>
            <pc:docMk/>
            <pc:sldMk cId="2701538694" sldId="265"/>
            <ac:spMk id="2" creationId="{AB626D58-6947-4A5D-B7C7-CEAC519F0008}"/>
          </ac:spMkLst>
        </pc:spChg>
      </pc:sldChg>
      <pc:sldChg chg="modSp add mod">
        <pc:chgData name="Adam Sze" userId="a06c671b58b5854a" providerId="LiveId" clId="{E23FB5D2-ADD9-46EB-AE7D-31FCD9372FDA}" dt="2021-11-04T13:35:41.047" v="87" actId="20577"/>
        <pc:sldMkLst>
          <pc:docMk/>
          <pc:sldMk cId="4176405561" sldId="266"/>
        </pc:sldMkLst>
        <pc:spChg chg="mod">
          <ac:chgData name="Adam Sze" userId="a06c671b58b5854a" providerId="LiveId" clId="{E23FB5D2-ADD9-46EB-AE7D-31FCD9372FDA}" dt="2021-11-04T13:35:41.047" v="87" actId="20577"/>
          <ac:spMkLst>
            <pc:docMk/>
            <pc:sldMk cId="4176405561" sldId="266"/>
            <ac:spMk id="2" creationId="{AB626D58-6947-4A5D-B7C7-CEAC519F0008}"/>
          </ac:spMkLst>
        </pc:spChg>
      </pc:sldChg>
      <pc:sldChg chg="modSp add mod">
        <pc:chgData name="Adam Sze" userId="a06c671b58b5854a" providerId="LiveId" clId="{E23FB5D2-ADD9-46EB-AE7D-31FCD9372FDA}" dt="2021-11-04T13:36:12.133" v="146" actId="20577"/>
        <pc:sldMkLst>
          <pc:docMk/>
          <pc:sldMk cId="3255548001" sldId="267"/>
        </pc:sldMkLst>
        <pc:spChg chg="mod">
          <ac:chgData name="Adam Sze" userId="a06c671b58b5854a" providerId="LiveId" clId="{E23FB5D2-ADD9-46EB-AE7D-31FCD9372FDA}" dt="2021-11-04T13:36:12.133" v="146" actId="20577"/>
          <ac:spMkLst>
            <pc:docMk/>
            <pc:sldMk cId="3255548001" sldId="267"/>
            <ac:spMk id="2" creationId="{AB626D58-6947-4A5D-B7C7-CEAC519F0008}"/>
          </ac:spMkLst>
        </pc:spChg>
      </pc:sldChg>
      <pc:sldChg chg="addSp delSp modSp add mod">
        <pc:chgData name="Adam Sze" userId="a06c671b58b5854a" providerId="LiveId" clId="{E23FB5D2-ADD9-46EB-AE7D-31FCD9372FDA}" dt="2021-11-04T13:38:52.138" v="363" actId="20577"/>
        <pc:sldMkLst>
          <pc:docMk/>
          <pc:sldMk cId="3897928283" sldId="268"/>
        </pc:sldMkLst>
        <pc:spChg chg="mod">
          <ac:chgData name="Adam Sze" userId="a06c671b58b5854a" providerId="LiveId" clId="{E23FB5D2-ADD9-46EB-AE7D-31FCD9372FDA}" dt="2021-11-04T13:37:04.626" v="208" actId="20577"/>
          <ac:spMkLst>
            <pc:docMk/>
            <pc:sldMk cId="3897928283" sldId="268"/>
            <ac:spMk id="2" creationId="{AB626D58-6947-4A5D-B7C7-CEAC519F0008}"/>
          </ac:spMkLst>
        </pc:spChg>
        <pc:spChg chg="del">
          <ac:chgData name="Adam Sze" userId="a06c671b58b5854a" providerId="LiveId" clId="{E23FB5D2-ADD9-46EB-AE7D-31FCD9372FDA}" dt="2021-11-04T13:38:16.806" v="283" actId="478"/>
          <ac:spMkLst>
            <pc:docMk/>
            <pc:sldMk cId="3897928283" sldId="268"/>
            <ac:spMk id="3" creationId="{4BEE0488-5C2C-42F2-9767-D5F20DF3AB61}"/>
          </ac:spMkLst>
        </pc:spChg>
        <pc:spChg chg="add mod">
          <ac:chgData name="Adam Sze" userId="a06c671b58b5854a" providerId="LiveId" clId="{E23FB5D2-ADD9-46EB-AE7D-31FCD9372FDA}" dt="2021-11-04T13:38:52.138" v="363" actId="20577"/>
          <ac:spMkLst>
            <pc:docMk/>
            <pc:sldMk cId="3897928283" sldId="268"/>
            <ac:spMk id="4" creationId="{C38C0A02-AA18-4F7F-AEF9-D17B9036C4C3}"/>
          </ac:spMkLst>
        </pc:spChg>
      </pc:sldChg>
      <pc:sldChg chg="modSp add mod">
        <pc:chgData name="Adam Sze" userId="a06c671b58b5854a" providerId="LiveId" clId="{E23FB5D2-ADD9-46EB-AE7D-31FCD9372FDA}" dt="2021-11-04T13:37:15.893" v="224" actId="20577"/>
        <pc:sldMkLst>
          <pc:docMk/>
          <pc:sldMk cId="2911203782" sldId="269"/>
        </pc:sldMkLst>
        <pc:spChg chg="mod">
          <ac:chgData name="Adam Sze" userId="a06c671b58b5854a" providerId="LiveId" clId="{E23FB5D2-ADD9-46EB-AE7D-31FCD9372FDA}" dt="2021-11-04T13:37:15.893" v="224" actId="20577"/>
          <ac:spMkLst>
            <pc:docMk/>
            <pc:sldMk cId="2911203782" sldId="269"/>
            <ac:spMk id="2" creationId="{AB626D58-6947-4A5D-B7C7-CEAC519F0008}"/>
          </ac:spMkLst>
        </pc:spChg>
      </pc:sldChg>
      <pc:sldChg chg="modSp add mod">
        <pc:chgData name="Adam Sze" userId="a06c671b58b5854a" providerId="LiveId" clId="{E23FB5D2-ADD9-46EB-AE7D-31FCD9372FDA}" dt="2021-11-04T13:37:35.664" v="273" actId="20577"/>
        <pc:sldMkLst>
          <pc:docMk/>
          <pc:sldMk cId="4059682867" sldId="270"/>
        </pc:sldMkLst>
        <pc:spChg chg="mod">
          <ac:chgData name="Adam Sze" userId="a06c671b58b5854a" providerId="LiveId" clId="{E23FB5D2-ADD9-46EB-AE7D-31FCD9372FDA}" dt="2021-11-04T13:37:35.664" v="273" actId="20577"/>
          <ac:spMkLst>
            <pc:docMk/>
            <pc:sldMk cId="4059682867" sldId="270"/>
            <ac:spMk id="2" creationId="{AB626D58-6947-4A5D-B7C7-CEAC519F0008}"/>
          </ac:spMkLst>
        </pc:spChg>
      </pc:sldChg>
      <pc:sldChg chg="addSp delSp modSp add del mod">
        <pc:chgData name="Adam Sze" userId="a06c671b58b5854a" providerId="LiveId" clId="{E23FB5D2-ADD9-46EB-AE7D-31FCD9372FDA}" dt="2021-11-04T13:37:52.041" v="278" actId="47"/>
        <pc:sldMkLst>
          <pc:docMk/>
          <pc:sldMk cId="970718952" sldId="271"/>
        </pc:sldMkLst>
        <pc:spChg chg="del">
          <ac:chgData name="Adam Sze" userId="a06c671b58b5854a" providerId="LiveId" clId="{E23FB5D2-ADD9-46EB-AE7D-31FCD9372FDA}" dt="2021-11-04T13:37:43.871" v="276" actId="478"/>
          <ac:spMkLst>
            <pc:docMk/>
            <pc:sldMk cId="970718952" sldId="271"/>
            <ac:spMk id="2" creationId="{9CFE04B0-21FB-46E1-BE19-D4BC4A3CDDB0}"/>
          </ac:spMkLst>
        </pc:spChg>
        <pc:spChg chg="add mod">
          <ac:chgData name="Adam Sze" userId="a06c671b58b5854a" providerId="LiveId" clId="{E23FB5D2-ADD9-46EB-AE7D-31FCD9372FDA}" dt="2021-11-04T13:37:43.871" v="276" actId="478"/>
          <ac:spMkLst>
            <pc:docMk/>
            <pc:sldMk cId="970718952" sldId="271"/>
            <ac:spMk id="4" creationId="{6E9D81F4-1021-4E3D-8217-517A39261ED9}"/>
          </ac:spMkLst>
        </pc:spChg>
        <pc:picChg chg="del">
          <ac:chgData name="Adam Sze" userId="a06c671b58b5854a" providerId="LiveId" clId="{E23FB5D2-ADD9-46EB-AE7D-31FCD9372FDA}" dt="2021-11-04T13:37:42.807" v="275" actId="478"/>
          <ac:picMkLst>
            <pc:docMk/>
            <pc:sldMk cId="970718952" sldId="271"/>
            <ac:picMk id="2050" creationId="{85FE4059-C472-452D-93CC-55CB557AD421}"/>
          </ac:picMkLst>
        </pc:picChg>
      </pc:sldChg>
      <pc:sldChg chg="addSp delSp modSp new mod">
        <pc:chgData name="Adam Sze" userId="a06c671b58b5854a" providerId="LiveId" clId="{E23FB5D2-ADD9-46EB-AE7D-31FCD9372FDA}" dt="2021-11-04T13:44:11.961" v="403" actId="1076"/>
        <pc:sldMkLst>
          <pc:docMk/>
          <pc:sldMk cId="4248340868" sldId="272"/>
        </pc:sldMkLst>
        <pc:spChg chg="del">
          <ac:chgData name="Adam Sze" userId="a06c671b58b5854a" providerId="LiveId" clId="{E23FB5D2-ADD9-46EB-AE7D-31FCD9372FDA}" dt="2021-11-04T13:41:35.357" v="366" actId="478"/>
          <ac:spMkLst>
            <pc:docMk/>
            <pc:sldMk cId="4248340868" sldId="272"/>
            <ac:spMk id="2" creationId="{A5C41925-7B6A-4609-A3DE-2211BE718AF8}"/>
          </ac:spMkLst>
        </pc:spChg>
        <pc:spChg chg="del">
          <ac:chgData name="Adam Sze" userId="a06c671b58b5854a" providerId="LiveId" clId="{E23FB5D2-ADD9-46EB-AE7D-31FCD9372FDA}" dt="2021-11-04T13:41:36.643" v="367" actId="478"/>
          <ac:spMkLst>
            <pc:docMk/>
            <pc:sldMk cId="4248340868" sldId="272"/>
            <ac:spMk id="3" creationId="{90ACD765-EFF5-49F7-ACDC-CE5D3ED5C337}"/>
          </ac:spMkLst>
        </pc:spChg>
        <pc:picChg chg="add mod modCrop">
          <ac:chgData name="Adam Sze" userId="a06c671b58b5854a" providerId="LiveId" clId="{E23FB5D2-ADD9-46EB-AE7D-31FCD9372FDA}" dt="2021-11-04T13:44:11.961" v="403" actId="1076"/>
          <ac:picMkLst>
            <pc:docMk/>
            <pc:sldMk cId="4248340868" sldId="272"/>
            <ac:picMk id="5" creationId="{CD21092B-9A56-4438-AE18-F780C664377C}"/>
          </ac:picMkLst>
        </pc:picChg>
        <pc:picChg chg="add del mod">
          <ac:chgData name="Adam Sze" userId="a06c671b58b5854a" providerId="LiveId" clId="{E23FB5D2-ADD9-46EB-AE7D-31FCD9372FDA}" dt="2021-11-04T13:42:41.291" v="373" actId="478"/>
          <ac:picMkLst>
            <pc:docMk/>
            <pc:sldMk cId="4248340868" sldId="272"/>
            <ac:picMk id="7" creationId="{2D8A14FB-3CAD-4BCD-895D-5C1440AF7C27}"/>
          </ac:picMkLst>
        </pc:picChg>
      </pc:sldChg>
      <pc:sldChg chg="addSp delSp modSp new mod setBg">
        <pc:chgData name="Adam Sze" userId="a06c671b58b5854a" providerId="LiveId" clId="{E23FB5D2-ADD9-46EB-AE7D-31FCD9372FDA}" dt="2021-11-04T13:45:50.829" v="414" actId="26606"/>
        <pc:sldMkLst>
          <pc:docMk/>
          <pc:sldMk cId="1038983469" sldId="273"/>
        </pc:sldMkLst>
        <pc:spChg chg="del">
          <ac:chgData name="Adam Sze" userId="a06c671b58b5854a" providerId="LiveId" clId="{E23FB5D2-ADD9-46EB-AE7D-31FCD9372FDA}" dt="2021-11-04T13:37:58.153" v="280" actId="478"/>
          <ac:spMkLst>
            <pc:docMk/>
            <pc:sldMk cId="1038983469" sldId="273"/>
            <ac:spMk id="2" creationId="{0025480F-8CE5-4B6B-A8C1-04A4657EF509}"/>
          </ac:spMkLst>
        </pc:spChg>
        <pc:spChg chg="del">
          <ac:chgData name="Adam Sze" userId="a06c671b58b5854a" providerId="LiveId" clId="{E23FB5D2-ADD9-46EB-AE7D-31FCD9372FDA}" dt="2021-11-04T13:37:58.599" v="281" actId="478"/>
          <ac:spMkLst>
            <pc:docMk/>
            <pc:sldMk cId="1038983469" sldId="273"/>
            <ac:spMk id="3" creationId="{844FD8D3-2D40-4487-89B6-E3C79D0F7906}"/>
          </ac:spMkLst>
        </pc:spChg>
        <pc:spChg chg="add">
          <ac:chgData name="Adam Sze" userId="a06c671b58b5854a" providerId="LiveId" clId="{E23FB5D2-ADD9-46EB-AE7D-31FCD9372FDA}" dt="2021-11-04T13:45:50.829" v="414" actId="26606"/>
          <ac:spMkLst>
            <pc:docMk/>
            <pc:sldMk cId="1038983469" sldId="273"/>
            <ac:spMk id="71" creationId="{673E9FC8-2143-48A2-9DEE-AABBC7E301A8}"/>
          </ac:spMkLst>
        </pc:spChg>
        <pc:picChg chg="add mod">
          <ac:chgData name="Adam Sze" userId="a06c671b58b5854a" providerId="LiveId" clId="{E23FB5D2-ADD9-46EB-AE7D-31FCD9372FDA}" dt="2021-11-04T13:45:50.829" v="414" actId="26606"/>
          <ac:picMkLst>
            <pc:docMk/>
            <pc:sldMk cId="1038983469" sldId="273"/>
            <ac:picMk id="6146" creationId="{7C04FE6C-048B-43DE-9539-B72ED223F36E}"/>
          </ac:picMkLst>
        </pc:picChg>
      </pc:sldChg>
      <pc:sldChg chg="new del">
        <pc:chgData name="Adam Sze" userId="a06c671b58b5854a" providerId="LiveId" clId="{E23FB5D2-ADD9-46EB-AE7D-31FCD9372FDA}" dt="2021-11-04T13:46:00.316" v="415" actId="47"/>
        <pc:sldMkLst>
          <pc:docMk/>
          <pc:sldMk cId="14425337" sldId="274"/>
        </pc:sldMkLst>
      </pc:sldChg>
      <pc:sldChg chg="addSp delSp modSp add mod">
        <pc:chgData name="Adam Sze" userId="a06c671b58b5854a" providerId="LiveId" clId="{E23FB5D2-ADD9-46EB-AE7D-31FCD9372FDA}" dt="2021-11-04T13:44:50.590" v="412" actId="1076"/>
        <pc:sldMkLst>
          <pc:docMk/>
          <pc:sldMk cId="4038447081" sldId="275"/>
        </pc:sldMkLst>
        <pc:picChg chg="add del mod modCrop">
          <ac:chgData name="Adam Sze" userId="a06c671b58b5854a" providerId="LiveId" clId="{E23FB5D2-ADD9-46EB-AE7D-31FCD9372FDA}" dt="2021-11-04T13:43:43.369" v="390" actId="478"/>
          <ac:picMkLst>
            <pc:docMk/>
            <pc:sldMk cId="4038447081" sldId="275"/>
            <ac:picMk id="3" creationId="{9BACE9F6-446A-4259-A3E2-308031144C49}"/>
          </ac:picMkLst>
        </pc:picChg>
        <pc:picChg chg="add mod modCrop">
          <ac:chgData name="Adam Sze" userId="a06c671b58b5854a" providerId="LiveId" clId="{E23FB5D2-ADD9-46EB-AE7D-31FCD9372FDA}" dt="2021-11-04T13:44:50.590" v="412" actId="1076"/>
          <ac:picMkLst>
            <pc:docMk/>
            <pc:sldMk cId="4038447081" sldId="275"/>
            <ac:picMk id="4" creationId="{9384EFC4-E597-4401-831E-1E096F13DD8A}"/>
          </ac:picMkLst>
        </pc:picChg>
        <pc:picChg chg="del">
          <ac:chgData name="Adam Sze" userId="a06c671b58b5854a" providerId="LiveId" clId="{E23FB5D2-ADD9-46EB-AE7D-31FCD9372FDA}" dt="2021-11-04T13:43:16.733" v="381" actId="478"/>
          <ac:picMkLst>
            <pc:docMk/>
            <pc:sldMk cId="4038447081" sldId="275"/>
            <ac:picMk id="5" creationId="{CD21092B-9A56-4438-AE18-F780C66437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80B0-A9AB-45D0-AFBB-1A49DFBF1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4A3F-56D2-4E86-A9A8-57B0B55E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1F2B-5B29-463B-A0E9-472E5A28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A862-795D-41BA-A3FD-D54E121A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27CE-4F90-44AB-9BA8-1DF11BF9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76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1511-A630-4358-A7A6-BE0712DF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298BB-4669-40BD-89AC-B51A024A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21BA-6F99-41B9-A9CA-AAF6470F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34F1-FC52-41F9-B889-550FF47C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6248-A72E-48E8-970A-A478ACB9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3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7949-C574-4A14-9100-7E079E81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5E37C-A3AE-4D29-A133-9C6A0F0D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C484-188D-415D-8A83-CA3D4E1B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8585-07A2-47BC-92E0-27B4D0CA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2AB7-69F5-4D8B-A9C1-763DE279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147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868A-4760-4D9A-BB55-B3210C13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474D-16F2-4B37-86E9-2517ED24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4AF1-D009-4E6F-9C04-9E777F3E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44A7-C81F-4494-975D-1E8AC8C5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31A0-7F4F-4084-BCDD-C700D223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075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BF2-09CC-4406-9ABE-E6C0379A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24C9-25EB-4E29-BAED-CF603339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D1A0-5077-4315-88CB-65630A3B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D720-B70E-4E14-9F68-30322A6F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8DF9-54C7-4EF8-95F8-C0FE3CF8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508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8B98-57D0-4824-A23B-995DF8B3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880D-D7DB-49EC-9E6E-AC2BBA4A4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E2BD-E70B-4F31-B4FC-1E70EE24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8B3A8-58B7-43F2-8F37-21D21AA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8E22-D071-4C1E-9672-A867DBB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057B-4D38-4AB3-8D4D-616B8215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95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A6B9-A7E9-470B-AFEA-B7A7689F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F338-AC07-441C-9A6A-DE841B08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1F86E-6DBE-418E-91FE-8D360564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E75DD-911B-4E2B-97AF-67D773F21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CD5A7-7F0C-4204-B555-CE2E4273D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CBDCD-DC29-466D-AB7F-8B76970D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D24A5-DE99-47B9-BC9F-B2D1DA8C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2ED1-5F06-408C-B802-D51D67BD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26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EE77-AFF4-4706-ADC8-C169CF6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8EBE8-A80E-47FF-BF90-F55CBC40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0FDDE-581B-4F4C-B100-4E8D990B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44858-8120-4310-AEB4-A4FA25E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987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E8D43-9105-43F6-90F9-EF54366B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443B3-1035-441A-BCA6-EB4521B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CD70E-FDA5-4D98-B69B-7105FB8F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563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977E-629C-4F8E-98A0-EB455BF8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B0A5-F1AA-459B-A44D-386F4BF3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1D1F9-3721-4433-91D0-B7257B4D6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E336-7BAC-4913-B710-98A5748E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01CF-FAA2-4FAC-8464-81F319A1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636D9-15E2-4E3F-BB7D-969A72C4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826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540C-260E-4762-81E6-9D0C71B8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A31F9-38E6-45A6-9F13-86527155A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4F14F-6D23-4432-8FF7-D0509394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ACD6-4F38-4214-ACEF-E1EE3506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3873-E2A3-4F8A-B2D7-223A0072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B169F-5000-4E82-954F-1CEFF59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1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982CA-CD11-484C-B344-D0BA078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9D593-9B84-43A9-9E05-8DE2F404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CCDD-AB10-41B7-A762-AE5F36A4B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6859-158C-47A0-A8D3-358C662AF57E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BF5C-897A-4090-873C-599EEFB0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056-C9EE-409E-BEB5-52EE52B59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B38F-B5E0-491B-84A8-8F7ADFEFC53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55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04B0-21FB-46E1-BE19-D4BC4A3CD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DFBBA-3DBD-41DE-9009-3098408CC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979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 (Voters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554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2 (Candidate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404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4 (Voter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153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5FE4059-C472-452D-93CC-55CB557AD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04B0-21FB-46E1-BE19-D4BC4A3C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AU" sz="4000"/>
              <a:t>Program Design</a:t>
            </a:r>
            <a:endParaRPr lang="en-MY" sz="4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1092B-9A56-4438-AE18-F780C6643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" b="401"/>
          <a:stretch/>
        </p:blipFill>
        <p:spPr>
          <a:xfrm>
            <a:off x="4063864" y="46608"/>
            <a:ext cx="4064271" cy="67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4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4EFC4-E597-4401-831E-1E096F13D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/>
          <a:stretch/>
        </p:blipFill>
        <p:spPr>
          <a:xfrm>
            <a:off x="1326223" y="43360"/>
            <a:ext cx="9539553" cy="6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4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04B0-21FB-46E1-BE19-D4BC4A3C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AU" sz="3700"/>
              <a:t>Enhancement of Program</a:t>
            </a:r>
            <a:endParaRPr lang="en-MY" sz="3700"/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8753A3D-D121-4CE7-ABE5-C80D2C39A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r="-2" b="-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0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7C04FE6C-048B-43DE-9539-B72ED223F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1" b="12991"/>
          <a:stretch/>
        </p:blipFill>
        <p:spPr bwMode="auto"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8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227E264-AEBD-40C8-8EFC-9D7E024AA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6484" r="44442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04B0-21FB-46E1-BE19-D4BC4A3C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/>
              <a:t>Program Showcase</a:t>
            </a:r>
            <a:endParaRPr lang="en-MY" sz="48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08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6D19757B-BF36-44BC-B5EE-4B61A0F56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-1" b="-1"/>
          <a:stretch/>
        </p:blipFill>
        <p:spPr bwMode="auto"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366B2F6F-A07D-4338-A28D-E7BAFCC96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2" b="1298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04B0-21FB-46E1-BE19-D4BC4A3C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Contribution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Menu(Candidate Side)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C0A02-AA18-4F7F-AEF9-D17B9036C4C3}"/>
              </a:ext>
            </a:extLst>
          </p:cNvPr>
          <p:cNvSpPr txBox="1"/>
          <p:nvPr/>
        </p:nvSpPr>
        <p:spPr>
          <a:xfrm>
            <a:off x="3364637" y="2121763"/>
            <a:ext cx="703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Explain about the task</a:t>
            </a:r>
          </a:p>
          <a:p>
            <a:r>
              <a:rPr lang="en-AU" dirty="0"/>
              <a:t>Put screenshot of program</a:t>
            </a:r>
          </a:p>
        </p:txBody>
      </p:sp>
    </p:spTree>
    <p:extLst>
      <p:ext uri="{BB962C8B-B14F-4D97-AF65-F5344CB8AC3E}">
        <p14:creationId xmlns:p14="http://schemas.microsoft.com/office/powerpoint/2010/main" val="389792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3 (Voter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12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Sqlite</a:t>
            </a:r>
            <a:r>
              <a:rPr lang="en-AU" dirty="0"/>
              <a:t> 3 (Candidate and Voter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968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Candidate ID (Candidate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006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2 (Voter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640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D58-6947-4A5D-B7C7-CEAC519F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Division (Candidate Side)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0488-5C2C-42F2-9767-D5F20DF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371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</Words>
  <Application>Microsoft Office PowerPoint</Application>
  <PresentationFormat>Widescreen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Contribution</vt:lpstr>
      <vt:lpstr>Main Menu(Candidate Side)</vt:lpstr>
      <vt:lpstr>Option 3 (Voter Side)</vt:lpstr>
      <vt:lpstr>Sqlite 3 (Candidate and Voter Side)</vt:lpstr>
      <vt:lpstr>Candidate ID (Candidate Side)</vt:lpstr>
      <vt:lpstr>Option 2 (Voter Side)</vt:lpstr>
      <vt:lpstr>Division (Candidate Side)</vt:lpstr>
      <vt:lpstr>Option 1 (Voters Side)</vt:lpstr>
      <vt:lpstr>Option 2 (Candidate Side)</vt:lpstr>
      <vt:lpstr>Option 4 (Voter Side)</vt:lpstr>
      <vt:lpstr>Program Design</vt:lpstr>
      <vt:lpstr>PowerPoint Presentation</vt:lpstr>
      <vt:lpstr>PowerPoint Presentation</vt:lpstr>
      <vt:lpstr>Enhancement of Program</vt:lpstr>
      <vt:lpstr>PowerPoint Presentation</vt:lpstr>
      <vt:lpstr>Program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Sze</dc:creator>
  <cp:lastModifiedBy>Adam Sze</cp:lastModifiedBy>
  <cp:revision>1</cp:revision>
  <dcterms:created xsi:type="dcterms:W3CDTF">2021-11-04T13:17:58Z</dcterms:created>
  <dcterms:modified xsi:type="dcterms:W3CDTF">2021-11-04T13:46:08Z</dcterms:modified>
</cp:coreProperties>
</file>