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73" r:id="rId5"/>
    <p:sldId id="264" r:id="rId6"/>
    <p:sldId id="268" r:id="rId7"/>
    <p:sldId id="260" r:id="rId8"/>
    <p:sldId id="259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3E605B-DBCD-4F6E-8163-165F6CB62CED}" type="datetimeFigureOut">
              <a:rPr lang="pl-PL" smtClean="0"/>
              <a:pPr/>
              <a:t>2020-09-26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3731EE1-26EC-4847-A35D-7FC784ACE47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Implementacja sklepu internetowego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9552" y="5013176"/>
            <a:ext cx="4824536" cy="648072"/>
          </a:xfrm>
        </p:spPr>
        <p:txBody>
          <a:bodyPr>
            <a:normAutofit/>
          </a:bodyPr>
          <a:lstStyle/>
          <a:p>
            <a:r>
              <a:rPr lang="pl-PL" sz="1800" dirty="0" smtClean="0">
                <a:solidFill>
                  <a:schemeClr val="tx1"/>
                </a:solidFill>
              </a:rPr>
              <a:t>Promotor: </a:t>
            </a:r>
            <a:br>
              <a:rPr lang="pl-PL" sz="1800" dirty="0" smtClean="0">
                <a:solidFill>
                  <a:schemeClr val="tx1"/>
                </a:solidFill>
              </a:rPr>
            </a:br>
            <a:r>
              <a:rPr lang="pl-PL" sz="1800" dirty="0" smtClean="0">
                <a:solidFill>
                  <a:schemeClr val="tx1"/>
                </a:solidFill>
              </a:rPr>
              <a:t>dr inż. Artur Zacniewski</a:t>
            </a:r>
            <a:endParaRPr lang="pl-PL" sz="1800" dirty="0">
              <a:solidFill>
                <a:schemeClr val="tx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6732240" y="5805264"/>
            <a:ext cx="1882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Anna Girewicz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" dirty="0" smtClean="0"/>
              <a:t>Cel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Celem pracy było stworzenie aplikacji internetowej sklepu internetowego z grami wideo umożliwiającej:</a:t>
            </a:r>
            <a:br>
              <a:rPr lang="pl-PL" dirty="0" smtClean="0"/>
            </a:br>
            <a:endParaRPr lang="pl-PL" dirty="0" smtClean="0"/>
          </a:p>
          <a:p>
            <a:pPr lvl="2"/>
            <a:r>
              <a:rPr lang="pl-PL" dirty="0" smtClean="0"/>
              <a:t>Rejestrację i logowanie się użytkownika</a:t>
            </a:r>
          </a:p>
          <a:p>
            <a:pPr lvl="2"/>
            <a:r>
              <a:rPr lang="pl-PL" dirty="0" smtClean="0"/>
              <a:t>Przeglądanie produktów i możliwość ich zakupu</a:t>
            </a:r>
          </a:p>
          <a:p>
            <a:pPr lvl="2"/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pPr lvl="2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" dirty="0" smtClean="0"/>
              <a:t>Narzędzia projektowe</a:t>
            </a:r>
            <a:endParaRPr lang="pl-PL" dirty="0"/>
          </a:p>
        </p:txBody>
      </p:sp>
      <p:pic>
        <p:nvPicPr>
          <p:cNvPr id="1026" name="Picture 2" descr="C:\Users\Andzia\Desktop\inde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92896"/>
            <a:ext cx="2638425" cy="1733550"/>
          </a:xfrm>
          <a:prstGeom prst="rect">
            <a:avLst/>
          </a:prstGeom>
          <a:noFill/>
        </p:spPr>
      </p:pic>
      <p:pic>
        <p:nvPicPr>
          <p:cNvPr id="1027" name="Picture 3" descr="C:\Users\Andzia\Desktop\c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08920"/>
            <a:ext cx="2466975" cy="1847850"/>
          </a:xfrm>
          <a:prstGeom prst="rect">
            <a:avLst/>
          </a:prstGeom>
          <a:noFill/>
        </p:spPr>
      </p:pic>
      <p:pic>
        <p:nvPicPr>
          <p:cNvPr id="1028" name="Picture 4" descr="C:\Users\Andzia\Desktop\x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5013176"/>
            <a:ext cx="4752975" cy="96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WordPress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911080" cy="457200"/>
          </a:xfrm>
        </p:spPr>
        <p:txBody>
          <a:bodyPr/>
          <a:lstStyle/>
          <a:p>
            <a:r>
              <a:rPr lang="pl-PL" dirty="0" smtClean="0"/>
              <a:t>ZALETY: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half" idx="3"/>
          </p:nvPr>
        </p:nvSpPr>
        <p:spPr>
          <a:xfrm>
            <a:off x="5436096" y="2244970"/>
            <a:ext cx="3326904" cy="457200"/>
          </a:xfrm>
        </p:spPr>
        <p:txBody>
          <a:bodyPr/>
          <a:lstStyle/>
          <a:p>
            <a:r>
              <a:rPr lang="pl-PL" dirty="0" smtClean="0"/>
              <a:t>WADY: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911080" cy="3886200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Najpopularniejszy darmowy system CMS (System Zarządzania Treścią</a:t>
            </a:r>
            <a:r>
              <a:rPr lang="pl-PL" dirty="0" smtClean="0"/>
              <a:t>), </a:t>
            </a:r>
            <a:endParaRPr lang="pl-PL" dirty="0" smtClean="0"/>
          </a:p>
          <a:p>
            <a:r>
              <a:rPr lang="pl-PL" dirty="0" smtClean="0"/>
              <a:t>Wszechstronne </a:t>
            </a:r>
            <a:r>
              <a:rPr lang="pl-PL" dirty="0" smtClean="0"/>
              <a:t>zastosowanie</a:t>
            </a:r>
          </a:p>
          <a:p>
            <a:r>
              <a:rPr lang="pl-PL" dirty="0" smtClean="0"/>
              <a:t>Przejrzyste menu do zarządzania stroną</a:t>
            </a:r>
          </a:p>
          <a:p>
            <a:r>
              <a:rPr lang="pl-PL" dirty="0" smtClean="0"/>
              <a:t>Ogromna </a:t>
            </a:r>
            <a:r>
              <a:rPr lang="pl-PL" dirty="0" smtClean="0"/>
              <a:t>ilość darmowych </a:t>
            </a:r>
            <a:r>
              <a:rPr lang="pl-PL" dirty="0" smtClean="0"/>
              <a:t>wtyczek i szablonów</a:t>
            </a:r>
          </a:p>
          <a:p>
            <a:r>
              <a:rPr lang="pl-PL" dirty="0" smtClean="0"/>
              <a:t>Prosta obsługa</a:t>
            </a:r>
          </a:p>
          <a:p>
            <a:r>
              <a:rPr lang="pl-PL" dirty="0" smtClean="0"/>
              <a:t>Cały czas doskonalona przez programistów z całego świata </a:t>
            </a:r>
          </a:p>
          <a:p>
            <a:r>
              <a:rPr lang="pl-PL" dirty="0" smtClean="0"/>
              <a:t>Przyjazny pozycjonowaniu </a:t>
            </a:r>
            <a:r>
              <a:rPr lang="pl-PL" dirty="0" smtClean="0"/>
              <a:t>SEO</a:t>
            </a:r>
          </a:p>
          <a:p>
            <a:r>
              <a:rPr lang="pl-PL" dirty="0" smtClean="0"/>
              <a:t>W</a:t>
            </a:r>
            <a:r>
              <a:rPr lang="pl-PL" dirty="0" smtClean="0"/>
              <a:t> połączeniu z WooCommerce to również wspaniała platforma dla sklepu internetowego. 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4"/>
          </p:nvPr>
        </p:nvSpPr>
        <p:spPr>
          <a:xfrm>
            <a:off x="5436096" y="2708519"/>
            <a:ext cx="3323983" cy="3886200"/>
          </a:xfrm>
        </p:spPr>
        <p:txBody>
          <a:bodyPr/>
          <a:lstStyle/>
          <a:p>
            <a:r>
              <a:rPr lang="pl-PL" dirty="0" smtClean="0"/>
              <a:t>Podstawy kodowania</a:t>
            </a:r>
          </a:p>
          <a:p>
            <a:r>
              <a:rPr lang="pl-PL" dirty="0" smtClean="0"/>
              <a:t>Bezpieczeństwo</a:t>
            </a:r>
          </a:p>
          <a:p>
            <a:r>
              <a:rPr lang="pl-PL" dirty="0" smtClean="0"/>
              <a:t>Wtyczki i wydajność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b="1" dirty="0" smtClean="0"/>
              <a:t>WooCommerce</a:t>
            </a: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l-PL" dirty="0" smtClean="0"/>
              <a:t>WADY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Najpopularniejsza wtyczka rozszerzająca silnik Word Press o możliwości przygotowania stron e-commerce</a:t>
            </a:r>
          </a:p>
          <a:p>
            <a:r>
              <a:rPr lang="pl-PL" dirty="0" smtClean="0"/>
              <a:t>Elastyczność </a:t>
            </a:r>
          </a:p>
          <a:p>
            <a:r>
              <a:rPr lang="pl-PL" dirty="0" smtClean="0"/>
              <a:t>Zasięg globalny</a:t>
            </a:r>
          </a:p>
          <a:p>
            <a:r>
              <a:rPr lang="pl-PL" dirty="0" smtClean="0"/>
              <a:t>Bardzo duża baza wtyczek i szablonów</a:t>
            </a:r>
          </a:p>
          <a:p>
            <a:r>
              <a:rPr lang="pl-PL" dirty="0" smtClean="0"/>
              <a:t>Duże możliwości w dodawaniu produktów z wariantami</a:t>
            </a:r>
          </a:p>
          <a:p>
            <a:r>
              <a:rPr lang="pl-PL" dirty="0" err="1" smtClean="0"/>
              <a:t>Support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Trudności zarządzania dużych sklepów  </a:t>
            </a:r>
          </a:p>
          <a:p>
            <a:r>
              <a:rPr lang="pl-PL" dirty="0" smtClean="0"/>
              <a:t>Częste aktualizacje</a:t>
            </a:r>
          </a:p>
          <a:p>
            <a:r>
              <a:rPr lang="pl-PL" dirty="0" smtClean="0"/>
              <a:t>Brak raportów </a:t>
            </a:r>
            <a:r>
              <a:rPr lang="pl-PL" dirty="0" smtClean="0"/>
              <a:t>i analizy sprzedaży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68760" y="0"/>
            <a:ext cx="137699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Prosty w obsłudze system zarządzania treścią</a:t>
            </a:r>
          </a:p>
          <a:p>
            <a:r>
              <a:rPr lang="pl-PL" dirty="0" smtClean="0"/>
              <a:t>Rozszerzenie WooCommerce posiada wiele gotowych konfiguracji </a:t>
            </a:r>
          </a:p>
          <a:p>
            <a:r>
              <a:rPr lang="pl-PL" dirty="0" smtClean="0"/>
              <a:t>Aplikacja działa poprawnie</a:t>
            </a:r>
          </a:p>
          <a:p>
            <a:r>
              <a:rPr lang="pl-PL" dirty="0" smtClean="0"/>
              <a:t>Wygodna w zarządzaniu oraz przejrzysta dla odbiorcy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Propozycje rozwoju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Rozbudowanie sklepu o produkty cyfrowe (klucze do gier)</a:t>
            </a:r>
          </a:p>
          <a:p>
            <a:r>
              <a:rPr lang="pl-PL" dirty="0" smtClean="0"/>
              <a:t>Czat on-line z doradcą sklepu</a:t>
            </a:r>
          </a:p>
          <a:p>
            <a:r>
              <a:rPr lang="pl-PL" dirty="0" smtClean="0"/>
              <a:t>Program lojalnościowy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196</TotalTime>
  <Words>142</Words>
  <Application>Microsoft Office PowerPoint</Application>
  <PresentationFormat>Pokaz na ekranie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Wielkomiejski</vt:lpstr>
      <vt:lpstr>Implementacja sklepu internetowego</vt:lpstr>
      <vt:lpstr>Cel pracy</vt:lpstr>
      <vt:lpstr>Narzędzia projektowe</vt:lpstr>
      <vt:lpstr>WordPress</vt:lpstr>
      <vt:lpstr>WooCommerce </vt:lpstr>
      <vt:lpstr>Slajd 6</vt:lpstr>
      <vt:lpstr>Wnioski </vt:lpstr>
      <vt:lpstr>Propozycje rozwoju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Implementacja sklepu internetowego</dc:title>
  <dc:creator>Andzia</dc:creator>
  <cp:lastModifiedBy>Andzia</cp:lastModifiedBy>
  <cp:revision>22</cp:revision>
  <dcterms:created xsi:type="dcterms:W3CDTF">2020-09-25T18:22:32Z</dcterms:created>
  <dcterms:modified xsi:type="dcterms:W3CDTF">2020-09-26T13:11:35Z</dcterms:modified>
</cp:coreProperties>
</file>