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icksand-bold.fntdata"/><Relationship Id="rId10" Type="http://schemas.openxmlformats.org/officeDocument/2006/relationships/slide" Target="slides/slide6.xml"/><Relationship Id="rId21" Type="http://schemas.openxmlformats.org/officeDocument/2006/relationships/font" Target="fonts/Quicksa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1d6e95e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1d6e95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1d6e95e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1d6e95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3108fec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3108fe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3108fe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3108f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1d6e95e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1d6e9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1d6e95e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1d6e95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3108fec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3108fe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3108fec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3108fe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85575" y="966494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Zarządzania Zasobami Teleinformatycznymi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1269150" y="3832850"/>
            <a:ext cx="3387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2"/>
          <p:cNvSpPr txBox="1"/>
          <p:nvPr>
            <p:ph type="ctrTitle"/>
          </p:nvPr>
        </p:nvSpPr>
        <p:spPr>
          <a:xfrm>
            <a:off x="983000" y="3362871"/>
            <a:ext cx="21183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Mateusz Wedeł 165IC </a:t>
            </a:r>
            <a:endParaRPr sz="1400"/>
          </a:p>
        </p:txBody>
      </p:sp>
      <p:sp>
        <p:nvSpPr>
          <p:cNvPr id="74" name="Google Shape;74;p12"/>
          <p:cNvSpPr txBox="1"/>
          <p:nvPr>
            <p:ph type="ctrTitle"/>
          </p:nvPr>
        </p:nvSpPr>
        <p:spPr>
          <a:xfrm>
            <a:off x="5918675" y="3658200"/>
            <a:ext cx="2914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Praca wykonana pod kierunkiem:</a:t>
            </a:r>
            <a:br>
              <a:rPr lang="en" sz="1400"/>
            </a:br>
            <a:br>
              <a:rPr lang="en" sz="1400"/>
            </a:br>
            <a:r>
              <a:rPr lang="en" sz="1400"/>
              <a:t>dra inż. Artura Zacniewskiego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Prezentacja aplikacji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042400" y="364200"/>
            <a:ext cx="7286400" cy="37797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Tutaj będą screeny albo video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14475" y="92875"/>
            <a:ext cx="7943016" cy="505060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Wnioski i problemy techniczne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Wnioski i problemy techniczne</a:t>
            </a:r>
            <a:endParaRPr b="1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1217298" y="1051647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Proces tworzenia aplikacji przypominał proces występujący w firmach.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Wybranie architektury klient-serwer pozwala na swobodne rozszerzanie.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Proste wdrożenie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Stworzenie skryptu konfigurującego zmienne środowiskowe.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Początkowe problemy z platformą Docker na sprzęcie Synology.</a:t>
            </a:r>
            <a:endParaRPr sz="1400"/>
          </a:p>
        </p:txBody>
      </p:sp>
      <p:cxnSp>
        <p:nvCxnSpPr>
          <p:cNvPr id="167" name="Google Shape;167;p24"/>
          <p:cNvCxnSpPr/>
          <p:nvPr/>
        </p:nvCxnSpPr>
        <p:spPr>
          <a:xfrm>
            <a:off x="1176725" y="3130500"/>
            <a:ext cx="748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Propozycje rozwoju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4294967295" type="ctrTitle"/>
          </p:nvPr>
        </p:nvSpPr>
        <p:spPr>
          <a:xfrm>
            <a:off x="1284950" y="579325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Lepszy wygląd aplikacji</a:t>
            </a:r>
            <a:endParaRPr b="1" sz="3000"/>
          </a:p>
        </p:txBody>
      </p:sp>
      <p:sp>
        <p:nvSpPr>
          <p:cNvPr id="180" name="Google Shape;180;p26"/>
          <p:cNvSpPr txBox="1"/>
          <p:nvPr>
            <p:ph idx="4294967295" type="ctrTitle"/>
          </p:nvPr>
        </p:nvSpPr>
        <p:spPr>
          <a:xfrm>
            <a:off x="1206450" y="3267450"/>
            <a:ext cx="7865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Lepsze skalowanie aplikacji</a:t>
            </a:r>
            <a:endParaRPr b="1" sz="3000"/>
          </a:p>
        </p:txBody>
      </p:sp>
      <p:sp>
        <p:nvSpPr>
          <p:cNvPr id="181" name="Google Shape;181;p26"/>
          <p:cNvSpPr txBox="1"/>
          <p:nvPr>
            <p:ph idx="4294967295" type="ctrTitle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Inny model bazy</a:t>
            </a:r>
            <a:endParaRPr b="1" sz="30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4294967295" type="ctrTitle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Dziękuję za uwagę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1152500" y="1731792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Dziękuję za uwagę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Mateusz Wedeł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techniczny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techniczny</a:t>
            </a:r>
            <a:endParaRPr sz="2400"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165475" y="1059375"/>
            <a:ext cx="74127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168" y="949600"/>
            <a:ext cx="2017325" cy="20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250" y="2971475"/>
            <a:ext cx="1615950" cy="1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25" y="2971475"/>
            <a:ext cx="1615950" cy="1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00" y="2971475"/>
            <a:ext cx="1615950" cy="1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350" y="2971475"/>
            <a:ext cx="1615950" cy="1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Celem pracy jest projekt, implementacja oraz wdrożenie systemu </a:t>
            </a:r>
            <a:br>
              <a:rPr lang="en" sz="1400"/>
            </a:br>
            <a:r>
              <a:rPr lang="en" sz="1400"/>
              <a:t>do zarządzania zasobami teleinformatycznymi. 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System będzie podzielony na dwie główne części - wypożyczanie sprzętu oraz zarządzanie hostami. 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Należy skupić dużą uwagę również na procesie wdrożenia systemu i wybrać takie rozwiązania, dzięki którym proces ten w prosty sposób będzie mógł zostać powtórzony w przyszłości przez grupę docelową.</a:t>
            </a:r>
            <a:endParaRPr sz="1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Zawartość pracy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Zawartość pracy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Zebranie wymagań od grupy docelowej oraz podział ich na moduły funkcjonalne, opracowanie diagramów przypadków użycia.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Opisanie struktury aplikacji, wybranych technologii i wybranych rozwiązań.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Omówienie procesu wdrożenia aplikacji, opracowanie najważniejszych pojęć oraz dokładny opis przebiegu instalacji systemu.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Prezentacja finalnej wersji systemu.</a:t>
            </a:r>
            <a:endParaRPr sz="1400"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Wybrane technologie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75" y="1128999"/>
            <a:ext cx="56388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111" y="3510248"/>
            <a:ext cx="2082725" cy="1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Wybrane technologie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894650"/>
            <a:ext cx="7353300" cy="4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