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3348" autoAdjust="0"/>
  </p:normalViewPr>
  <p:slideViewPr>
    <p:cSldViewPr snapToGrid="0">
      <p:cViewPr varScale="1">
        <p:scale>
          <a:sx n="62" d="100"/>
          <a:sy n="62" d="100"/>
        </p:scale>
        <p:origin x="828" y="7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alinearnos mayor 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2026087"/>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r>
              <a:rPr lang="es-ES" sz="1200" b="0" dirty="0"/>
              <a:t>Mejorar las condiciones puntualmente en caso de necesidad para que no caigan en impago: Bajar las cuotas por un determinado tiempo o alargar el periodo de pago.</a:t>
            </a: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662833"/>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es porque tienen más ingresos y mayor salud financiera. Sino no se les hubiera concedido préstamo + hipoteca.</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335996"/>
            <a:ext cx="3873600" cy="2145268"/>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r>
              <a:rPr lang="es-ES" b="0" dirty="0"/>
              <a:t>Poder suavizar las condiciones puntualmente en caso de necesidad para que no caigan en impago: Bajar las cuotas por un determinado tiempo o alargar el periodo de pago.</a:t>
            </a:r>
          </a:p>
          <a:p>
            <a:pPr marL="171450" indent="-171450">
              <a:spcBef>
                <a:spcPts val="0"/>
              </a:spcBef>
              <a:buFont typeface="Arial" panose="020B0604020202020204" pitchFamily="34" charset="0"/>
              <a:buChar char="•"/>
            </a:pPr>
            <a:r>
              <a:rPr lang="es-ES" b="0" dirty="0"/>
              <a:t>Para aquellos con hipotecas, ofrecer líneas de crédito adicionales respaldadas por la propiedad que puedan ser utilizadas para la consolidación de deudas o la realización de mejoras en su situación financiera.</a:t>
            </a:r>
          </a:p>
        </p:txBody>
      </p:sp>
      <p:sp>
        <p:nvSpPr>
          <p:cNvPr id="41" name="Elipse 40">
            <a:extLst>
              <a:ext uri="{FF2B5EF4-FFF2-40B4-BE49-F238E27FC236}">
                <a16:creationId xmlns:a16="http://schemas.microsoft.com/office/drawing/2014/main" id="{726B6686-6E30-955D-B112-5001E3992DB0}"/>
              </a:ext>
            </a:extLst>
          </p:cNvPr>
          <p:cNvSpPr/>
          <p:nvPr/>
        </p:nvSpPr>
        <p:spPr>
          <a:xfrm>
            <a:off x="6373870" y="2843134"/>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a:p>
            <a:pPr lvl="1"/>
            <a:r>
              <a:rPr lang="es-ES" sz="1300" dirty="0"/>
              <a:t>- Seguros de vida familiar</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Condiciones ventajosas para la compra de vivienda o propiedades adicionales</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2251</TotalTime>
  <Words>2377</Words>
  <Application>Microsoft Office PowerPoint</Application>
  <PresentationFormat>Pantalla panoràmica</PresentationFormat>
  <Paragraphs>296</Paragraphs>
  <Slides>28</Slides>
  <Notes>13</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Márketing y Comunicación</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Finanzas y  Riesgo Crediticio</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Pau Fernández Ripollès</cp:lastModifiedBy>
  <cp:revision>35</cp:revision>
  <dcterms:created xsi:type="dcterms:W3CDTF">2024-10-12T08:55:41Z</dcterms:created>
  <dcterms:modified xsi:type="dcterms:W3CDTF">2024-10-21T07:45:24Z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