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355" autoAdjust="0"/>
  </p:normalViewPr>
  <p:slideViewPr>
    <p:cSldViewPr snapToGrid="0">
      <p:cViewPr varScale="1">
        <p:scale>
          <a:sx n="64" d="100"/>
          <a:sy n="64" d="100"/>
        </p:scale>
        <p:origin x="180" y="72"/>
      </p:cViewPr>
      <p:guideLst/>
    </p:cSldViewPr>
  </p:slideViewPr>
  <p:outlineViewPr>
    <p:cViewPr>
      <p:scale>
        <a:sx n="33" d="100"/>
        <a:sy n="33" d="100"/>
      </p:scale>
      <p:origin x="0" y="-7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M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M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715D0-813B-4177-AF53-D8640EDFC80F}" type="datetimeFigureOut">
              <a:rPr lang="fr-CM" smtClean="0"/>
              <a:t>12/02/2018</a:t>
            </a:fld>
            <a:endParaRPr lang="fr-CM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3A24-75C2-4149-9D8E-DD9A9DB97B12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425299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M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M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715D0-813B-4177-AF53-D8640EDFC80F}" type="datetimeFigureOut">
              <a:rPr lang="fr-CM" smtClean="0"/>
              <a:t>12/02/2018</a:t>
            </a:fld>
            <a:endParaRPr lang="fr-CM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3A24-75C2-4149-9D8E-DD9A9DB97B12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386386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M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M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715D0-813B-4177-AF53-D8640EDFC80F}" type="datetimeFigureOut">
              <a:rPr lang="fr-CM" smtClean="0"/>
              <a:t>12/02/2018</a:t>
            </a:fld>
            <a:endParaRPr lang="fr-CM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3A24-75C2-4149-9D8E-DD9A9DB97B12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253806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M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M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715D0-813B-4177-AF53-D8640EDFC80F}" type="datetimeFigureOut">
              <a:rPr lang="fr-CM" smtClean="0"/>
              <a:t>12/02/2018</a:t>
            </a:fld>
            <a:endParaRPr lang="fr-CM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3A24-75C2-4149-9D8E-DD9A9DB97B12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129195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M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715D0-813B-4177-AF53-D8640EDFC80F}" type="datetimeFigureOut">
              <a:rPr lang="fr-CM" smtClean="0"/>
              <a:t>12/02/2018</a:t>
            </a:fld>
            <a:endParaRPr lang="fr-CM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3A24-75C2-4149-9D8E-DD9A9DB97B12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214376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M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M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M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715D0-813B-4177-AF53-D8640EDFC80F}" type="datetimeFigureOut">
              <a:rPr lang="fr-CM" smtClean="0"/>
              <a:t>12/02/2018</a:t>
            </a:fld>
            <a:endParaRPr lang="fr-CM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3A24-75C2-4149-9D8E-DD9A9DB97B12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67419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M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M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M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715D0-813B-4177-AF53-D8640EDFC80F}" type="datetimeFigureOut">
              <a:rPr lang="fr-CM" smtClean="0"/>
              <a:t>12/02/2018</a:t>
            </a:fld>
            <a:endParaRPr lang="fr-CM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3A24-75C2-4149-9D8E-DD9A9DB97B12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160446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M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715D0-813B-4177-AF53-D8640EDFC80F}" type="datetimeFigureOut">
              <a:rPr lang="fr-CM" smtClean="0"/>
              <a:t>12/02/2018</a:t>
            </a:fld>
            <a:endParaRPr lang="fr-CM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3A24-75C2-4149-9D8E-DD9A9DB97B12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344322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715D0-813B-4177-AF53-D8640EDFC80F}" type="datetimeFigureOut">
              <a:rPr lang="fr-CM" smtClean="0"/>
              <a:t>12/02/2018</a:t>
            </a:fld>
            <a:endParaRPr lang="fr-CM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3A24-75C2-4149-9D8E-DD9A9DB97B12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310030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M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M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715D0-813B-4177-AF53-D8640EDFC80F}" type="datetimeFigureOut">
              <a:rPr lang="fr-CM" smtClean="0"/>
              <a:t>12/02/2018</a:t>
            </a:fld>
            <a:endParaRPr lang="fr-CM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3A24-75C2-4149-9D8E-DD9A9DB97B12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59801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M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M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715D0-813B-4177-AF53-D8640EDFC80F}" type="datetimeFigureOut">
              <a:rPr lang="fr-CM" smtClean="0"/>
              <a:t>12/02/2018</a:t>
            </a:fld>
            <a:endParaRPr lang="fr-CM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3A24-75C2-4149-9D8E-DD9A9DB97B12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3671767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M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M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715D0-813B-4177-AF53-D8640EDFC80F}" type="datetimeFigureOut">
              <a:rPr lang="fr-CM" smtClean="0"/>
              <a:t>12/02/2018</a:t>
            </a:fld>
            <a:endParaRPr lang="fr-CM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M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A3A24-75C2-4149-9D8E-DD9A9DB97B12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235625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94217" y="372855"/>
            <a:ext cx="9144000" cy="2387600"/>
          </a:xfrm>
        </p:spPr>
        <p:txBody>
          <a:bodyPr/>
          <a:lstStyle/>
          <a:p>
            <a:r>
              <a:rPr lang="en-US" noProof="0" dirty="0" smtClean="0"/>
              <a:t>MIDTERM</a:t>
            </a:r>
            <a:r>
              <a:rPr lang="en-US" baseline="0" noProof="0" dirty="0" smtClean="0"/>
              <a:t> PROJECT</a:t>
            </a:r>
            <a:br>
              <a:rPr lang="en-US" baseline="0" noProof="0" dirty="0" smtClean="0"/>
            </a:br>
            <a:r>
              <a:rPr lang="en-US" noProof="0" dirty="0" smtClean="0"/>
              <a:t>Point of</a:t>
            </a:r>
            <a:r>
              <a:rPr lang="en-US" baseline="0" noProof="0" dirty="0" smtClean="0"/>
              <a:t> sale Terminal</a:t>
            </a:r>
            <a:endParaRPr lang="en-US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94217" y="3437146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b="1" noProof="0" dirty="0" smtClean="0"/>
              <a:t>Group</a:t>
            </a:r>
            <a:r>
              <a:rPr lang="en-US" b="1" baseline="0" noProof="0" dirty="0" smtClean="0"/>
              <a:t> members </a:t>
            </a:r>
            <a:r>
              <a:rPr lang="en-US" baseline="0" noProof="0" dirty="0" smtClean="0"/>
              <a:t>: </a:t>
            </a:r>
            <a:r>
              <a:rPr lang="en-US" noProof="0" dirty="0" smtClean="0"/>
              <a:t>Adam – Albert  -David</a:t>
            </a:r>
          </a:p>
          <a:p>
            <a:pPr lvl="1" algn="l"/>
            <a:r>
              <a:rPr lang="en-US" noProof="0" dirty="0" smtClean="0"/>
              <a:t>Albert : Introduction and project </a:t>
            </a:r>
            <a:r>
              <a:rPr lang="en-US" baseline="0" noProof="0" dirty="0" smtClean="0"/>
              <a:t>overview </a:t>
            </a:r>
          </a:p>
          <a:p>
            <a:pPr lvl="1" algn="l"/>
            <a:r>
              <a:rPr lang="en-US" baseline="0" noProof="0" dirty="0" smtClean="0"/>
              <a:t>Adam – code presentation </a:t>
            </a:r>
          </a:p>
          <a:p>
            <a:pPr lvl="1" algn="l"/>
            <a:r>
              <a:rPr lang="en-US" baseline="0" noProof="0" dirty="0" smtClean="0"/>
              <a:t>David – demo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407105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Understanding</a:t>
            </a:r>
            <a:r>
              <a:rPr lang="en-US" baseline="0" noProof="0" dirty="0" smtClean="0"/>
              <a:t> of the project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M" dirty="0" smtClean="0"/>
              <a:t>Write a cash </a:t>
            </a:r>
            <a:r>
              <a:rPr lang="fr-CM" dirty="0" err="1" smtClean="0"/>
              <a:t>register</a:t>
            </a:r>
            <a:r>
              <a:rPr lang="fr-CM" baseline="0" dirty="0" smtClean="0"/>
              <a:t> or self-service terminal solution</a:t>
            </a:r>
          </a:p>
          <a:p>
            <a:r>
              <a:rPr lang="fr-CM" dirty="0" err="1" smtClean="0"/>
              <a:t>when</a:t>
            </a:r>
            <a:r>
              <a:rPr lang="fr-CM" dirty="0" smtClean="0"/>
              <a:t> the client </a:t>
            </a:r>
            <a:r>
              <a:rPr lang="fr-CM" dirty="0" err="1" smtClean="0"/>
              <a:t>is</a:t>
            </a:r>
            <a:r>
              <a:rPr lang="fr-CM" dirty="0" smtClean="0"/>
              <a:t> </a:t>
            </a:r>
            <a:r>
              <a:rPr lang="fr-CM" dirty="0" err="1" smtClean="0"/>
              <a:t>ready</a:t>
            </a:r>
            <a:r>
              <a:rPr lang="fr-CM" dirty="0" smtClean="0"/>
              <a:t> for the</a:t>
            </a:r>
            <a:r>
              <a:rPr lang="fr-CM" baseline="0" dirty="0" smtClean="0"/>
              <a:t> </a:t>
            </a:r>
            <a:r>
              <a:rPr lang="fr-CM" dirty="0" smtClean="0"/>
              <a:t>check-out ,He </a:t>
            </a:r>
            <a:r>
              <a:rPr lang="fr-CM" dirty="0" err="1" smtClean="0"/>
              <a:t>comes</a:t>
            </a:r>
            <a:r>
              <a:rPr lang="fr-CM" dirty="0" smtClean="0"/>
              <a:t> to the terminal, </a:t>
            </a:r>
            <a:r>
              <a:rPr lang="fr-CM" dirty="0" err="1" smtClean="0"/>
              <a:t>press</a:t>
            </a:r>
            <a:r>
              <a:rPr lang="fr-CM" dirty="0" smtClean="0"/>
              <a:t> a  </a:t>
            </a:r>
            <a:r>
              <a:rPr lang="fr-CM" dirty="0" err="1" smtClean="0"/>
              <a:t>button</a:t>
            </a:r>
            <a:r>
              <a:rPr lang="fr-CM" dirty="0" smtClean="0"/>
              <a:t>/key to star</a:t>
            </a:r>
            <a:r>
              <a:rPr lang="fr-CM" baseline="0" dirty="0" smtClean="0"/>
              <a:t> the check in </a:t>
            </a:r>
            <a:r>
              <a:rPr lang="fr-CM" baseline="0" dirty="0" err="1" smtClean="0"/>
              <a:t>process</a:t>
            </a:r>
            <a:r>
              <a:rPr lang="fr-CM" baseline="0" dirty="0" smtClean="0"/>
              <a:t>,</a:t>
            </a:r>
            <a:endParaRPr lang="fr-CM" dirty="0" smtClean="0"/>
          </a:p>
        </p:txBody>
      </p:sp>
    </p:spTree>
    <p:extLst>
      <p:ext uri="{BB962C8B-B14F-4D97-AF65-F5344CB8AC3E}">
        <p14:creationId xmlns:p14="http://schemas.microsoft.com/office/powerpoint/2010/main" val="350965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CM" dirty="0" smtClean="0"/>
              <a:t>How </a:t>
            </a:r>
            <a:r>
              <a:rPr lang="fr-CM" dirty="0" err="1" smtClean="0"/>
              <a:t>it</a:t>
            </a:r>
            <a:r>
              <a:rPr lang="fr-CM" dirty="0" smtClean="0"/>
              <a:t> </a:t>
            </a:r>
            <a:r>
              <a:rPr lang="fr-CM" dirty="0" err="1" smtClean="0"/>
              <a:t>will</a:t>
            </a:r>
            <a:r>
              <a:rPr lang="fr-CM" baseline="0" dirty="0" smtClean="0"/>
              <a:t> </a:t>
            </a:r>
            <a:r>
              <a:rPr lang="fr-CM" baseline="0" dirty="0" err="1" smtClean="0"/>
              <a:t>work</a:t>
            </a:r>
            <a:endParaRPr lang="fr-CM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1349115"/>
            <a:ext cx="11123951" cy="533649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terminal display a welcome menu asking the client to press a key to start</a:t>
            </a:r>
            <a:endParaRPr lang="en-US" baseline="0" dirty="0" smtClean="0"/>
          </a:p>
          <a:p>
            <a:r>
              <a:rPr lang="en-US" baseline="0" dirty="0" smtClean="0"/>
              <a:t>The system displays a main menu asking the user to select an action to do (1-add item, 2-view invoice, 3-make payment, 4-Add  a new product, 5-Quit)</a:t>
            </a:r>
          </a:p>
          <a:p>
            <a:pPr marL="457200" lvl="1" indent="0">
              <a:buNone/>
            </a:pPr>
            <a:r>
              <a:rPr lang="en-US" baseline="0" dirty="0" smtClean="0"/>
              <a:t>1- the system display the list of product and </a:t>
            </a:r>
            <a:r>
              <a:rPr lang="en-US" baseline="0" dirty="0" err="1" smtClean="0"/>
              <a:t>pompts</a:t>
            </a:r>
            <a:r>
              <a:rPr lang="en-US" baseline="0" dirty="0" smtClean="0"/>
              <a:t> the user to select a product</a:t>
            </a:r>
            <a:endParaRPr lang="en-US" dirty="0" smtClean="0"/>
          </a:p>
          <a:p>
            <a:pPr lvl="1"/>
            <a:r>
              <a:rPr lang="en-US" baseline="0" dirty="0" smtClean="0"/>
              <a:t>when</a:t>
            </a:r>
            <a:r>
              <a:rPr lang="en-US" dirty="0" smtClean="0"/>
              <a:t> the number of the product is selected , it asks for the quantity</a:t>
            </a:r>
          </a:p>
          <a:p>
            <a:pPr lvl="1"/>
            <a:r>
              <a:rPr lang="en-US" baseline="0" dirty="0" smtClean="0"/>
              <a:t>after</a:t>
            </a:r>
            <a:r>
              <a:rPr lang="en-US" dirty="0" smtClean="0"/>
              <a:t> type the quantity the system add it to the list of ordered products,</a:t>
            </a:r>
          </a:p>
          <a:p>
            <a:pPr marL="457200" lvl="1" indent="0">
              <a:buNone/>
            </a:pPr>
            <a:r>
              <a:rPr lang="en-US" baseline="0" dirty="0" smtClean="0"/>
              <a:t>2- the system</a:t>
            </a:r>
            <a:r>
              <a:rPr lang="en-US" dirty="0" smtClean="0"/>
              <a:t> </a:t>
            </a:r>
            <a:r>
              <a:rPr lang="en-US" baseline="0" dirty="0" smtClean="0"/>
              <a:t>display the list of products ordered </a:t>
            </a:r>
          </a:p>
          <a:p>
            <a:pPr marL="457200" lvl="1" indent="0">
              <a:buNone/>
            </a:pPr>
            <a:r>
              <a:rPr lang="en-US" dirty="0" smtClean="0"/>
              <a:t>3- the program asks for the type of payment and proceed accordingly,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print the receipt;</a:t>
            </a:r>
          </a:p>
          <a:p>
            <a:pPr marL="457200" lvl="1" indent="0">
              <a:buNone/>
            </a:pPr>
            <a:r>
              <a:rPr lang="en-US" dirty="0" smtClean="0"/>
              <a:t>thanks the  user and display the original menu of the program.</a:t>
            </a:r>
          </a:p>
          <a:p>
            <a:pPr marL="457200" lvl="1" indent="0">
              <a:buNone/>
            </a:pPr>
            <a:r>
              <a:rPr lang="en-US" baseline="0" dirty="0" smtClean="0"/>
              <a:t>4- the program</a:t>
            </a:r>
            <a:r>
              <a:rPr lang="en-US" dirty="0" smtClean="0"/>
              <a:t> prompts to enter a password; if the password is correct, the system ask for the details of the product the add it to the list and flush it in the file</a:t>
            </a:r>
          </a:p>
        </p:txBody>
      </p:sp>
    </p:spTree>
    <p:extLst>
      <p:ext uri="{BB962C8B-B14F-4D97-AF65-F5344CB8AC3E}">
        <p14:creationId xmlns:p14="http://schemas.microsoft.com/office/powerpoint/2010/main" val="234435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18741" y="190245"/>
            <a:ext cx="8805472" cy="670339"/>
          </a:xfrm>
        </p:spPr>
        <p:txBody>
          <a:bodyPr>
            <a:normAutofit fontScale="90000"/>
          </a:bodyPr>
          <a:lstStyle/>
          <a:p>
            <a:pPr lvl="0"/>
            <a:r>
              <a:rPr lang="en-US" baseline="0" dirty="0" smtClean="0"/>
              <a:t>Functional</a:t>
            </a:r>
            <a:r>
              <a:rPr lang="en-US" dirty="0" smtClean="0"/>
              <a:t> </a:t>
            </a:r>
            <a:r>
              <a:rPr lang="en-US" baseline="0" dirty="0" smtClean="0"/>
              <a:t>Class diagram</a:t>
            </a:r>
            <a:endParaRPr lang="fr-CM" dirty="0"/>
          </a:p>
        </p:txBody>
      </p:sp>
      <p:sp>
        <p:nvSpPr>
          <p:cNvPr id="4" name="ZoneTexte 3"/>
          <p:cNvSpPr txBox="1"/>
          <p:nvPr/>
        </p:nvSpPr>
        <p:spPr>
          <a:xfrm>
            <a:off x="299720" y="715926"/>
            <a:ext cx="200431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M" b="1" u="sng" dirty="0" smtClean="0"/>
              <a:t>Product</a:t>
            </a:r>
          </a:p>
          <a:p>
            <a:r>
              <a:rPr lang="fr-CM" dirty="0" smtClean="0"/>
              <a:t>Name: string</a:t>
            </a:r>
          </a:p>
          <a:p>
            <a:r>
              <a:rPr lang="fr-CM" dirty="0" err="1" smtClean="0"/>
              <a:t>Category</a:t>
            </a:r>
            <a:r>
              <a:rPr lang="fr-CM" dirty="0" smtClean="0"/>
              <a:t>: string</a:t>
            </a:r>
          </a:p>
          <a:p>
            <a:r>
              <a:rPr lang="fr-CM" dirty="0" err="1" smtClean="0"/>
              <a:t>Descripty</a:t>
            </a:r>
            <a:r>
              <a:rPr lang="fr-CM" dirty="0" smtClean="0"/>
              <a:t>: </a:t>
            </a:r>
            <a:r>
              <a:rPr lang="fr-CM" dirty="0" smtClean="0"/>
              <a:t>string</a:t>
            </a:r>
          </a:p>
          <a:p>
            <a:endParaRPr lang="fr-CM" sz="1000" dirty="0" smtClean="0"/>
          </a:p>
          <a:p>
            <a:r>
              <a:rPr lang="fr-CM" i="1" dirty="0" err="1"/>
              <a:t>A</a:t>
            </a:r>
            <a:r>
              <a:rPr lang="fr-CM" i="1" dirty="0" err="1" smtClean="0"/>
              <a:t>ddProduct</a:t>
            </a:r>
            <a:r>
              <a:rPr lang="fr-CM" i="1" dirty="0" smtClean="0"/>
              <a:t>() </a:t>
            </a:r>
            <a:endParaRPr lang="fr-CM" i="1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208613" y="2659603"/>
            <a:ext cx="251584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M" b="1" u="sng" dirty="0" err="1" smtClean="0"/>
              <a:t>ProductOrdered</a:t>
            </a:r>
            <a:endParaRPr lang="fr-CM" b="1" u="sng" dirty="0" smtClean="0"/>
          </a:p>
          <a:p>
            <a:r>
              <a:rPr lang="fr-CM" dirty="0" err="1" smtClean="0"/>
              <a:t>Quantity</a:t>
            </a:r>
            <a:r>
              <a:rPr lang="fr-CM" dirty="0" smtClean="0"/>
              <a:t>: double</a:t>
            </a:r>
          </a:p>
          <a:p>
            <a:endParaRPr lang="fr-CM" dirty="0" smtClean="0"/>
          </a:p>
          <a:p>
            <a:r>
              <a:rPr lang="fr-CM" i="1" dirty="0" err="1" smtClean="0"/>
              <a:t>ToString</a:t>
            </a:r>
            <a:r>
              <a:rPr lang="fr-CM" i="1" dirty="0" smtClean="0"/>
              <a:t>()</a:t>
            </a:r>
          </a:p>
        </p:txBody>
      </p:sp>
      <p:cxnSp>
        <p:nvCxnSpPr>
          <p:cNvPr id="7" name="Connecteur en angle 6"/>
          <p:cNvCxnSpPr>
            <a:stCxn id="5" idx="0"/>
            <a:endCxn id="4" idx="2"/>
          </p:cNvCxnSpPr>
          <p:nvPr/>
        </p:nvCxnSpPr>
        <p:spPr>
          <a:xfrm rot="16200000" flipV="1">
            <a:off x="1227977" y="2421041"/>
            <a:ext cx="312461" cy="164663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630783" y="4211614"/>
            <a:ext cx="321402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M" b="1" u="sng" dirty="0" err="1" smtClean="0"/>
              <a:t>Invoice</a:t>
            </a:r>
            <a:endParaRPr lang="fr-CM" b="1" u="sng" dirty="0" smtClean="0"/>
          </a:p>
          <a:p>
            <a:r>
              <a:rPr lang="fr-CM" dirty="0" err="1" smtClean="0"/>
              <a:t>SubTotal</a:t>
            </a:r>
            <a:r>
              <a:rPr lang="fr-CM" dirty="0" smtClean="0"/>
              <a:t>: double</a:t>
            </a:r>
          </a:p>
          <a:p>
            <a:r>
              <a:rPr lang="fr-CM" dirty="0" err="1" smtClean="0"/>
              <a:t>TotalTax</a:t>
            </a:r>
            <a:r>
              <a:rPr lang="fr-CM" dirty="0" smtClean="0"/>
              <a:t>: double</a:t>
            </a:r>
          </a:p>
          <a:p>
            <a:r>
              <a:rPr lang="fr-CM" dirty="0" err="1" smtClean="0"/>
              <a:t>GrandTotal</a:t>
            </a:r>
            <a:r>
              <a:rPr lang="fr-CM" dirty="0" smtClean="0"/>
              <a:t>: double</a:t>
            </a:r>
          </a:p>
          <a:p>
            <a:r>
              <a:rPr lang="fr-CM" dirty="0" smtClean="0"/>
              <a:t>List&lt;</a:t>
            </a:r>
            <a:r>
              <a:rPr lang="fr-CM" dirty="0" err="1" smtClean="0"/>
              <a:t>productOrdered</a:t>
            </a:r>
            <a:r>
              <a:rPr lang="fr-CM" dirty="0" smtClean="0"/>
              <a:t>&gt; </a:t>
            </a:r>
            <a:r>
              <a:rPr lang="fr-CM" dirty="0" err="1" smtClean="0"/>
              <a:t>products</a:t>
            </a:r>
            <a:endParaRPr lang="fr-CM" dirty="0" smtClean="0"/>
          </a:p>
          <a:p>
            <a:endParaRPr lang="fr-CM" dirty="0" smtClean="0"/>
          </a:p>
          <a:p>
            <a:r>
              <a:rPr lang="fr-CM" i="1" dirty="0" err="1" smtClean="0"/>
              <a:t>showInvoice</a:t>
            </a:r>
            <a:r>
              <a:rPr lang="fr-CM" i="1" dirty="0" smtClean="0"/>
              <a:t>()</a:t>
            </a:r>
          </a:p>
          <a:p>
            <a:r>
              <a:rPr lang="fr-CM" i="1" dirty="0" err="1" smtClean="0"/>
              <a:t>Calculate</a:t>
            </a:r>
            <a:r>
              <a:rPr lang="fr-CM" i="1" dirty="0" smtClean="0"/>
              <a:t>()</a:t>
            </a:r>
          </a:p>
        </p:txBody>
      </p:sp>
      <p:cxnSp>
        <p:nvCxnSpPr>
          <p:cNvPr id="13" name="Connecteur en angle 12"/>
          <p:cNvCxnSpPr>
            <a:stCxn id="8" idx="1"/>
            <a:endCxn id="5" idx="3"/>
          </p:cNvCxnSpPr>
          <p:nvPr/>
        </p:nvCxnSpPr>
        <p:spPr>
          <a:xfrm rot="10800000" flipH="1">
            <a:off x="630782" y="3259768"/>
            <a:ext cx="2093679" cy="2106008"/>
          </a:xfrm>
          <a:prstGeom prst="bentConnector5">
            <a:avLst>
              <a:gd name="adj1" fmla="val -10919"/>
              <a:gd name="adj2" fmla="val 63153"/>
              <a:gd name="adj3" fmla="val 1109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4716364" y="1122625"/>
            <a:ext cx="24009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M" b="1" u="sng" dirty="0" err="1" smtClean="0"/>
              <a:t>IPayment</a:t>
            </a:r>
            <a:endParaRPr lang="fr-CM" b="1" u="sng" dirty="0" smtClean="0"/>
          </a:p>
          <a:p>
            <a:endParaRPr lang="fr-CM" b="1" u="sng" dirty="0" smtClean="0"/>
          </a:p>
          <a:p>
            <a:r>
              <a:rPr lang="fr-CM" i="1" dirty="0" err="1" smtClean="0"/>
              <a:t>Makepayment</a:t>
            </a:r>
            <a:r>
              <a:rPr lang="fr-CM" i="1" dirty="0" smtClean="0"/>
              <a:t>(): </a:t>
            </a:r>
            <a:r>
              <a:rPr lang="fr-CM" i="1" dirty="0" err="1" smtClean="0"/>
              <a:t>bool</a:t>
            </a:r>
            <a:endParaRPr lang="fr-CM" i="1" dirty="0" smtClean="0"/>
          </a:p>
        </p:txBody>
      </p:sp>
      <p:sp>
        <p:nvSpPr>
          <p:cNvPr id="32" name="ZoneTexte 31"/>
          <p:cNvSpPr txBox="1"/>
          <p:nvPr/>
        </p:nvSpPr>
        <p:spPr>
          <a:xfrm>
            <a:off x="3312826" y="2659602"/>
            <a:ext cx="252298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M" b="1" u="sng" dirty="0" smtClean="0"/>
              <a:t>Cash</a:t>
            </a:r>
          </a:p>
          <a:p>
            <a:r>
              <a:rPr lang="fr-CM" dirty="0" err="1" smtClean="0"/>
              <a:t>AmontTendered</a:t>
            </a:r>
            <a:r>
              <a:rPr lang="fr-CM" dirty="0" smtClean="0"/>
              <a:t>: double</a:t>
            </a:r>
            <a:endParaRPr lang="fr-CM" dirty="0" smtClean="0"/>
          </a:p>
          <a:p>
            <a:endParaRPr lang="fr-CM" dirty="0" smtClean="0"/>
          </a:p>
          <a:p>
            <a:r>
              <a:rPr lang="fr-CM" i="1" dirty="0" err="1" smtClean="0"/>
              <a:t>Makepayment</a:t>
            </a:r>
            <a:r>
              <a:rPr lang="fr-CM" i="1" dirty="0" smtClean="0"/>
              <a:t>(): </a:t>
            </a:r>
            <a:r>
              <a:rPr lang="fr-CM" i="1" dirty="0" err="1" smtClean="0"/>
              <a:t>bool</a:t>
            </a:r>
            <a:endParaRPr lang="fr-CM" i="1" dirty="0" smtClean="0"/>
          </a:p>
        </p:txBody>
      </p:sp>
      <p:sp>
        <p:nvSpPr>
          <p:cNvPr id="36" name="ZoneTexte 35"/>
          <p:cNvSpPr txBox="1"/>
          <p:nvPr/>
        </p:nvSpPr>
        <p:spPr>
          <a:xfrm>
            <a:off x="5031958" y="5368902"/>
            <a:ext cx="240092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M" b="1" u="sng" dirty="0" smtClean="0"/>
              <a:t>check</a:t>
            </a:r>
          </a:p>
          <a:p>
            <a:r>
              <a:rPr lang="fr-CM" dirty="0" err="1" smtClean="0"/>
              <a:t>CheckNumber</a:t>
            </a:r>
            <a:r>
              <a:rPr lang="fr-CM" dirty="0" smtClean="0"/>
              <a:t> : string</a:t>
            </a:r>
          </a:p>
          <a:p>
            <a:endParaRPr lang="fr-CM" dirty="0" smtClean="0"/>
          </a:p>
          <a:p>
            <a:r>
              <a:rPr lang="fr-CM" i="1" dirty="0" err="1" smtClean="0"/>
              <a:t>Makepayment</a:t>
            </a:r>
            <a:r>
              <a:rPr lang="fr-CM" i="1" dirty="0" smtClean="0"/>
              <a:t>(): </a:t>
            </a:r>
            <a:r>
              <a:rPr lang="fr-CM" i="1" dirty="0" err="1" smtClean="0"/>
              <a:t>bool</a:t>
            </a:r>
            <a:endParaRPr lang="fr-CM" i="1" dirty="0" smtClean="0"/>
          </a:p>
        </p:txBody>
      </p:sp>
      <p:sp>
        <p:nvSpPr>
          <p:cNvPr id="37" name="ZoneTexte 36"/>
          <p:cNvSpPr txBox="1"/>
          <p:nvPr/>
        </p:nvSpPr>
        <p:spPr>
          <a:xfrm>
            <a:off x="6152431" y="2648331"/>
            <a:ext cx="228833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M" b="1" u="sng" dirty="0" err="1" smtClean="0"/>
              <a:t>CreditCard</a:t>
            </a:r>
            <a:endParaRPr lang="fr-CM" b="1" u="sng" dirty="0" smtClean="0"/>
          </a:p>
          <a:p>
            <a:r>
              <a:rPr lang="fr-CM" dirty="0" err="1" smtClean="0"/>
              <a:t>CardNumber</a:t>
            </a:r>
            <a:r>
              <a:rPr lang="fr-CM" dirty="0" smtClean="0"/>
              <a:t>: string</a:t>
            </a:r>
          </a:p>
          <a:p>
            <a:r>
              <a:rPr lang="fr-CM" dirty="0" smtClean="0"/>
              <a:t>Expiration : date</a:t>
            </a:r>
          </a:p>
          <a:p>
            <a:r>
              <a:rPr lang="fr-CM" dirty="0" err="1" smtClean="0"/>
              <a:t>Cvv</a:t>
            </a:r>
            <a:r>
              <a:rPr lang="fr-CM" dirty="0" smtClean="0"/>
              <a:t>: string</a:t>
            </a:r>
          </a:p>
          <a:p>
            <a:endParaRPr lang="fr-CM" dirty="0" smtClean="0"/>
          </a:p>
          <a:p>
            <a:r>
              <a:rPr lang="fr-CM" i="1" dirty="0" err="1" smtClean="0"/>
              <a:t>Makepayment</a:t>
            </a:r>
            <a:r>
              <a:rPr lang="fr-CM" i="1" dirty="0" smtClean="0"/>
              <a:t>(): </a:t>
            </a:r>
            <a:r>
              <a:rPr lang="fr-CM" i="1" dirty="0" err="1" smtClean="0"/>
              <a:t>bool</a:t>
            </a:r>
            <a:endParaRPr lang="fr-CM" i="1" dirty="0" smtClean="0"/>
          </a:p>
        </p:txBody>
      </p:sp>
      <p:cxnSp>
        <p:nvCxnSpPr>
          <p:cNvPr id="56" name="Connecteur en angle 55"/>
          <p:cNvCxnSpPr>
            <a:stCxn id="32" idx="0"/>
            <a:endCxn id="31" idx="2"/>
          </p:cNvCxnSpPr>
          <p:nvPr/>
        </p:nvCxnSpPr>
        <p:spPr>
          <a:xfrm rot="5400000" flipH="1" flipV="1">
            <a:off x="4938749" y="1681525"/>
            <a:ext cx="613647" cy="13425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en angle 56"/>
          <p:cNvCxnSpPr>
            <a:stCxn id="37" idx="0"/>
            <a:endCxn id="31" idx="2"/>
          </p:cNvCxnSpPr>
          <p:nvPr/>
        </p:nvCxnSpPr>
        <p:spPr>
          <a:xfrm rot="16200000" flipV="1">
            <a:off x="6305525" y="1657256"/>
            <a:ext cx="602376" cy="13797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8521784" y="2844268"/>
            <a:ext cx="367021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M" b="1" u="sng" dirty="0" err="1" smtClean="0"/>
              <a:t>Factory</a:t>
            </a:r>
            <a:endParaRPr lang="fr-CM" b="1" u="sng" dirty="0" smtClean="0"/>
          </a:p>
          <a:p>
            <a:endParaRPr lang="fr-CM" b="1" u="sng" dirty="0" smtClean="0"/>
          </a:p>
          <a:p>
            <a:r>
              <a:rPr lang="fr-CM" i="1" dirty="0" err="1" smtClean="0"/>
              <a:t>CreateInvoice</a:t>
            </a:r>
            <a:r>
              <a:rPr lang="fr-CM" i="1" dirty="0" smtClean="0"/>
              <a:t>(): </a:t>
            </a:r>
            <a:r>
              <a:rPr lang="fr-CM" i="1" dirty="0" err="1" smtClean="0"/>
              <a:t>Invoice</a:t>
            </a:r>
            <a:endParaRPr lang="fr-CM" i="1" dirty="0" smtClean="0"/>
          </a:p>
          <a:p>
            <a:r>
              <a:rPr lang="fr-CM" i="1" dirty="0" err="1" smtClean="0"/>
              <a:t>CreateProductOrdered</a:t>
            </a:r>
            <a:r>
              <a:rPr lang="fr-CM" i="1" dirty="0" smtClean="0"/>
              <a:t>() : </a:t>
            </a:r>
            <a:r>
              <a:rPr lang="fr-CM" i="1" dirty="0" err="1" smtClean="0"/>
              <a:t>productOrderded</a:t>
            </a:r>
            <a:endParaRPr lang="fr-CM" i="1" dirty="0" smtClean="0"/>
          </a:p>
          <a:p>
            <a:r>
              <a:rPr lang="fr-CM" i="1" dirty="0" err="1" smtClean="0"/>
              <a:t>MakePayment</a:t>
            </a:r>
            <a:r>
              <a:rPr lang="fr-CM" i="1" dirty="0" smtClean="0"/>
              <a:t>(string type): </a:t>
            </a:r>
            <a:r>
              <a:rPr lang="fr-CM" i="1" dirty="0" err="1" smtClean="0"/>
              <a:t>Ipayment</a:t>
            </a:r>
            <a:endParaRPr lang="fr-CM" i="1" dirty="0" smtClean="0"/>
          </a:p>
          <a:p>
            <a:r>
              <a:rPr lang="fr-CM" i="1" dirty="0" err="1" smtClean="0"/>
              <a:t>ReadProduct</a:t>
            </a:r>
            <a:r>
              <a:rPr lang="fr-CM" i="1" dirty="0" smtClean="0"/>
              <a:t>(): </a:t>
            </a:r>
            <a:r>
              <a:rPr lang="fr-CM" i="1" dirty="0" err="1" smtClean="0"/>
              <a:t>bool</a:t>
            </a:r>
            <a:endParaRPr lang="fr-CM" i="1" dirty="0" smtClean="0"/>
          </a:p>
        </p:txBody>
      </p:sp>
      <p:sp>
        <p:nvSpPr>
          <p:cNvPr id="73" name="ZoneTexte 72"/>
          <p:cNvSpPr txBox="1"/>
          <p:nvPr/>
        </p:nvSpPr>
        <p:spPr>
          <a:xfrm>
            <a:off x="8483748" y="5645901"/>
            <a:ext cx="35752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M" b="1" u="sng" dirty="0" smtClean="0"/>
              <a:t>Singleton</a:t>
            </a:r>
          </a:p>
          <a:p>
            <a:r>
              <a:rPr lang="fr-CM" dirty="0" err="1" smtClean="0"/>
              <a:t>saleTax</a:t>
            </a:r>
            <a:r>
              <a:rPr lang="fr-CM" dirty="0" smtClean="0"/>
              <a:t>: </a:t>
            </a:r>
            <a:r>
              <a:rPr lang="fr-CM" dirty="0" err="1" smtClean="0"/>
              <a:t>const</a:t>
            </a:r>
            <a:r>
              <a:rPr lang="fr-CM" dirty="0" smtClean="0"/>
              <a:t> </a:t>
            </a:r>
            <a:r>
              <a:rPr lang="fr-CM" dirty="0" err="1" smtClean="0"/>
              <a:t>static</a:t>
            </a:r>
            <a:r>
              <a:rPr lang="fr-CM" dirty="0" smtClean="0"/>
              <a:t> double</a:t>
            </a:r>
          </a:p>
          <a:p>
            <a:r>
              <a:rPr lang="fr-CM" dirty="0" err="1" smtClean="0"/>
              <a:t>Invoice</a:t>
            </a:r>
            <a:r>
              <a:rPr lang="fr-CM" dirty="0" smtClean="0"/>
              <a:t>: </a:t>
            </a:r>
            <a:r>
              <a:rPr lang="fr-CM" dirty="0" err="1" smtClean="0"/>
              <a:t>static</a:t>
            </a:r>
            <a:r>
              <a:rPr lang="fr-CM" dirty="0" smtClean="0"/>
              <a:t> </a:t>
            </a:r>
            <a:r>
              <a:rPr lang="fr-CM" dirty="0" err="1" smtClean="0"/>
              <a:t>Invoice</a:t>
            </a:r>
            <a:endParaRPr lang="fr-CM" dirty="0" smtClean="0"/>
          </a:p>
          <a:p>
            <a:r>
              <a:rPr lang="fr-CM" dirty="0" err="1" smtClean="0"/>
              <a:t>Products</a:t>
            </a:r>
            <a:r>
              <a:rPr lang="fr-CM" dirty="0" smtClean="0"/>
              <a:t> :</a:t>
            </a:r>
            <a:r>
              <a:rPr lang="fr-CM" dirty="0"/>
              <a:t>List&lt;Product&gt; </a:t>
            </a:r>
            <a:r>
              <a:rPr lang="fr-CM" dirty="0" smtClean="0"/>
              <a:t> </a:t>
            </a:r>
            <a:r>
              <a:rPr lang="fr-CM" dirty="0" err="1" smtClean="0"/>
              <a:t>static</a:t>
            </a:r>
            <a:r>
              <a:rPr lang="fr-CM" dirty="0" smtClean="0"/>
              <a:t> </a:t>
            </a:r>
            <a:endParaRPr lang="fr-CM" dirty="0" smtClean="0"/>
          </a:p>
        </p:txBody>
      </p:sp>
      <p:cxnSp>
        <p:nvCxnSpPr>
          <p:cNvPr id="85" name="Connecteur en angle 84"/>
          <p:cNvCxnSpPr>
            <a:endCxn id="31" idx="2"/>
          </p:cNvCxnSpPr>
          <p:nvPr/>
        </p:nvCxnSpPr>
        <p:spPr>
          <a:xfrm rot="16200000" flipV="1">
            <a:off x="4351665" y="3611117"/>
            <a:ext cx="3322947" cy="1926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5703362" y="1946803"/>
            <a:ext cx="424177" cy="3611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369888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Tasks repartition</a:t>
            </a:r>
            <a:endParaRPr lang="fr-CM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8090078"/>
              </p:ext>
            </p:extLst>
          </p:nvPr>
        </p:nvGraphicFramePr>
        <p:xfrm>
          <a:off x="838200" y="1409076"/>
          <a:ext cx="10515600" cy="4902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/>
                <a:gridCol w="8250836"/>
              </a:tblGrid>
              <a:tr h="405277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User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Tasks</a:t>
                      </a:r>
                      <a:endParaRPr lang="en-US" noProof="0" dirty="0"/>
                    </a:p>
                  </a:txBody>
                  <a:tcPr/>
                </a:tc>
              </a:tr>
              <a:tr h="1598902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Adam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Create a </a:t>
                      </a:r>
                      <a:r>
                        <a:rPr lang="en-US" noProof="0" dirty="0" err="1" smtClean="0"/>
                        <a:t>Github</a:t>
                      </a:r>
                      <a:r>
                        <a:rPr lang="en-US" baseline="0" noProof="0" dirty="0" smtClean="0"/>
                        <a:t> repos</a:t>
                      </a:r>
                    </a:p>
                    <a:p>
                      <a:r>
                        <a:rPr lang="en-US" baseline="0" noProof="0" dirty="0" smtClean="0"/>
                        <a:t>Pull the initial project</a:t>
                      </a:r>
                    </a:p>
                    <a:p>
                      <a:r>
                        <a:rPr lang="en-US" baseline="0" noProof="0" dirty="0" smtClean="0"/>
                        <a:t>Code class diagram</a:t>
                      </a:r>
                    </a:p>
                    <a:p>
                      <a:r>
                        <a:rPr lang="en-US" noProof="0" dirty="0" smtClean="0"/>
                        <a:t>Presents the code</a:t>
                      </a:r>
                    </a:p>
                    <a:p>
                      <a:r>
                        <a:rPr lang="en-US" noProof="0" dirty="0" smtClean="0"/>
                        <a:t>Code</a:t>
                      </a:r>
                      <a:r>
                        <a:rPr lang="en-US" baseline="0" noProof="0" dirty="0" smtClean="0"/>
                        <a:t> the controller </a:t>
                      </a:r>
                      <a:endParaRPr lang="en-US" noProof="0" dirty="0"/>
                    </a:p>
                  </a:txBody>
                  <a:tcPr/>
                </a:tc>
              </a:tr>
              <a:tr h="1299108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David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Code</a:t>
                      </a:r>
                      <a:r>
                        <a:rPr lang="en-US" baseline="0" noProof="0" dirty="0" smtClean="0"/>
                        <a:t> the controller and factory</a:t>
                      </a:r>
                      <a:endParaRPr lang="en-US" noProof="0" dirty="0" smtClean="0"/>
                    </a:p>
                    <a:p>
                      <a:r>
                        <a:rPr lang="en-US" noProof="0" dirty="0" smtClean="0"/>
                        <a:t>Code the view</a:t>
                      </a:r>
                    </a:p>
                    <a:p>
                      <a:r>
                        <a:rPr lang="en-US" noProof="0" dirty="0" smtClean="0"/>
                        <a:t>Test</a:t>
                      </a:r>
                      <a:r>
                        <a:rPr lang="en-US" baseline="0" noProof="0" dirty="0" smtClean="0"/>
                        <a:t> the code</a:t>
                      </a:r>
                    </a:p>
                    <a:p>
                      <a:r>
                        <a:rPr lang="en-US" baseline="0" noProof="0" dirty="0" smtClean="0"/>
                        <a:t>Demo the project</a:t>
                      </a:r>
                      <a:endParaRPr lang="en-US" noProof="0" dirty="0"/>
                    </a:p>
                  </a:txBody>
                  <a:tcPr/>
                </a:tc>
              </a:tr>
              <a:tr h="1598902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Albert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Make reporting</a:t>
                      </a:r>
                    </a:p>
                    <a:p>
                      <a:r>
                        <a:rPr lang="en-US" noProof="0" dirty="0" smtClean="0"/>
                        <a:t>Design classes / code methods</a:t>
                      </a:r>
                    </a:p>
                    <a:p>
                      <a:r>
                        <a:rPr lang="en-US" baseline="0" noProof="0" dirty="0" smtClean="0"/>
                        <a:t>Presents the first part of the project</a:t>
                      </a:r>
                    </a:p>
                    <a:p>
                      <a:r>
                        <a:rPr lang="en-US" baseline="0" noProof="0" dirty="0" smtClean="0"/>
                        <a:t>code the </a:t>
                      </a:r>
                      <a:r>
                        <a:rPr lang="en-US" baseline="0" noProof="0" dirty="0" err="1" smtClean="0"/>
                        <a:t>addproduct</a:t>
                      </a:r>
                      <a:endParaRPr lang="en-US" baseline="0" noProof="0" dirty="0" smtClean="0"/>
                    </a:p>
                    <a:p>
                      <a:r>
                        <a:rPr lang="en-US" baseline="0" noProof="0" dirty="0" smtClean="0"/>
                        <a:t>test the project </a:t>
                      </a:r>
                      <a:endParaRPr lang="en-US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17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Notions</a:t>
            </a:r>
            <a:r>
              <a:rPr lang="en-US" baseline="0" noProof="0" dirty="0" smtClean="0"/>
              <a:t> covered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60930"/>
            <a:ext cx="10515600" cy="4351338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List</a:t>
            </a:r>
          </a:p>
          <a:p>
            <a:r>
              <a:rPr lang="en-US" noProof="0" dirty="0" smtClean="0"/>
              <a:t>OOP :</a:t>
            </a:r>
            <a:r>
              <a:rPr lang="en-US" baseline="0" noProof="0" dirty="0" smtClean="0"/>
              <a:t> </a:t>
            </a:r>
            <a:r>
              <a:rPr lang="en-US" noProof="0" dirty="0" smtClean="0"/>
              <a:t>Classes – </a:t>
            </a:r>
            <a:r>
              <a:rPr lang="en-US" noProof="0" dirty="0" err="1" smtClean="0"/>
              <a:t>Inheritage</a:t>
            </a:r>
            <a:r>
              <a:rPr lang="en-US" noProof="0" dirty="0" smtClean="0"/>
              <a:t>- Interface </a:t>
            </a:r>
            <a:r>
              <a:rPr lang="en-US" noProof="0" dirty="0" smtClean="0"/>
              <a:t>–Polymorphism –override </a:t>
            </a:r>
            <a:endParaRPr lang="en-US" noProof="0" dirty="0" smtClean="0"/>
          </a:p>
          <a:p>
            <a:r>
              <a:rPr lang="en-US" baseline="0" noProof="0" dirty="0" smtClean="0"/>
              <a:t>Design pattern </a:t>
            </a:r>
          </a:p>
          <a:p>
            <a:pPr lvl="1"/>
            <a:r>
              <a:rPr lang="en-US" baseline="0" noProof="0" dirty="0" smtClean="0"/>
              <a:t> singleton and factory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</a:t>
            </a:r>
            <a:r>
              <a:rPr lang="en-US" sz="2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MVC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FIO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</a:t>
            </a:r>
            <a:endParaRPr lang="en-US" sz="2800" dirty="0" smtClean="0">
              <a:effectLst/>
            </a:endParaRPr>
          </a:p>
          <a:p>
            <a:r>
              <a:rPr lang="en-US" noProof="0" dirty="0" smtClean="0"/>
              <a:t>Text</a:t>
            </a:r>
            <a:r>
              <a:rPr lang="en-US" baseline="0" noProof="0" dirty="0" smtClean="0"/>
              <a:t> output formatting</a:t>
            </a:r>
          </a:p>
        </p:txBody>
      </p:sp>
    </p:spTree>
    <p:extLst>
      <p:ext uri="{BB962C8B-B14F-4D97-AF65-F5344CB8AC3E}">
        <p14:creationId xmlns:p14="http://schemas.microsoft.com/office/powerpoint/2010/main" val="1745584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Code demo and project</a:t>
            </a:r>
            <a:r>
              <a:rPr lang="en-US" baseline="0" noProof="0" dirty="0" smtClean="0"/>
              <a:t> testing</a:t>
            </a:r>
            <a:endParaRPr lang="fr-CM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M" dirty="0"/>
          </a:p>
        </p:txBody>
      </p:sp>
    </p:spTree>
    <p:extLst>
      <p:ext uri="{BB962C8B-B14F-4D97-AF65-F5344CB8AC3E}">
        <p14:creationId xmlns:p14="http://schemas.microsoft.com/office/powerpoint/2010/main" val="6936396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367</Words>
  <Application>Microsoft Office PowerPoint</Application>
  <PresentationFormat>Grand écran</PresentationFormat>
  <Paragraphs>95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MIDTERM PROJECT Point of sale Terminal</vt:lpstr>
      <vt:lpstr>Understanding of the project</vt:lpstr>
      <vt:lpstr>How it will work</vt:lpstr>
      <vt:lpstr>Functional Class diagram</vt:lpstr>
      <vt:lpstr>Tasks repartition</vt:lpstr>
      <vt:lpstr>Notions covered</vt:lpstr>
      <vt:lpstr>Code demo and project testing</vt:lpstr>
    </vt:vector>
  </TitlesOfParts>
  <Company>ASENGO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PROJECT Point of sale</dc:title>
  <dc:creator>NGOUDJOU ALBERT S</dc:creator>
  <cp:lastModifiedBy>NGOUDJOU ALBERT S</cp:lastModifiedBy>
  <cp:revision>24</cp:revision>
  <dcterms:created xsi:type="dcterms:W3CDTF">2018-02-11T21:37:40Z</dcterms:created>
  <dcterms:modified xsi:type="dcterms:W3CDTF">2018-02-12T12:11:21Z</dcterms:modified>
</cp:coreProperties>
</file>