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GjgMjto5fkN2p5/icgtt6MY/e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Bioreactor control 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437" y="3602038"/>
            <a:ext cx="7772400" cy="100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</a:rPr>
              <a:t>Motivation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100" y="1268988"/>
            <a:ext cx="5949589" cy="522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5404725" y="1006850"/>
            <a:ext cx="1690800" cy="10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9717525" y="1269000"/>
            <a:ext cx="1737900" cy="18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908150" y="2865075"/>
            <a:ext cx="855300" cy="18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0287450" y="4245875"/>
            <a:ext cx="855300" cy="4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6425" y="2712900"/>
            <a:ext cx="4217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We can use genetically engineered cells to produce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useful products e.g. Insulin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08160" y="1343918"/>
            <a:ext cx="4821780" cy="415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Co-cultures have been shown to perform better at many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Production of ethanol for Biofuels, using two E.coli strains [1] and four yeast strains [2]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Fermentation of xylose and glucose [3]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Co-cultures allow us to divide the metabolic load exerted by complex reaction pathways [4]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940" y="2216258"/>
            <a:ext cx="6977884" cy="275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0" y="5500335"/>
            <a:ext cx="1222669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 Hyun-Dong Shin et al. “Escherichia coli binary culture engineered for direct fermentation of hemicellulose to a biofuel”  (2010 )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Garima Goyal et al. “Simultaneous cell growth and ethanol production from cellulose by an engineered yeast consortium displaying a functional mini-cellulosome” (2011)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Mark A Eiteman, Sarah A Lee, and Elliot Altman. “A co-fermentation strategy to consume sugar mixtures effectively” (2008)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Kang Zhou et al. “Distributing a metabolic pathway among a microbial consortium enhances production of natural products” (2015)</a:t>
            </a:r>
            <a:endParaRPr/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</a:rPr>
              <a:t>Motivation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518700" y="4825325"/>
            <a:ext cx="64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Image reproduced from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273804" y="1405673"/>
            <a:ext cx="1175288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Barriers to the adoption of co-cultures include: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Competitive exclusion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Hard to predict long term behavior, due to factors such as genetic drift [5]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increasing difficulty to establish a stable system as the number of populations is increased [6]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</a:rPr>
              <a:t>Motivation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4196" y="3064504"/>
            <a:ext cx="5334000" cy="381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0" y="4886838"/>
            <a:ext cx="6408549" cy="179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Matthew S Croughan, Konstantin B Konstantinov, and Charles Cooney. “The future of industrial bioprocessing: Batch or continuous?” (2015)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Jasmine Shong, Manuel Rafael Jimenez Diaz, and Cynthia H Collins. “Towards synthetic microbial consortia for bioprocessing” (2012)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2582" y="-1318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setup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630" y="5741285"/>
            <a:ext cx="7772400" cy="105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025" y="805199"/>
            <a:ext cx="6534625" cy="4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00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600" y="1268988"/>
            <a:ext cx="6947569" cy="522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62947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efficiency 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825" y="1031513"/>
            <a:ext cx="8222889" cy="522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241852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Product optimisation 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075" y="1253538"/>
            <a:ext cx="6541153" cy="509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ctrTitle"/>
          </p:nvPr>
        </p:nvSpPr>
        <p:spPr>
          <a:xfrm>
            <a:off x="1126435" y="3968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Optimal experimental design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104" y="4073594"/>
            <a:ext cx="7772400" cy="115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2022-12-29T12:10:19Z</dcterms:created>
  <dc:creator>Treloar, Neythen</dc:creator>
</cp:coreProperties>
</file>