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9" r:id="rId5"/>
    <p:sldId id="258" r:id="rId6"/>
    <p:sldId id="257" r:id="rId7"/>
    <p:sldId id="262" r:id="rId8"/>
    <p:sldId id="263" r:id="rId9"/>
    <p:sldId id="264" r:id="rId10"/>
    <p:sldId id="265" r:id="rId11"/>
    <p:sldId id="266" r:id="rId12"/>
    <p:sldId id="268"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876375-F54F-4022-BF13-4B630509258E}"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3C768-1D23-4590-991A-278A10D6250B}" type="slidenum">
              <a:rPr lang="en-US" smtClean="0"/>
              <a:t>‹#›</a:t>
            </a:fld>
            <a:endParaRPr lang="en-US"/>
          </a:p>
        </p:txBody>
      </p:sp>
    </p:spTree>
    <p:extLst>
      <p:ext uri="{BB962C8B-B14F-4D97-AF65-F5344CB8AC3E}">
        <p14:creationId xmlns:p14="http://schemas.microsoft.com/office/powerpoint/2010/main" val="250481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76375-F54F-4022-BF13-4B630509258E}"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3C768-1D23-4590-991A-278A10D6250B}" type="slidenum">
              <a:rPr lang="en-US" smtClean="0"/>
              <a:t>‹#›</a:t>
            </a:fld>
            <a:endParaRPr lang="en-US"/>
          </a:p>
        </p:txBody>
      </p:sp>
    </p:spTree>
    <p:extLst>
      <p:ext uri="{BB962C8B-B14F-4D97-AF65-F5344CB8AC3E}">
        <p14:creationId xmlns:p14="http://schemas.microsoft.com/office/powerpoint/2010/main" val="1718277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76375-F54F-4022-BF13-4B630509258E}"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3C768-1D23-4590-991A-278A10D6250B}" type="slidenum">
              <a:rPr lang="en-US" smtClean="0"/>
              <a:t>‹#›</a:t>
            </a:fld>
            <a:endParaRPr lang="en-US"/>
          </a:p>
        </p:txBody>
      </p:sp>
    </p:spTree>
    <p:extLst>
      <p:ext uri="{BB962C8B-B14F-4D97-AF65-F5344CB8AC3E}">
        <p14:creationId xmlns:p14="http://schemas.microsoft.com/office/powerpoint/2010/main" val="317603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76375-F54F-4022-BF13-4B630509258E}"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3C768-1D23-4590-991A-278A10D6250B}" type="slidenum">
              <a:rPr lang="en-US" smtClean="0"/>
              <a:t>‹#›</a:t>
            </a:fld>
            <a:endParaRPr lang="en-US"/>
          </a:p>
        </p:txBody>
      </p:sp>
    </p:spTree>
    <p:extLst>
      <p:ext uri="{BB962C8B-B14F-4D97-AF65-F5344CB8AC3E}">
        <p14:creationId xmlns:p14="http://schemas.microsoft.com/office/powerpoint/2010/main" val="22306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76375-F54F-4022-BF13-4B630509258E}"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3C768-1D23-4590-991A-278A10D6250B}" type="slidenum">
              <a:rPr lang="en-US" smtClean="0"/>
              <a:t>‹#›</a:t>
            </a:fld>
            <a:endParaRPr lang="en-US"/>
          </a:p>
        </p:txBody>
      </p:sp>
    </p:spTree>
    <p:extLst>
      <p:ext uri="{BB962C8B-B14F-4D97-AF65-F5344CB8AC3E}">
        <p14:creationId xmlns:p14="http://schemas.microsoft.com/office/powerpoint/2010/main" val="67673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876375-F54F-4022-BF13-4B630509258E}"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3C768-1D23-4590-991A-278A10D6250B}" type="slidenum">
              <a:rPr lang="en-US" smtClean="0"/>
              <a:t>‹#›</a:t>
            </a:fld>
            <a:endParaRPr lang="en-US"/>
          </a:p>
        </p:txBody>
      </p:sp>
    </p:spTree>
    <p:extLst>
      <p:ext uri="{BB962C8B-B14F-4D97-AF65-F5344CB8AC3E}">
        <p14:creationId xmlns:p14="http://schemas.microsoft.com/office/powerpoint/2010/main" val="293160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76375-F54F-4022-BF13-4B630509258E}"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D3C768-1D23-4590-991A-278A10D6250B}" type="slidenum">
              <a:rPr lang="en-US" smtClean="0"/>
              <a:t>‹#›</a:t>
            </a:fld>
            <a:endParaRPr lang="en-US"/>
          </a:p>
        </p:txBody>
      </p:sp>
    </p:spTree>
    <p:extLst>
      <p:ext uri="{BB962C8B-B14F-4D97-AF65-F5344CB8AC3E}">
        <p14:creationId xmlns:p14="http://schemas.microsoft.com/office/powerpoint/2010/main" val="1541488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876375-F54F-4022-BF13-4B630509258E}"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D3C768-1D23-4590-991A-278A10D6250B}" type="slidenum">
              <a:rPr lang="en-US" smtClean="0"/>
              <a:t>‹#›</a:t>
            </a:fld>
            <a:endParaRPr lang="en-US"/>
          </a:p>
        </p:txBody>
      </p:sp>
    </p:spTree>
    <p:extLst>
      <p:ext uri="{BB962C8B-B14F-4D97-AF65-F5344CB8AC3E}">
        <p14:creationId xmlns:p14="http://schemas.microsoft.com/office/powerpoint/2010/main" val="265582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76375-F54F-4022-BF13-4B630509258E}"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D3C768-1D23-4590-991A-278A10D6250B}" type="slidenum">
              <a:rPr lang="en-US" smtClean="0"/>
              <a:t>‹#›</a:t>
            </a:fld>
            <a:endParaRPr lang="en-US"/>
          </a:p>
        </p:txBody>
      </p:sp>
    </p:spTree>
    <p:extLst>
      <p:ext uri="{BB962C8B-B14F-4D97-AF65-F5344CB8AC3E}">
        <p14:creationId xmlns:p14="http://schemas.microsoft.com/office/powerpoint/2010/main" val="202678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76375-F54F-4022-BF13-4B630509258E}"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3C768-1D23-4590-991A-278A10D6250B}" type="slidenum">
              <a:rPr lang="en-US" smtClean="0"/>
              <a:t>‹#›</a:t>
            </a:fld>
            <a:endParaRPr lang="en-US"/>
          </a:p>
        </p:txBody>
      </p:sp>
    </p:spTree>
    <p:extLst>
      <p:ext uri="{BB962C8B-B14F-4D97-AF65-F5344CB8AC3E}">
        <p14:creationId xmlns:p14="http://schemas.microsoft.com/office/powerpoint/2010/main" val="273373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76375-F54F-4022-BF13-4B630509258E}"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3C768-1D23-4590-991A-278A10D6250B}" type="slidenum">
              <a:rPr lang="en-US" smtClean="0"/>
              <a:t>‹#›</a:t>
            </a:fld>
            <a:endParaRPr lang="en-US"/>
          </a:p>
        </p:txBody>
      </p:sp>
    </p:spTree>
    <p:extLst>
      <p:ext uri="{BB962C8B-B14F-4D97-AF65-F5344CB8AC3E}">
        <p14:creationId xmlns:p14="http://schemas.microsoft.com/office/powerpoint/2010/main" val="133282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76375-F54F-4022-BF13-4B630509258E}" type="datetimeFigureOut">
              <a:rPr lang="en-US" smtClean="0"/>
              <a:t>3/10/2023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3C768-1D23-4590-991A-278A10D6250B}" type="slidenum">
              <a:rPr lang="en-US" smtClean="0"/>
              <a:t>‹#›</a:t>
            </a:fld>
            <a:endParaRPr lang="en-US"/>
          </a:p>
        </p:txBody>
      </p:sp>
    </p:spTree>
    <p:extLst>
      <p:ext uri="{BB962C8B-B14F-4D97-AF65-F5344CB8AC3E}">
        <p14:creationId xmlns:p14="http://schemas.microsoft.com/office/powerpoint/2010/main" val="4274959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4695"/>
            <a:ext cx="9496926" cy="1503947"/>
          </a:xfrm>
        </p:spPr>
        <p:txBody>
          <a:bodyPr>
            <a:normAutofit/>
          </a:bodyPr>
          <a:lstStyle/>
          <a:p>
            <a:r>
              <a:rPr lang="en-US" sz="4800" b="1" dirty="0">
                <a:latin typeface="Arial" panose="020B0604020202020204" pitchFamily="34" charset="0"/>
                <a:cs typeface="Arial" panose="020B0604020202020204" pitchFamily="34" charset="0"/>
              </a:rPr>
              <a:t>RESPONSIBLE CONSUMPTION AND PRODUCTION</a:t>
            </a:r>
            <a:endParaRPr lang="en-US" sz="4800" dirty="0"/>
          </a:p>
        </p:txBody>
      </p:sp>
      <p:sp>
        <p:nvSpPr>
          <p:cNvPr id="3" name="Subtitle 2"/>
          <p:cNvSpPr>
            <a:spLocks noGrp="1"/>
          </p:cNvSpPr>
          <p:nvPr>
            <p:ph type="subTitle" idx="1"/>
          </p:nvPr>
        </p:nvSpPr>
        <p:spPr>
          <a:xfrm>
            <a:off x="1700463" y="2261937"/>
            <a:ext cx="9144000" cy="3489158"/>
          </a:xfrm>
        </p:spPr>
        <p:txBody>
          <a:bodyPr/>
          <a:lstStyle/>
          <a:p>
            <a:r>
              <a:rPr lang="en-US" dirty="0">
                <a:latin typeface="Arial" panose="020B0604020202020204" pitchFamily="34" charset="0"/>
                <a:cs typeface="Arial" panose="020B0604020202020204" pitchFamily="34" charset="0"/>
              </a:rPr>
              <a:t>GROUP E</a:t>
            </a:r>
          </a:p>
          <a:p>
            <a:r>
              <a:rPr lang="en-US" dirty="0">
                <a:latin typeface="Arial" panose="020B0604020202020204" pitchFamily="34" charset="0"/>
                <a:cs typeface="Arial" panose="020B0604020202020204" pitchFamily="34" charset="0"/>
              </a:rPr>
              <a:t>GROUP MEMBERS:</a:t>
            </a:r>
          </a:p>
          <a:p>
            <a:r>
              <a:rPr lang="en-US" dirty="0">
                <a:latin typeface="Arial" panose="020B0604020202020204" pitchFamily="34" charset="0"/>
                <a:cs typeface="Arial" panose="020B0604020202020204" pitchFamily="34" charset="0"/>
              </a:rPr>
              <a:t>MUHAMMAD ASYRAF HAFIDZI BIN ABDUL LATIFF</a:t>
            </a:r>
          </a:p>
          <a:p>
            <a:r>
              <a:rPr lang="en-US" dirty="0">
                <a:latin typeface="Arial" panose="020B0604020202020204" pitchFamily="34" charset="0"/>
                <a:cs typeface="Arial" panose="020B0604020202020204" pitchFamily="34" charset="0"/>
              </a:rPr>
              <a:t>MUHAMMAD NIAMAT BIN ZAINON</a:t>
            </a:r>
          </a:p>
          <a:p>
            <a:r>
              <a:rPr lang="en-US" dirty="0">
                <a:latin typeface="Arial" panose="020B0604020202020204" pitchFamily="34" charset="0"/>
                <a:cs typeface="Arial" panose="020B0604020202020204" pitchFamily="34" charset="0"/>
              </a:rPr>
              <a:t>MUHAMMAD AMIR DZAKWAN BIN ALIAS</a:t>
            </a:r>
          </a:p>
          <a:p>
            <a:r>
              <a:rPr lang="en-US" dirty="0">
                <a:latin typeface="Arial" panose="020B0604020202020204" pitchFamily="34" charset="0"/>
                <a:cs typeface="Arial" panose="020B0604020202020204" pitchFamily="34" charset="0"/>
              </a:rPr>
              <a:t>ADAM BIN MOHD SALIM</a:t>
            </a:r>
          </a:p>
          <a:p>
            <a:r>
              <a:rPr lang="en-US" dirty="0">
                <a:latin typeface="Arial" panose="020B0604020202020204" pitchFamily="34" charset="0"/>
                <a:cs typeface="Arial" panose="020B0604020202020204" pitchFamily="34" charset="0"/>
              </a:rPr>
              <a:t>ANSHARI BIN AMRAN</a:t>
            </a:r>
          </a:p>
          <a:p>
            <a:endParaRPr lang="en-US" dirty="0"/>
          </a:p>
          <a:p>
            <a:endParaRPr lang="en-US" dirty="0"/>
          </a:p>
        </p:txBody>
      </p:sp>
    </p:spTree>
    <p:extLst>
      <p:ext uri="{BB962C8B-B14F-4D97-AF65-F5344CB8AC3E}">
        <p14:creationId xmlns:p14="http://schemas.microsoft.com/office/powerpoint/2010/main" val="2256487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929" y="675249"/>
            <a:ext cx="10058400" cy="5660798"/>
          </a:xfrm>
          <a:prstGeom prst="rect">
            <a:avLst/>
          </a:prstGeom>
        </p:spPr>
      </p:pic>
    </p:spTree>
    <p:extLst>
      <p:ext uri="{BB962C8B-B14F-4D97-AF65-F5344CB8AC3E}">
        <p14:creationId xmlns:p14="http://schemas.microsoft.com/office/powerpoint/2010/main" val="209188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657225"/>
            <a:ext cx="10058400" cy="5420360"/>
          </a:xfrm>
          <a:prstGeom prst="rect">
            <a:avLst/>
          </a:prstGeom>
        </p:spPr>
      </p:pic>
    </p:spTree>
    <p:extLst>
      <p:ext uri="{BB962C8B-B14F-4D97-AF65-F5344CB8AC3E}">
        <p14:creationId xmlns:p14="http://schemas.microsoft.com/office/powerpoint/2010/main" val="163517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023" y="778877"/>
            <a:ext cx="10164514" cy="5477544"/>
          </a:xfrm>
        </p:spPr>
      </p:pic>
    </p:spTree>
    <p:extLst>
      <p:ext uri="{BB962C8B-B14F-4D97-AF65-F5344CB8AC3E}">
        <p14:creationId xmlns:p14="http://schemas.microsoft.com/office/powerpoint/2010/main" val="396010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847" y="782052"/>
            <a:ext cx="10158619" cy="5474367"/>
          </a:xfrm>
        </p:spPr>
      </p:pic>
    </p:spTree>
    <p:extLst>
      <p:ext uri="{BB962C8B-B14F-4D97-AF65-F5344CB8AC3E}">
        <p14:creationId xmlns:p14="http://schemas.microsoft.com/office/powerpoint/2010/main" val="317089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657225"/>
            <a:ext cx="10058400" cy="5420360"/>
          </a:xfrm>
          <a:prstGeom prst="rect">
            <a:avLst/>
          </a:prstGeom>
        </p:spPr>
      </p:pic>
    </p:spTree>
    <p:extLst>
      <p:ext uri="{BB962C8B-B14F-4D97-AF65-F5344CB8AC3E}">
        <p14:creationId xmlns:p14="http://schemas.microsoft.com/office/powerpoint/2010/main" val="227396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2312963" cy="886900"/>
          </a:xfrm>
        </p:spPr>
        <p:txBody>
          <a:bodyPr>
            <a:normAutofit/>
          </a:bodyPr>
          <a:lstStyle/>
          <a:p>
            <a:r>
              <a:rPr lang="en-US" sz="3200" b="1" dirty="0"/>
              <a:t>Introduction</a:t>
            </a:r>
          </a:p>
        </p:txBody>
      </p:sp>
      <p:sp>
        <p:nvSpPr>
          <p:cNvPr id="3" name="Content Placeholder 2"/>
          <p:cNvSpPr>
            <a:spLocks noGrp="1"/>
          </p:cNvSpPr>
          <p:nvPr>
            <p:ph idx="1"/>
          </p:nvPr>
        </p:nvSpPr>
        <p:spPr>
          <a:xfrm>
            <a:off x="838200" y="1252026"/>
            <a:ext cx="10515600" cy="4924937"/>
          </a:xfrm>
        </p:spPr>
        <p:txBody>
          <a:bodyPr>
            <a:normAutofit/>
          </a:bodyPr>
          <a:lstStyle/>
          <a:p>
            <a:pPr>
              <a:lnSpc>
                <a:spcPct val="150000"/>
              </a:lnSpc>
            </a:pPr>
            <a:r>
              <a:rPr lang="en-US" sz="2400" dirty="0"/>
              <a:t>In Perlis, there is no innovative and systematic system to be a medium to sell and buy used items such as antique. As the phrase, another man trash is another man treasure. Monitoring used items is very important to optimize garbage resources, and cost and reduces manpower to handle the garbage collection. his can be done using e-commerce trading. Ecommerce or electronic commerce is the trading of goods and services on the internet.</a:t>
            </a:r>
          </a:p>
        </p:txBody>
      </p:sp>
    </p:spTree>
    <p:extLst>
      <p:ext uri="{BB962C8B-B14F-4D97-AF65-F5344CB8AC3E}">
        <p14:creationId xmlns:p14="http://schemas.microsoft.com/office/powerpoint/2010/main" val="55004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384884" cy="826000"/>
          </a:xfrm>
        </p:spPr>
        <p:txBody>
          <a:bodyPr>
            <a:normAutofit/>
          </a:bodyPr>
          <a:lstStyle/>
          <a:p>
            <a:r>
              <a:rPr lang="en-US" sz="3200" b="1" dirty="0"/>
              <a:t>Problem Statement</a:t>
            </a:r>
          </a:p>
        </p:txBody>
      </p:sp>
      <p:sp>
        <p:nvSpPr>
          <p:cNvPr id="3" name="Content Placeholder 2"/>
          <p:cNvSpPr>
            <a:spLocks noGrp="1"/>
          </p:cNvSpPr>
          <p:nvPr>
            <p:ph idx="1"/>
          </p:nvPr>
        </p:nvSpPr>
        <p:spPr>
          <a:xfrm>
            <a:off x="838200" y="1505243"/>
            <a:ext cx="10515600" cy="4671720"/>
          </a:xfrm>
        </p:spPr>
        <p:txBody>
          <a:bodyPr>
            <a:normAutofit/>
          </a:bodyPr>
          <a:lstStyle/>
          <a:p>
            <a:pPr>
              <a:lnSpc>
                <a:spcPct val="150000"/>
              </a:lnSpc>
            </a:pPr>
            <a:r>
              <a:rPr lang="en-US" sz="2400" dirty="0"/>
              <a:t>Malaysians throw away 36,699 tons of garbage every day. This means that every Malaysian throws away 1.17kg of solid waste on an average. Domestic waste is any solid waste produced from household and commercial activities. Current garbage collection is required a huge amount of human energy. Thus, It will create an unhygienic condition for surrounding environment.</a:t>
            </a:r>
          </a:p>
        </p:txBody>
      </p:sp>
    </p:spTree>
    <p:extLst>
      <p:ext uri="{BB962C8B-B14F-4D97-AF65-F5344CB8AC3E}">
        <p14:creationId xmlns:p14="http://schemas.microsoft.com/office/powerpoint/2010/main" val="177806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6"/>
            <a:ext cx="2013284" cy="705685"/>
          </a:xfrm>
        </p:spPr>
        <p:txBody>
          <a:bodyPr>
            <a:normAutofit/>
          </a:bodyPr>
          <a:lstStyle/>
          <a:p>
            <a:r>
              <a:rPr lang="en-US" sz="3200" b="1" dirty="0"/>
              <a:t>Objectives</a:t>
            </a:r>
          </a:p>
        </p:txBody>
      </p:sp>
      <p:sp>
        <p:nvSpPr>
          <p:cNvPr id="3" name="Content Placeholder 2"/>
          <p:cNvSpPr>
            <a:spLocks noGrp="1"/>
          </p:cNvSpPr>
          <p:nvPr>
            <p:ph idx="1"/>
          </p:nvPr>
        </p:nvSpPr>
        <p:spPr>
          <a:xfrm>
            <a:off x="838201" y="1392702"/>
            <a:ext cx="10515600" cy="4525490"/>
          </a:xfrm>
        </p:spPr>
        <p:txBody>
          <a:bodyPr>
            <a:normAutofit/>
          </a:bodyPr>
          <a:lstStyle/>
          <a:p>
            <a:pPr>
              <a:lnSpc>
                <a:spcPct val="150000"/>
              </a:lnSpc>
            </a:pPr>
            <a:r>
              <a:rPr lang="en-US" sz="2400" dirty="0"/>
              <a:t>The main objectives of the project are:</a:t>
            </a:r>
          </a:p>
          <a:p>
            <a:pPr>
              <a:lnSpc>
                <a:spcPct val="150000"/>
              </a:lnSpc>
            </a:pPr>
            <a:r>
              <a:rPr lang="en-US" sz="2400" dirty="0"/>
              <a:t>1. To study the use of programming in helping to reduce garbage.</a:t>
            </a:r>
          </a:p>
          <a:p>
            <a:pPr>
              <a:lnSpc>
                <a:spcPct val="150000"/>
              </a:lnSpc>
            </a:pPr>
            <a:r>
              <a:rPr lang="en-US" sz="2400" dirty="0"/>
              <a:t>2. To design a medium or market place for used items.</a:t>
            </a:r>
          </a:p>
          <a:p>
            <a:pPr>
              <a:lnSpc>
                <a:spcPct val="150000"/>
              </a:lnSpc>
            </a:pPr>
            <a:r>
              <a:rPr lang="en-US" sz="2400" dirty="0"/>
              <a:t>3. To develop a medium or market place for used item.</a:t>
            </a:r>
          </a:p>
        </p:txBody>
      </p:sp>
    </p:spTree>
    <p:extLst>
      <p:ext uri="{BB962C8B-B14F-4D97-AF65-F5344CB8AC3E}">
        <p14:creationId xmlns:p14="http://schemas.microsoft.com/office/powerpoint/2010/main" val="322155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2675021" cy="681621"/>
          </a:xfrm>
        </p:spPr>
        <p:txBody>
          <a:bodyPr>
            <a:normAutofit/>
          </a:bodyPr>
          <a:lstStyle/>
          <a:p>
            <a:pPr algn="ctr"/>
            <a:r>
              <a:rPr lang="en-US" sz="3200" b="1" dirty="0"/>
              <a:t>Project Design</a:t>
            </a:r>
          </a:p>
        </p:txBody>
      </p:sp>
      <p:pic>
        <p:nvPicPr>
          <p:cNvPr id="5" name="Picture 4">
            <a:extLst>
              <a:ext uri="{FF2B5EF4-FFF2-40B4-BE49-F238E27FC236}">
                <a16:creationId xmlns:a16="http://schemas.microsoft.com/office/drawing/2014/main" id="{E90A25F7-3556-AF09-8094-80E5157CCF93}"/>
              </a:ext>
            </a:extLst>
          </p:cNvPr>
          <p:cNvPicPr>
            <a:picLocks noChangeAspect="1"/>
          </p:cNvPicPr>
          <p:nvPr/>
        </p:nvPicPr>
        <p:blipFill>
          <a:blip r:embed="rId2"/>
          <a:stretch>
            <a:fillRect/>
          </a:stretch>
        </p:blipFill>
        <p:spPr>
          <a:xfrm>
            <a:off x="3449575" y="1046747"/>
            <a:ext cx="4824413" cy="5626326"/>
          </a:xfrm>
          <a:prstGeom prst="rect">
            <a:avLst/>
          </a:prstGeom>
        </p:spPr>
      </p:pic>
    </p:spTree>
    <p:extLst>
      <p:ext uri="{BB962C8B-B14F-4D97-AF65-F5344CB8AC3E}">
        <p14:creationId xmlns:p14="http://schemas.microsoft.com/office/powerpoint/2010/main" val="181586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034589" cy="765843"/>
          </a:xfrm>
        </p:spPr>
        <p:txBody>
          <a:bodyPr>
            <a:normAutofit/>
          </a:bodyPr>
          <a:lstStyle/>
          <a:p>
            <a:r>
              <a:rPr lang="en-US" sz="3200" b="1" dirty="0"/>
              <a:t>Development Software</a:t>
            </a:r>
          </a:p>
        </p:txBody>
      </p:sp>
      <p:sp>
        <p:nvSpPr>
          <p:cNvPr id="3" name="Content Placeholder 2"/>
          <p:cNvSpPr>
            <a:spLocks noGrp="1"/>
          </p:cNvSpPr>
          <p:nvPr>
            <p:ph idx="1"/>
          </p:nvPr>
        </p:nvSpPr>
        <p:spPr>
          <a:xfrm>
            <a:off x="838200" y="1460832"/>
            <a:ext cx="10515600" cy="4351338"/>
          </a:xfrm>
        </p:spPr>
        <p:txBody>
          <a:bodyPr/>
          <a:lstStyle/>
          <a:p>
            <a:pPr>
              <a:lnSpc>
                <a:spcPct val="150000"/>
              </a:lnSpc>
            </a:pPr>
            <a:r>
              <a:rPr lang="en-US" sz="2400" dirty="0"/>
              <a:t>This project was developed using several main development software.</a:t>
            </a:r>
          </a:p>
          <a:p>
            <a:pPr>
              <a:lnSpc>
                <a:spcPct val="150000"/>
              </a:lnSpc>
            </a:pPr>
            <a:r>
              <a:rPr lang="en-US" sz="2400" dirty="0"/>
              <a:t>Such are:	Angular, </a:t>
            </a:r>
            <a:r>
              <a:rPr lang="en-US" sz="2400" dirty="0" err="1"/>
              <a:t>JHipster</a:t>
            </a:r>
            <a:r>
              <a:rPr lang="en-US" sz="2400" dirty="0"/>
              <a:t>, Visual Studio Code, Java </a:t>
            </a:r>
            <a:r>
              <a:rPr lang="en-US" sz="2400" dirty="0" err="1"/>
              <a:t>DevKit</a:t>
            </a:r>
            <a:r>
              <a:rPr lang="en-US" sz="2400" dirty="0"/>
              <a:t>.</a:t>
            </a:r>
          </a:p>
          <a:p>
            <a:pPr marL="0" indent="0">
              <a:buNone/>
            </a:pPr>
            <a:endParaRPr lang="en-US" sz="2400" dirty="0"/>
          </a:p>
          <a:p>
            <a:pPr marL="0" indent="0">
              <a:buNone/>
            </a:pPr>
            <a:endParaRPr lang="en-US" dirty="0"/>
          </a:p>
        </p:txBody>
      </p:sp>
      <p:pic>
        <p:nvPicPr>
          <p:cNvPr id="4" name="Picture 3"/>
          <p:cNvPicPr>
            <a:picLocks noChangeAspect="1"/>
          </p:cNvPicPr>
          <p:nvPr/>
        </p:nvPicPr>
        <p:blipFill>
          <a:blip r:embed="rId2"/>
          <a:stretch>
            <a:fillRect/>
          </a:stretch>
        </p:blipFill>
        <p:spPr>
          <a:xfrm>
            <a:off x="1175241" y="3987214"/>
            <a:ext cx="2543540" cy="1824956"/>
          </a:xfrm>
          <a:prstGeom prst="rect">
            <a:avLst/>
          </a:prstGeom>
        </p:spPr>
      </p:pic>
      <p:pic>
        <p:nvPicPr>
          <p:cNvPr id="5" name="Picture 4"/>
          <p:cNvPicPr>
            <a:picLocks noChangeAspect="1"/>
          </p:cNvPicPr>
          <p:nvPr/>
        </p:nvPicPr>
        <p:blipFill>
          <a:blip r:embed="rId3"/>
          <a:stretch>
            <a:fillRect/>
          </a:stretch>
        </p:blipFill>
        <p:spPr>
          <a:xfrm>
            <a:off x="4055822" y="3749756"/>
            <a:ext cx="3467863" cy="2153653"/>
          </a:xfrm>
          <a:prstGeom prst="rect">
            <a:avLst/>
          </a:prstGeom>
        </p:spPr>
      </p:pic>
      <p:pic>
        <p:nvPicPr>
          <p:cNvPr id="6" name="Picture 5"/>
          <p:cNvPicPr>
            <a:picLocks noChangeAspect="1"/>
          </p:cNvPicPr>
          <p:nvPr/>
        </p:nvPicPr>
        <p:blipFill>
          <a:blip r:embed="rId4"/>
          <a:stretch>
            <a:fillRect/>
          </a:stretch>
        </p:blipFill>
        <p:spPr>
          <a:xfrm>
            <a:off x="8224556" y="3914105"/>
            <a:ext cx="1971173" cy="1971173"/>
          </a:xfrm>
          <a:prstGeom prst="rect">
            <a:avLst/>
          </a:prstGeom>
        </p:spPr>
      </p:pic>
    </p:spTree>
    <p:extLst>
      <p:ext uri="{BB962C8B-B14F-4D97-AF65-F5344CB8AC3E}">
        <p14:creationId xmlns:p14="http://schemas.microsoft.com/office/powerpoint/2010/main" val="366253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314157" cy="689952"/>
          </a:xfrm>
        </p:spPr>
        <p:txBody>
          <a:bodyPr>
            <a:normAutofit/>
          </a:bodyPr>
          <a:lstStyle/>
          <a:p>
            <a:r>
              <a:rPr lang="en-US" sz="3200" b="1" dirty="0"/>
              <a:t>Result</a:t>
            </a:r>
          </a:p>
        </p:txBody>
      </p:sp>
      <p:pic>
        <p:nvPicPr>
          <p:cNvPr id="4" name="Content Placeholder 3"/>
          <p:cNvPicPr>
            <a:picLocks noGrp="1" noChangeAspect="1"/>
          </p:cNvPicPr>
          <p:nvPr>
            <p:ph idx="1"/>
          </p:nvPr>
        </p:nvPicPr>
        <p:blipFill>
          <a:blip r:embed="rId2"/>
          <a:stretch>
            <a:fillRect/>
          </a:stretch>
        </p:blipFill>
        <p:spPr>
          <a:xfrm>
            <a:off x="1368668" y="1445551"/>
            <a:ext cx="9454013" cy="4631690"/>
          </a:xfrm>
          <a:prstGeom prst="rect">
            <a:avLst/>
          </a:prstGeom>
        </p:spPr>
      </p:pic>
    </p:spTree>
    <p:extLst>
      <p:ext uri="{BB962C8B-B14F-4D97-AF65-F5344CB8AC3E}">
        <p14:creationId xmlns:p14="http://schemas.microsoft.com/office/powerpoint/2010/main" val="352659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1009" y="942632"/>
            <a:ext cx="10238562" cy="5050205"/>
          </a:xfrm>
          <a:prstGeom prst="rect">
            <a:avLst/>
          </a:prstGeom>
        </p:spPr>
      </p:pic>
    </p:spTree>
    <p:extLst>
      <p:ext uri="{BB962C8B-B14F-4D97-AF65-F5344CB8AC3E}">
        <p14:creationId xmlns:p14="http://schemas.microsoft.com/office/powerpoint/2010/main" val="323269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761" y="812750"/>
            <a:ext cx="9806903" cy="5276318"/>
          </a:xfrm>
        </p:spPr>
      </p:pic>
    </p:spTree>
    <p:extLst>
      <p:ext uri="{BB962C8B-B14F-4D97-AF65-F5344CB8AC3E}">
        <p14:creationId xmlns:p14="http://schemas.microsoft.com/office/powerpoint/2010/main" val="2740149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256</Words>
  <Application>Microsoft Office PowerPoint</Application>
  <PresentationFormat>Widescreen</PresentationFormat>
  <Paragraphs>22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RESPONSIBLE CONSUMPTION AND PRODUCTION</vt:lpstr>
      <vt:lpstr>Introduction</vt:lpstr>
      <vt:lpstr>Problem Statement</vt:lpstr>
      <vt:lpstr>Objectives</vt:lpstr>
      <vt:lpstr>Project Design</vt:lpstr>
      <vt:lpstr>Development Software</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 CONSUMPTION AND PRODUCTION</dc:title>
  <dc:creator>Dzakwan's</dc:creator>
  <cp:lastModifiedBy>ADAM SALIM</cp:lastModifiedBy>
  <cp:revision>6</cp:revision>
  <dcterms:created xsi:type="dcterms:W3CDTF">2023-03-06T01:37:59Z</dcterms:created>
  <dcterms:modified xsi:type="dcterms:W3CDTF">2023-03-10T13:18:21Z</dcterms:modified>
</cp:coreProperties>
</file>