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>
            <a:off x="3603253" y="3634497"/>
            <a:ext cx="252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" name="Google Shape;55;p13"/>
          <p:cNvCxnSpPr/>
          <p:nvPr/>
        </p:nvCxnSpPr>
        <p:spPr>
          <a:xfrm>
            <a:off x="3603253" y="2930719"/>
            <a:ext cx="252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" name="Google Shape;56;p13"/>
          <p:cNvCxnSpPr/>
          <p:nvPr/>
        </p:nvCxnSpPr>
        <p:spPr>
          <a:xfrm>
            <a:off x="3603253" y="2226941"/>
            <a:ext cx="252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Google Shape;57;p13"/>
          <p:cNvCxnSpPr/>
          <p:nvPr/>
        </p:nvCxnSpPr>
        <p:spPr>
          <a:xfrm>
            <a:off x="3603253" y="1523163"/>
            <a:ext cx="252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13"/>
          <p:cNvCxnSpPr/>
          <p:nvPr/>
        </p:nvCxnSpPr>
        <p:spPr>
          <a:xfrm>
            <a:off x="3603253" y="819385"/>
            <a:ext cx="252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13"/>
          <p:cNvCxnSpPr/>
          <p:nvPr/>
        </p:nvCxnSpPr>
        <p:spPr>
          <a:xfrm>
            <a:off x="3627544" y="815314"/>
            <a:ext cx="2505300" cy="71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" name="Google Shape;60;p13"/>
          <p:cNvCxnSpPr/>
          <p:nvPr/>
        </p:nvCxnSpPr>
        <p:spPr>
          <a:xfrm>
            <a:off x="3615498" y="1517927"/>
            <a:ext cx="2505300" cy="71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" name="Google Shape;61;p13"/>
          <p:cNvCxnSpPr/>
          <p:nvPr/>
        </p:nvCxnSpPr>
        <p:spPr>
          <a:xfrm>
            <a:off x="3627544" y="2222681"/>
            <a:ext cx="2505300" cy="71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" name="Google Shape;62;p13"/>
          <p:cNvCxnSpPr/>
          <p:nvPr/>
        </p:nvCxnSpPr>
        <p:spPr>
          <a:xfrm>
            <a:off x="3615498" y="2924349"/>
            <a:ext cx="2505300" cy="71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13"/>
          <p:cNvCxnSpPr/>
          <p:nvPr/>
        </p:nvCxnSpPr>
        <p:spPr>
          <a:xfrm flipH="1" rot="10800000">
            <a:off x="3603253" y="2933097"/>
            <a:ext cx="2493300" cy="70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13"/>
          <p:cNvCxnSpPr/>
          <p:nvPr/>
        </p:nvCxnSpPr>
        <p:spPr>
          <a:xfrm flipH="1" rot="10800000">
            <a:off x="3603253" y="1525730"/>
            <a:ext cx="2493300" cy="70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" name="Google Shape;65;p13"/>
          <p:cNvCxnSpPr/>
          <p:nvPr/>
        </p:nvCxnSpPr>
        <p:spPr>
          <a:xfrm flipH="1" rot="10800000">
            <a:off x="3603253" y="2229246"/>
            <a:ext cx="2493300" cy="70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" name="Google Shape;66;p13"/>
          <p:cNvCxnSpPr/>
          <p:nvPr/>
        </p:nvCxnSpPr>
        <p:spPr>
          <a:xfrm flipH="1" rot="10800000">
            <a:off x="3603253" y="823726"/>
            <a:ext cx="2493300" cy="70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Google Shape;67;p13"/>
          <p:cNvCxnSpPr/>
          <p:nvPr/>
        </p:nvCxnSpPr>
        <p:spPr>
          <a:xfrm flipH="1" rot="10800000">
            <a:off x="3627544" y="2231558"/>
            <a:ext cx="2493300" cy="141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" name="Google Shape;68;p13"/>
          <p:cNvCxnSpPr/>
          <p:nvPr/>
        </p:nvCxnSpPr>
        <p:spPr>
          <a:xfrm flipH="1" rot="10800000">
            <a:off x="3627544" y="824191"/>
            <a:ext cx="2493300" cy="141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3"/>
          <p:cNvCxnSpPr/>
          <p:nvPr/>
        </p:nvCxnSpPr>
        <p:spPr>
          <a:xfrm>
            <a:off x="3639709" y="828074"/>
            <a:ext cx="2480700" cy="14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3"/>
          <p:cNvCxnSpPr/>
          <p:nvPr/>
        </p:nvCxnSpPr>
        <p:spPr>
          <a:xfrm>
            <a:off x="3639709" y="2235441"/>
            <a:ext cx="2480700" cy="14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3"/>
          <p:cNvCxnSpPr/>
          <p:nvPr/>
        </p:nvCxnSpPr>
        <p:spPr>
          <a:xfrm flipH="1" rot="10800000">
            <a:off x="3627544" y="1519206"/>
            <a:ext cx="2493300" cy="141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3"/>
          <p:cNvCxnSpPr/>
          <p:nvPr/>
        </p:nvCxnSpPr>
        <p:spPr>
          <a:xfrm>
            <a:off x="3627744" y="1525273"/>
            <a:ext cx="2480700" cy="14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3"/>
          <p:cNvCxnSpPr/>
          <p:nvPr/>
        </p:nvCxnSpPr>
        <p:spPr>
          <a:xfrm flipH="1" rot="10800000">
            <a:off x="3621501" y="1529403"/>
            <a:ext cx="2456700" cy="21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3"/>
          <p:cNvCxnSpPr/>
          <p:nvPr/>
        </p:nvCxnSpPr>
        <p:spPr>
          <a:xfrm flipH="1" rot="10800000">
            <a:off x="3651794" y="823999"/>
            <a:ext cx="2456700" cy="21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3"/>
          <p:cNvCxnSpPr/>
          <p:nvPr/>
        </p:nvCxnSpPr>
        <p:spPr>
          <a:xfrm>
            <a:off x="3639709" y="828074"/>
            <a:ext cx="2468700" cy="21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3"/>
          <p:cNvCxnSpPr/>
          <p:nvPr/>
        </p:nvCxnSpPr>
        <p:spPr>
          <a:xfrm>
            <a:off x="3645791" y="1527308"/>
            <a:ext cx="2468700" cy="21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3"/>
          <p:cNvCxnSpPr/>
          <p:nvPr/>
        </p:nvCxnSpPr>
        <p:spPr>
          <a:xfrm flipH="1" rot="10800000">
            <a:off x="3627544" y="815258"/>
            <a:ext cx="2505300" cy="283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3"/>
          <p:cNvCxnSpPr/>
          <p:nvPr/>
        </p:nvCxnSpPr>
        <p:spPr>
          <a:xfrm>
            <a:off x="3651874" y="828074"/>
            <a:ext cx="2493300" cy="280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" name="Google Shape;79;p13"/>
          <p:cNvSpPr txBox="1"/>
          <p:nvPr/>
        </p:nvSpPr>
        <p:spPr>
          <a:xfrm>
            <a:off x="6145227" y="1908713"/>
            <a:ext cx="11676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 txBox="1"/>
          <p:nvPr/>
        </p:nvSpPr>
        <p:spPr>
          <a:xfrm>
            <a:off x="6145227" y="2703925"/>
            <a:ext cx="11676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 txBox="1"/>
          <p:nvPr/>
        </p:nvSpPr>
        <p:spPr>
          <a:xfrm>
            <a:off x="6145227" y="3407705"/>
            <a:ext cx="11676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netlist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 txBox="1"/>
          <p:nvPr/>
        </p:nvSpPr>
        <p:spPr>
          <a:xfrm>
            <a:off x="6145227" y="1296365"/>
            <a:ext cx="11676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3"/>
          <p:cNvSpPr txBox="1"/>
          <p:nvPr/>
        </p:nvSpPr>
        <p:spPr>
          <a:xfrm>
            <a:off x="6145227" y="592615"/>
            <a:ext cx="11676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3"/>
          <p:cNvSpPr txBox="1"/>
          <p:nvPr/>
        </p:nvSpPr>
        <p:spPr>
          <a:xfrm>
            <a:off x="2447575" y="1908698"/>
            <a:ext cx="11676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 txBox="1"/>
          <p:nvPr/>
        </p:nvSpPr>
        <p:spPr>
          <a:xfrm>
            <a:off x="2447575" y="2703910"/>
            <a:ext cx="11676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instance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2447575" y="3407690"/>
            <a:ext cx="11676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netlist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2447575" y="1296350"/>
            <a:ext cx="11676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2447575" y="592600"/>
            <a:ext cx="11676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9" name="Google Shape;89;p13"/>
          <p:cNvCxnSpPr/>
          <p:nvPr/>
        </p:nvCxnSpPr>
        <p:spPr>
          <a:xfrm flipH="1" rot="10800000">
            <a:off x="3633518" y="3647381"/>
            <a:ext cx="2493300" cy="70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3"/>
          <p:cNvCxnSpPr/>
          <p:nvPr/>
        </p:nvCxnSpPr>
        <p:spPr>
          <a:xfrm flipH="1" rot="10800000">
            <a:off x="3633520" y="2930801"/>
            <a:ext cx="2493300" cy="141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3"/>
          <p:cNvCxnSpPr/>
          <p:nvPr/>
        </p:nvCxnSpPr>
        <p:spPr>
          <a:xfrm flipH="1" rot="10800000">
            <a:off x="3651795" y="2226942"/>
            <a:ext cx="2456700" cy="21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3"/>
          <p:cNvCxnSpPr/>
          <p:nvPr/>
        </p:nvCxnSpPr>
        <p:spPr>
          <a:xfrm flipH="1" rot="10800000">
            <a:off x="3627544" y="1514684"/>
            <a:ext cx="2505300" cy="283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3"/>
          <p:cNvCxnSpPr>
            <a:endCxn id="83" idx="1"/>
          </p:cNvCxnSpPr>
          <p:nvPr/>
        </p:nvCxnSpPr>
        <p:spPr>
          <a:xfrm flipH="1" rot="10800000">
            <a:off x="3639328" y="823915"/>
            <a:ext cx="2505900" cy="353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" name="Google Shape;94;p13"/>
          <p:cNvCxnSpPr/>
          <p:nvPr/>
        </p:nvCxnSpPr>
        <p:spPr>
          <a:xfrm>
            <a:off x="3672425" y="4346680"/>
            <a:ext cx="252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3"/>
          <p:cNvCxnSpPr/>
          <p:nvPr/>
        </p:nvCxnSpPr>
        <p:spPr>
          <a:xfrm>
            <a:off x="3684553" y="3617473"/>
            <a:ext cx="2505300" cy="71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3"/>
          <p:cNvCxnSpPr/>
          <p:nvPr/>
        </p:nvCxnSpPr>
        <p:spPr>
          <a:xfrm>
            <a:off x="3696868" y="2930696"/>
            <a:ext cx="2480700" cy="140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3"/>
          <p:cNvCxnSpPr/>
          <p:nvPr/>
        </p:nvCxnSpPr>
        <p:spPr>
          <a:xfrm>
            <a:off x="3702834" y="2244607"/>
            <a:ext cx="2468700" cy="21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3"/>
          <p:cNvCxnSpPr/>
          <p:nvPr/>
        </p:nvCxnSpPr>
        <p:spPr>
          <a:xfrm>
            <a:off x="3690517" y="1527348"/>
            <a:ext cx="2493300" cy="280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3"/>
          <p:cNvCxnSpPr>
            <a:endCxn id="88" idx="3"/>
          </p:cNvCxnSpPr>
          <p:nvPr/>
        </p:nvCxnSpPr>
        <p:spPr>
          <a:xfrm rot="10800000">
            <a:off x="3615175" y="823900"/>
            <a:ext cx="2586900" cy="352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3"/>
          <p:cNvSpPr txBox="1"/>
          <p:nvPr/>
        </p:nvSpPr>
        <p:spPr>
          <a:xfrm>
            <a:off x="2447575" y="4111470"/>
            <a:ext cx="11676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library</a:t>
            </a:r>
            <a:endParaRPr/>
          </a:p>
        </p:txBody>
      </p:sp>
      <p:sp>
        <p:nvSpPr>
          <p:cNvPr id="101" name="Google Shape;101;p13"/>
          <p:cNvSpPr txBox="1"/>
          <p:nvPr/>
        </p:nvSpPr>
        <p:spPr>
          <a:xfrm>
            <a:off x="6202006" y="4111501"/>
            <a:ext cx="11676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r>
              <a:rPr lang="en"/>
              <a:t>ibrary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