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2925763" cy="3657600"/>
  <p:notesSz cx="6858000" cy="9144000"/>
  <p:defaultTextStyle>
    <a:defPPr>
      <a:defRPr lang="en-US"/>
    </a:defPPr>
    <a:lvl1pPr marL="0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1pPr>
    <a:lvl2pPr marL="138237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2pPr>
    <a:lvl3pPr marL="276475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3pPr>
    <a:lvl4pPr marL="414712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4pPr>
    <a:lvl5pPr marL="552950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5pPr>
    <a:lvl6pPr marL="691188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6pPr>
    <a:lvl7pPr marL="829425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7pPr>
    <a:lvl8pPr marL="967663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8pPr>
    <a:lvl9pPr marL="1105900" algn="l" defTabSz="276475" rtl="0" eaLnBrk="1" latinLnBrk="0" hangingPunct="1">
      <a:defRPr sz="54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4637"/>
  </p:normalViewPr>
  <p:slideViewPr>
    <p:cSldViewPr snapToGrid="0" snapToObjects="1">
      <p:cViewPr>
        <p:scale>
          <a:sx n="254" d="100"/>
          <a:sy n="254" d="100"/>
        </p:scale>
        <p:origin x="573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2" y="598593"/>
            <a:ext cx="2486899" cy="1273387"/>
          </a:xfrm>
        </p:spPr>
        <p:txBody>
          <a:bodyPr anchor="b"/>
          <a:lstStyle>
            <a:lvl1pPr algn="ctr"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21" y="1921087"/>
            <a:ext cx="2194322" cy="883073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04" indent="0" algn="ctr">
              <a:buNone/>
              <a:defRPr sz="640"/>
            </a:lvl2pPr>
            <a:lvl3pPr marL="292608" indent="0" algn="ctr">
              <a:buNone/>
              <a:defRPr sz="576"/>
            </a:lvl3pPr>
            <a:lvl4pPr marL="438912" indent="0" algn="ctr">
              <a:buNone/>
              <a:defRPr sz="512"/>
            </a:lvl4pPr>
            <a:lvl5pPr marL="585216" indent="0" algn="ctr">
              <a:buNone/>
              <a:defRPr sz="512"/>
            </a:lvl5pPr>
            <a:lvl6pPr marL="731520" indent="0" algn="ctr">
              <a:buNone/>
              <a:defRPr sz="512"/>
            </a:lvl6pPr>
            <a:lvl7pPr marL="877824" indent="0" algn="ctr">
              <a:buNone/>
              <a:defRPr sz="512"/>
            </a:lvl7pPr>
            <a:lvl8pPr marL="1024128" indent="0" algn="ctr">
              <a:buNone/>
              <a:defRPr sz="512"/>
            </a:lvl8pPr>
            <a:lvl9pPr marL="1170432" indent="0" algn="ctr">
              <a:buNone/>
              <a:defRPr sz="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749" y="194733"/>
            <a:ext cx="63086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46" y="194733"/>
            <a:ext cx="1856031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22" y="911861"/>
            <a:ext cx="2523471" cy="15214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22" y="2447714"/>
            <a:ext cx="2523471" cy="800100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304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0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8912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216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52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7824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12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432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46" y="973666"/>
            <a:ext cx="1243449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168" y="973666"/>
            <a:ext cx="1243449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194734"/>
            <a:ext cx="2523471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27" y="896620"/>
            <a:ext cx="1237735" cy="439420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04" indent="0">
              <a:buNone/>
              <a:defRPr sz="640" b="1"/>
            </a:lvl2pPr>
            <a:lvl3pPr marL="292608" indent="0">
              <a:buNone/>
              <a:defRPr sz="576" b="1"/>
            </a:lvl3pPr>
            <a:lvl4pPr marL="438912" indent="0">
              <a:buNone/>
              <a:defRPr sz="512" b="1"/>
            </a:lvl4pPr>
            <a:lvl5pPr marL="585216" indent="0">
              <a:buNone/>
              <a:defRPr sz="512" b="1"/>
            </a:lvl5pPr>
            <a:lvl6pPr marL="731520" indent="0">
              <a:buNone/>
              <a:defRPr sz="512" b="1"/>
            </a:lvl6pPr>
            <a:lvl7pPr marL="877824" indent="0">
              <a:buNone/>
              <a:defRPr sz="512" b="1"/>
            </a:lvl7pPr>
            <a:lvl8pPr marL="1024128" indent="0">
              <a:buNone/>
              <a:defRPr sz="512" b="1"/>
            </a:lvl8pPr>
            <a:lvl9pPr marL="1170432" indent="0">
              <a:buNone/>
              <a:defRPr sz="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27" y="1336040"/>
            <a:ext cx="1237735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168" y="896620"/>
            <a:ext cx="1243830" cy="439420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04" indent="0">
              <a:buNone/>
              <a:defRPr sz="640" b="1"/>
            </a:lvl2pPr>
            <a:lvl3pPr marL="292608" indent="0">
              <a:buNone/>
              <a:defRPr sz="576" b="1"/>
            </a:lvl3pPr>
            <a:lvl4pPr marL="438912" indent="0">
              <a:buNone/>
              <a:defRPr sz="512" b="1"/>
            </a:lvl4pPr>
            <a:lvl5pPr marL="585216" indent="0">
              <a:buNone/>
              <a:defRPr sz="512" b="1"/>
            </a:lvl5pPr>
            <a:lvl6pPr marL="731520" indent="0">
              <a:buNone/>
              <a:defRPr sz="512" b="1"/>
            </a:lvl6pPr>
            <a:lvl7pPr marL="877824" indent="0">
              <a:buNone/>
              <a:defRPr sz="512" b="1"/>
            </a:lvl7pPr>
            <a:lvl8pPr marL="1024128" indent="0">
              <a:buNone/>
              <a:defRPr sz="512" b="1"/>
            </a:lvl8pPr>
            <a:lvl9pPr marL="1170432" indent="0">
              <a:buNone/>
              <a:defRPr sz="51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168" y="1336040"/>
            <a:ext cx="1243830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243840"/>
            <a:ext cx="943635" cy="853440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830" y="526627"/>
            <a:ext cx="1481168" cy="2599267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1097280"/>
            <a:ext cx="943635" cy="2032847"/>
          </a:xfrm>
        </p:spPr>
        <p:txBody>
          <a:bodyPr/>
          <a:lstStyle>
            <a:lvl1pPr marL="0" indent="0">
              <a:buNone/>
              <a:defRPr sz="512"/>
            </a:lvl1pPr>
            <a:lvl2pPr marL="146304" indent="0">
              <a:buNone/>
              <a:defRPr sz="448"/>
            </a:lvl2pPr>
            <a:lvl3pPr marL="292608" indent="0">
              <a:buNone/>
              <a:defRPr sz="384"/>
            </a:lvl3pPr>
            <a:lvl4pPr marL="438912" indent="0">
              <a:buNone/>
              <a:defRPr sz="320"/>
            </a:lvl4pPr>
            <a:lvl5pPr marL="585216" indent="0">
              <a:buNone/>
              <a:defRPr sz="320"/>
            </a:lvl5pPr>
            <a:lvl6pPr marL="731520" indent="0">
              <a:buNone/>
              <a:defRPr sz="320"/>
            </a:lvl6pPr>
            <a:lvl7pPr marL="877824" indent="0">
              <a:buNone/>
              <a:defRPr sz="320"/>
            </a:lvl7pPr>
            <a:lvl8pPr marL="1024128" indent="0">
              <a:buNone/>
              <a:defRPr sz="320"/>
            </a:lvl8pPr>
            <a:lvl9pPr marL="1170432" indent="0">
              <a:buNone/>
              <a:defRPr sz="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27" y="243840"/>
            <a:ext cx="943635" cy="853440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830" y="526627"/>
            <a:ext cx="1481168" cy="2599267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04" indent="0">
              <a:buNone/>
              <a:defRPr sz="896"/>
            </a:lvl2pPr>
            <a:lvl3pPr marL="292608" indent="0">
              <a:buNone/>
              <a:defRPr sz="768"/>
            </a:lvl3pPr>
            <a:lvl4pPr marL="438912" indent="0">
              <a:buNone/>
              <a:defRPr sz="640"/>
            </a:lvl4pPr>
            <a:lvl5pPr marL="585216" indent="0">
              <a:buNone/>
              <a:defRPr sz="640"/>
            </a:lvl5pPr>
            <a:lvl6pPr marL="731520" indent="0">
              <a:buNone/>
              <a:defRPr sz="640"/>
            </a:lvl6pPr>
            <a:lvl7pPr marL="877824" indent="0">
              <a:buNone/>
              <a:defRPr sz="640"/>
            </a:lvl7pPr>
            <a:lvl8pPr marL="1024128" indent="0">
              <a:buNone/>
              <a:defRPr sz="640"/>
            </a:lvl8pPr>
            <a:lvl9pPr marL="1170432" indent="0">
              <a:buNone/>
              <a:defRPr sz="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27" y="1097280"/>
            <a:ext cx="943635" cy="2032847"/>
          </a:xfrm>
        </p:spPr>
        <p:txBody>
          <a:bodyPr/>
          <a:lstStyle>
            <a:lvl1pPr marL="0" indent="0">
              <a:buNone/>
              <a:defRPr sz="512"/>
            </a:lvl1pPr>
            <a:lvl2pPr marL="146304" indent="0">
              <a:buNone/>
              <a:defRPr sz="448"/>
            </a:lvl2pPr>
            <a:lvl3pPr marL="292608" indent="0">
              <a:buNone/>
              <a:defRPr sz="384"/>
            </a:lvl3pPr>
            <a:lvl4pPr marL="438912" indent="0">
              <a:buNone/>
              <a:defRPr sz="320"/>
            </a:lvl4pPr>
            <a:lvl5pPr marL="585216" indent="0">
              <a:buNone/>
              <a:defRPr sz="320"/>
            </a:lvl5pPr>
            <a:lvl6pPr marL="731520" indent="0">
              <a:buNone/>
              <a:defRPr sz="320"/>
            </a:lvl6pPr>
            <a:lvl7pPr marL="877824" indent="0">
              <a:buNone/>
              <a:defRPr sz="320"/>
            </a:lvl7pPr>
            <a:lvl8pPr marL="1024128" indent="0">
              <a:buNone/>
              <a:defRPr sz="320"/>
            </a:lvl8pPr>
            <a:lvl9pPr marL="1170432" indent="0">
              <a:buNone/>
              <a:defRPr sz="3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46" y="194734"/>
            <a:ext cx="2523471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46" y="973666"/>
            <a:ext cx="2523471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46" y="3390054"/>
            <a:ext cx="658297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159" y="3390054"/>
            <a:ext cx="98744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320" y="3390054"/>
            <a:ext cx="658297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92608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" indent="-73152" algn="l" defTabSz="292608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" indent="-73152" algn="l" defTabSz="292608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" algn="l" defTabSz="292608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6048FD-D531-994F-A463-ABC98FC0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70" y="1835926"/>
            <a:ext cx="2524976" cy="15823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5474D9-96BA-264E-A9CF-9659B94EAA5A}"/>
              </a:ext>
            </a:extLst>
          </p:cNvPr>
          <p:cNvSpPr/>
          <p:nvPr/>
        </p:nvSpPr>
        <p:spPr>
          <a:xfrm>
            <a:off x="104429" y="143955"/>
            <a:ext cx="2430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[2, 3, 1],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'name': 'A',},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[3, 1, 2],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'name': 'B',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'marker': {'size': 12}}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'layout': {'xaxis':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{'range':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'tickvals': [0, 1, 2]}}}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14</cp:revision>
  <cp:lastPrinted>2018-05-14T15:48:33Z</cp:lastPrinted>
  <dcterms:created xsi:type="dcterms:W3CDTF">2018-05-14T15:01:45Z</dcterms:created>
  <dcterms:modified xsi:type="dcterms:W3CDTF">2018-05-14T18:09:49Z</dcterms:modified>
</cp:coreProperties>
</file>