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2743200" cy="2011363"/>
  <p:notesSz cx="6858000" cy="9144000"/>
  <p:defaultTextStyle>
    <a:defPPr>
      <a:defRPr lang="en-US"/>
    </a:defPPr>
    <a:lvl1pPr marL="0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1pPr>
    <a:lvl2pPr marL="314219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2pPr>
    <a:lvl3pPr marL="628439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3pPr>
    <a:lvl4pPr marL="942658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4pPr>
    <a:lvl5pPr marL="1256878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5pPr>
    <a:lvl6pPr marL="1571096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6pPr>
    <a:lvl7pPr marL="1885315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7pPr>
    <a:lvl8pPr marL="2199535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8pPr>
    <a:lvl9pPr marL="2513754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400" d="100"/>
          <a:sy n="400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329175"/>
            <a:ext cx="233172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056431"/>
            <a:ext cx="20574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07087"/>
            <a:ext cx="591503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07087"/>
            <a:ext cx="1740218" cy="1704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3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501445"/>
            <a:ext cx="236601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346031"/>
            <a:ext cx="236601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/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535432"/>
            <a:ext cx="116586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535432"/>
            <a:ext cx="116586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07087"/>
            <a:ext cx="2366010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93063"/>
            <a:ext cx="1160502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734706"/>
            <a:ext cx="1160502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93063"/>
            <a:ext cx="1166217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734706"/>
            <a:ext cx="1166217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34091"/>
            <a:ext cx="884753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89600"/>
            <a:ext cx="138874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603409"/>
            <a:ext cx="884753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34091"/>
            <a:ext cx="884753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89600"/>
            <a:ext cx="138874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603409"/>
            <a:ext cx="884753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07087"/>
            <a:ext cx="236601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535432"/>
            <a:ext cx="236601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864236"/>
            <a:ext cx="61722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864236"/>
            <a:ext cx="92583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864236"/>
            <a:ext cx="61722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8431C38B-9CB7-1D45-9082-6DC97AFCCCEB}"/>
              </a:ext>
            </a:extLst>
          </p:cNvPr>
          <p:cNvSpPr txBox="1"/>
          <p:nvPr/>
        </p:nvSpPr>
        <p:spPr>
          <a:xfrm>
            <a:off x="0" y="91281"/>
            <a:ext cx="2708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hovermode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"enumerated",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"values": [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"x",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"y",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"closest",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false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"Determines ... "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1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22</cp:revision>
  <cp:lastPrinted>2018-05-14T17:16:15Z</cp:lastPrinted>
  <dcterms:created xsi:type="dcterms:W3CDTF">2018-05-14T15:01:45Z</dcterms:created>
  <dcterms:modified xsi:type="dcterms:W3CDTF">2018-05-19T14:01:34Z</dcterms:modified>
</cp:coreProperties>
</file>