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(null)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3200400" cy="6858000"/>
  <p:notesSz cx="6858000" cy="9144000"/>
  <p:defaultTextStyle>
    <a:defPPr>
      <a:defRPr lang="en-US"/>
    </a:defPPr>
    <a:lvl1pPr marL="0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1pPr>
    <a:lvl2pPr marL="197510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2pPr>
    <a:lvl3pPr marL="395021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3pPr>
    <a:lvl4pPr marL="592531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4pPr>
    <a:lvl5pPr marL="790042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5pPr>
    <a:lvl6pPr marL="987552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6pPr>
    <a:lvl7pPr marL="1185062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7pPr>
    <a:lvl8pPr marL="1382573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8pPr>
    <a:lvl9pPr marL="1580083" algn="l" defTabSz="395021" rtl="0" eaLnBrk="1" latinLnBrk="0" hangingPunct="1">
      <a:defRPr sz="7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1"/>
    <p:restoredTop sz="94637"/>
  </p:normalViewPr>
  <p:slideViewPr>
    <p:cSldViewPr snapToGrid="0" snapToObjects="1">
      <p:cViewPr>
        <p:scale>
          <a:sx n="229" d="100"/>
          <a:sy n="229" d="100"/>
        </p:scale>
        <p:origin x="2688" y="-2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" y="1122363"/>
            <a:ext cx="2720340" cy="2387600"/>
          </a:xfrm>
        </p:spPr>
        <p:txBody>
          <a:bodyPr anchor="b"/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3602038"/>
            <a:ext cx="2400300" cy="1655762"/>
          </a:xfrm>
        </p:spPr>
        <p:txBody>
          <a:bodyPr/>
          <a:lstStyle>
            <a:lvl1pPr marL="0" indent="0" algn="ctr">
              <a:buNone/>
              <a:defRPr sz="840"/>
            </a:lvl1pPr>
            <a:lvl2pPr marL="160020" indent="0" algn="ctr">
              <a:buNone/>
              <a:defRPr sz="700"/>
            </a:lvl2pPr>
            <a:lvl3pPr marL="320040" indent="0" algn="ctr">
              <a:buNone/>
              <a:defRPr sz="630"/>
            </a:lvl3pPr>
            <a:lvl4pPr marL="480060" indent="0" algn="ctr">
              <a:buNone/>
              <a:defRPr sz="560"/>
            </a:lvl4pPr>
            <a:lvl5pPr marL="640080" indent="0" algn="ctr">
              <a:buNone/>
              <a:defRPr sz="560"/>
            </a:lvl5pPr>
            <a:lvl6pPr marL="800100" indent="0" algn="ctr">
              <a:buNone/>
              <a:defRPr sz="560"/>
            </a:lvl6pPr>
            <a:lvl7pPr marL="960120" indent="0" algn="ctr">
              <a:buNone/>
              <a:defRPr sz="560"/>
            </a:lvl7pPr>
            <a:lvl8pPr marL="1120140" indent="0" algn="ctr">
              <a:buNone/>
              <a:defRPr sz="560"/>
            </a:lvl8pPr>
            <a:lvl9pPr marL="1280160" indent="0" algn="ctr">
              <a:buNone/>
              <a:defRPr sz="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4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9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7" y="365125"/>
            <a:ext cx="69008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8" y="365125"/>
            <a:ext cx="2030254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9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92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1709740"/>
            <a:ext cx="2760345" cy="2852737"/>
          </a:xfrm>
        </p:spPr>
        <p:txBody>
          <a:bodyPr anchor="b"/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4589465"/>
            <a:ext cx="2760345" cy="1500187"/>
          </a:xfrm>
        </p:spPr>
        <p:txBody>
          <a:bodyPr/>
          <a:lstStyle>
            <a:lvl1pPr marL="0" indent="0">
              <a:buNone/>
              <a:defRPr sz="840">
                <a:solidFill>
                  <a:schemeClr val="tx1"/>
                </a:solidFill>
              </a:defRPr>
            </a:lvl1pPr>
            <a:lvl2pPr marL="16002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2pPr>
            <a:lvl3pPr marL="32004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3pPr>
            <a:lvl4pPr marL="4800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4pPr>
            <a:lvl5pPr marL="64008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5pPr>
            <a:lvl6pPr marL="80010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6pPr>
            <a:lvl7pPr marL="96012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7pPr>
            <a:lvl8pPr marL="112014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8pPr>
            <a:lvl9pPr marL="128016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2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1825625"/>
            <a:ext cx="13601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1825625"/>
            <a:ext cx="136017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0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365127"/>
            <a:ext cx="276034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1681163"/>
            <a:ext cx="1353919" cy="823912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2505075"/>
            <a:ext cx="135391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3" y="1681163"/>
            <a:ext cx="1360587" cy="823912"/>
          </a:xfrm>
        </p:spPr>
        <p:txBody>
          <a:bodyPr anchor="b"/>
          <a:lstStyle>
            <a:lvl1pPr marL="0" indent="0">
              <a:buNone/>
              <a:defRPr sz="840" b="1"/>
            </a:lvl1pPr>
            <a:lvl2pPr marL="160020" indent="0">
              <a:buNone/>
              <a:defRPr sz="700" b="1"/>
            </a:lvl2pPr>
            <a:lvl3pPr marL="320040" indent="0">
              <a:buNone/>
              <a:defRPr sz="630" b="1"/>
            </a:lvl3pPr>
            <a:lvl4pPr marL="480060" indent="0">
              <a:buNone/>
              <a:defRPr sz="560" b="1"/>
            </a:lvl4pPr>
            <a:lvl5pPr marL="640080" indent="0">
              <a:buNone/>
              <a:defRPr sz="560" b="1"/>
            </a:lvl5pPr>
            <a:lvl6pPr marL="800100" indent="0">
              <a:buNone/>
              <a:defRPr sz="560" b="1"/>
            </a:lvl6pPr>
            <a:lvl7pPr marL="960120" indent="0">
              <a:buNone/>
              <a:defRPr sz="560" b="1"/>
            </a:lvl7pPr>
            <a:lvl8pPr marL="1120140" indent="0">
              <a:buNone/>
              <a:defRPr sz="560" b="1"/>
            </a:lvl8pPr>
            <a:lvl9pPr marL="1280160" indent="0">
              <a:buNone/>
              <a:defRPr sz="5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3" y="2505075"/>
            <a:ext cx="13605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5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8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4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457200"/>
            <a:ext cx="1032212" cy="160020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987427"/>
            <a:ext cx="1620203" cy="4873625"/>
          </a:xfrm>
        </p:spPr>
        <p:txBody>
          <a:bodyPr/>
          <a:lstStyle>
            <a:lvl1pPr>
              <a:defRPr sz="1120"/>
            </a:lvl1pPr>
            <a:lvl2pPr>
              <a:defRPr sz="980"/>
            </a:lvl2pPr>
            <a:lvl3pPr>
              <a:defRPr sz="84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2057400"/>
            <a:ext cx="1032212" cy="3811588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457200"/>
            <a:ext cx="1032212" cy="1600200"/>
          </a:xfrm>
        </p:spPr>
        <p:txBody>
          <a:bodyPr anchor="b"/>
          <a:lstStyle>
            <a:lvl1pPr>
              <a:defRPr sz="1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987427"/>
            <a:ext cx="1620203" cy="4873625"/>
          </a:xfrm>
        </p:spPr>
        <p:txBody>
          <a:bodyPr anchor="t"/>
          <a:lstStyle>
            <a:lvl1pPr marL="0" indent="0">
              <a:buNone/>
              <a:defRPr sz="1120"/>
            </a:lvl1pPr>
            <a:lvl2pPr marL="160020" indent="0">
              <a:buNone/>
              <a:defRPr sz="980"/>
            </a:lvl2pPr>
            <a:lvl3pPr marL="320040" indent="0">
              <a:buNone/>
              <a:defRPr sz="840"/>
            </a:lvl3pPr>
            <a:lvl4pPr marL="480060" indent="0">
              <a:buNone/>
              <a:defRPr sz="700"/>
            </a:lvl4pPr>
            <a:lvl5pPr marL="640080" indent="0">
              <a:buNone/>
              <a:defRPr sz="700"/>
            </a:lvl5pPr>
            <a:lvl6pPr marL="800100" indent="0">
              <a:buNone/>
              <a:defRPr sz="700"/>
            </a:lvl6pPr>
            <a:lvl7pPr marL="960120" indent="0">
              <a:buNone/>
              <a:defRPr sz="700"/>
            </a:lvl7pPr>
            <a:lvl8pPr marL="1120140" indent="0">
              <a:buNone/>
              <a:defRPr sz="700"/>
            </a:lvl8pPr>
            <a:lvl9pPr marL="1280160" indent="0">
              <a:buNone/>
              <a:defRPr sz="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2057400"/>
            <a:ext cx="1032212" cy="3811588"/>
          </a:xfrm>
        </p:spPr>
        <p:txBody>
          <a:bodyPr/>
          <a:lstStyle>
            <a:lvl1pPr marL="0" indent="0">
              <a:buNone/>
              <a:defRPr sz="560"/>
            </a:lvl1pPr>
            <a:lvl2pPr marL="160020" indent="0">
              <a:buNone/>
              <a:defRPr sz="490"/>
            </a:lvl2pPr>
            <a:lvl3pPr marL="320040" indent="0">
              <a:buNone/>
              <a:defRPr sz="420"/>
            </a:lvl3pPr>
            <a:lvl4pPr marL="480060" indent="0">
              <a:buNone/>
              <a:defRPr sz="350"/>
            </a:lvl4pPr>
            <a:lvl5pPr marL="640080" indent="0">
              <a:buNone/>
              <a:defRPr sz="350"/>
            </a:lvl5pPr>
            <a:lvl6pPr marL="800100" indent="0">
              <a:buNone/>
              <a:defRPr sz="350"/>
            </a:lvl6pPr>
            <a:lvl7pPr marL="960120" indent="0">
              <a:buNone/>
              <a:defRPr sz="350"/>
            </a:lvl7pPr>
            <a:lvl8pPr marL="1120140" indent="0">
              <a:buNone/>
              <a:defRPr sz="350"/>
            </a:lvl8pPr>
            <a:lvl9pPr marL="1280160" indent="0">
              <a:buNone/>
              <a:defRPr sz="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0B07-985A-2047-9BC7-9E0B0C92B340}" type="datetimeFigureOut">
              <a:rPr lang="en-US" smtClean="0"/>
              <a:t>5/21/18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2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365127"/>
            <a:ext cx="27603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1825625"/>
            <a:ext cx="27603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6356352"/>
            <a:ext cx="72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0B07-985A-2047-9BC7-9E0B0C92B340}" type="datetimeFigureOut">
              <a:rPr lang="en-US" smtClean="0"/>
              <a:t>5/21/18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6356352"/>
            <a:ext cx="10801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6356352"/>
            <a:ext cx="7200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7626-3CCA-3840-A33A-307D27CC8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8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20040" rtl="0" eaLnBrk="1" latinLnBrk="0" hangingPunct="1">
        <a:lnSpc>
          <a:spcPct val="90000"/>
        </a:lnSpc>
        <a:spcBef>
          <a:spcPct val="0"/>
        </a:spcBef>
        <a:buNone/>
        <a:defRPr sz="1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10" indent="-80010" algn="l" defTabSz="32004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980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000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600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72009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8011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104013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360170" indent="-80010" algn="l" defTabSz="320040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1pPr>
      <a:lvl2pPr marL="1600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200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5pPr>
      <a:lvl6pPr marL="80010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6pPr>
      <a:lvl7pPr marL="96012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7pPr>
      <a:lvl8pPr marL="112014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8pPr>
      <a:lvl9pPr marL="1280160" algn="l" defTabSz="320040" rtl="0" eaLnBrk="1" latinLnBrk="0" hangingPunct="1">
        <a:defRPr sz="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(null)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E54CABB-3B99-1F4D-8B69-492295D40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90" y="468783"/>
            <a:ext cx="2484872" cy="1557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15F293-FD00-C244-8E25-75D45426F388}"/>
              </a:ext>
            </a:extLst>
          </p:cNvPr>
          <p:cNvSpPr txBox="1"/>
          <p:nvPr/>
        </p:nvSpPr>
        <p:spPr>
          <a:xfrm>
            <a:off x="1" y="-24377"/>
            <a:ext cx="2974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import </a:t>
            </a:r>
            <a:r>
              <a:rPr lang="en-US" sz="800" dirty="0">
                <a:solidFill>
                  <a:srgbClr val="0097C3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plotly.graph_objs 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as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go</a:t>
            </a: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from</a:t>
            </a:r>
            <a:r>
              <a:rPr lang="en-US" sz="800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solidFill>
                  <a:srgbClr val="0097C3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IPython.display 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import </a:t>
            </a:r>
            <a:r>
              <a:rPr lang="en-US" sz="800" dirty="0">
                <a:solidFill>
                  <a:srgbClr val="000000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display</a:t>
            </a:r>
            <a:endParaRPr lang="en-US" sz="800" dirty="0">
              <a:solidFill>
                <a:srgbClr val="0097C3"/>
              </a:solidFill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 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 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go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FigureWidget(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data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[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go</a:t>
            </a:r>
            <a:r>
              <a:rPr lang="en-US" sz="800" dirty="0" err="1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Scatter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(y</a:t>
            </a:r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=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[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3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1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2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])],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layout={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</a:t>
            </a:r>
            <a:r>
              <a:rPr lang="en-US" sz="800" dirty="0" err="1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xaxis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: {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'range'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: [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-1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>
                <a:solidFill>
                  <a:srgbClr val="259062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3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]}})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display(fig)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0724CF-B7A8-B345-872F-4B34F2E08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05" y="3002218"/>
            <a:ext cx="2484872" cy="15571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E7AE77-23AC-CD4A-80B2-7C1E89FF7439}"/>
              </a:ext>
            </a:extLst>
          </p:cNvPr>
          <p:cNvSpPr/>
          <p:nvPr/>
        </p:nvSpPr>
        <p:spPr>
          <a:xfrm>
            <a:off x="676913" y="3311312"/>
            <a:ext cx="554473" cy="1111221"/>
          </a:xfrm>
          <a:prstGeom prst="rect">
            <a:avLst/>
          </a:prstGeom>
          <a:solidFill>
            <a:schemeClr val="tx1">
              <a:lumMod val="50000"/>
              <a:lumOff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DDB00D-AA15-F340-A05B-965D562A7A6D}"/>
              </a:ext>
            </a:extLst>
          </p:cNvPr>
          <p:cNvSpPr/>
          <p:nvPr/>
        </p:nvSpPr>
        <p:spPr>
          <a:xfrm>
            <a:off x="1784941" y="3311312"/>
            <a:ext cx="1125516" cy="1111221"/>
          </a:xfrm>
          <a:prstGeom prst="rect">
            <a:avLst/>
          </a:prstGeom>
          <a:solidFill>
            <a:schemeClr val="tx1">
              <a:lumMod val="50000"/>
              <a:lumOff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402542-5C6D-614C-B953-6720766E9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220" y="3123978"/>
            <a:ext cx="179879" cy="1829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FAF073-7B38-8D40-BE5C-5869143E6655}"/>
              </a:ext>
            </a:extLst>
          </p:cNvPr>
          <p:cNvSpPr txBox="1"/>
          <p:nvPr/>
        </p:nvSpPr>
        <p:spPr>
          <a:xfrm>
            <a:off x="0" y="2105923"/>
            <a:ext cx="41472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b="1" dirty="0" err="1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def</a:t>
            </a:r>
            <a:r>
              <a:rPr lang="en-US" sz="800" b="1" dirty="0">
                <a:solidFill>
                  <a:srgbClr val="00812C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handle_zoom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(layout, 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xrange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yrange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print(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'new x-range:'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xrange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...     print(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'new y-range:'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yrange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800" b="1" dirty="0">
              <a:solidFill>
                <a:srgbClr val="00812C"/>
              </a:solidFill>
              <a:latin typeface="Courier New" panose="02070309020205020404" pitchFamily="49" charset="0"/>
              <a:ea typeface="Menlo" panose="020B06090308040202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solidFill>
                  <a:srgbClr val="797979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fig.layout.on_change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(</a:t>
            </a:r>
            <a:r>
              <a:rPr lang="en-US" sz="800" dirty="0" err="1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handle_zoom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</a:t>
            </a:r>
            <a:r>
              <a:rPr lang="en-US" sz="800" dirty="0" err="1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xaxis.range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</a:t>
            </a:r>
            <a:r>
              <a:rPr lang="en-US" sz="800" dirty="0" err="1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yaxis.range</a:t>
            </a:r>
            <a:r>
              <a:rPr lang="en-US" sz="800" dirty="0">
                <a:solidFill>
                  <a:srgbClr val="5085B1"/>
                </a:solidFill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'</a:t>
            </a:r>
            <a:r>
              <a:rPr lang="en-US" sz="800" dirty="0">
                <a:latin typeface="Courier New" panose="02070309020205020404" pitchFamily="49" charset="0"/>
                <a:ea typeface="Menlo" panose="020B06090308040202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63702EA-C865-524E-86E3-7D60791A851C}"/>
              </a:ext>
            </a:extLst>
          </p:cNvPr>
          <p:cNvSpPr/>
          <p:nvPr/>
        </p:nvSpPr>
        <p:spPr>
          <a:xfrm>
            <a:off x="158779" y="5241442"/>
            <a:ext cx="818606" cy="3135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FA18D3A-516F-9F45-9C51-83D54D513B1A}"/>
              </a:ext>
            </a:extLst>
          </p:cNvPr>
          <p:cNvSpPr/>
          <p:nvPr/>
        </p:nvSpPr>
        <p:spPr>
          <a:xfrm>
            <a:off x="1912238" y="5241442"/>
            <a:ext cx="818606" cy="3135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E8E60CE-DD24-2940-89AC-A0E87B17923E}"/>
              </a:ext>
            </a:extLst>
          </p:cNvPr>
          <p:cNvSpPr/>
          <p:nvPr/>
        </p:nvSpPr>
        <p:spPr>
          <a:xfrm>
            <a:off x="2091851" y="4750021"/>
            <a:ext cx="818606" cy="3135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2A01296-922D-094B-AE03-98BED8A8DA90}"/>
              </a:ext>
            </a:extLst>
          </p:cNvPr>
          <p:cNvSpPr/>
          <p:nvPr/>
        </p:nvSpPr>
        <p:spPr>
          <a:xfrm>
            <a:off x="2091851" y="5732862"/>
            <a:ext cx="818606" cy="313508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View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257D8E-5CD5-1640-8B7B-FB766A8DFD97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>
            <a:off x="2321554" y="5554950"/>
            <a:ext cx="179613" cy="17791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CE9408-016F-494C-97DE-1DB69F4852C3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977391" y="5398196"/>
            <a:ext cx="934853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2D0DD4-09DF-FD49-A70F-4467578183F2}"/>
              </a:ext>
            </a:extLst>
          </p:cNvPr>
          <p:cNvSpPr txBox="1"/>
          <p:nvPr/>
        </p:nvSpPr>
        <p:spPr>
          <a:xfrm>
            <a:off x="256307" y="6105582"/>
            <a:ext cx="628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Python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E6CFD1-DAF6-E648-B791-5CC8597A4530}"/>
              </a:ext>
            </a:extLst>
          </p:cNvPr>
          <p:cNvSpPr txBox="1"/>
          <p:nvPr/>
        </p:nvSpPr>
        <p:spPr>
          <a:xfrm>
            <a:off x="1887396" y="6105582"/>
            <a:ext cx="1227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JavaScript/HTML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66ADA9-A8B7-6E48-A35F-BFA0D1C555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977385" y="4906775"/>
            <a:ext cx="1114466" cy="4140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FF08CC3-6397-3444-9CFF-FB773285A925}"/>
              </a:ext>
            </a:extLst>
          </p:cNvPr>
          <p:cNvSpPr txBox="1"/>
          <p:nvPr/>
        </p:nvSpPr>
        <p:spPr>
          <a:xfrm rot="20359862">
            <a:off x="1132054" y="4955807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relayout</a:t>
            </a:r>
            <a:endParaRPr lang="en-US" sz="8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9C9D20-35B7-004B-8A47-19418C9B3FF5}"/>
              </a:ext>
            </a:extLst>
          </p:cNvPr>
          <p:cNvSpPr txBox="1"/>
          <p:nvPr/>
        </p:nvSpPr>
        <p:spPr>
          <a:xfrm>
            <a:off x="1093638" y="5369891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relayout</a:t>
            </a:r>
            <a:endParaRPr lang="en-US" sz="8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21DF25-EA36-F248-B70F-F2730C38E127}"/>
              </a:ext>
            </a:extLst>
          </p:cNvPr>
          <p:cNvSpPr txBox="1"/>
          <p:nvPr/>
        </p:nvSpPr>
        <p:spPr>
          <a:xfrm>
            <a:off x="58094" y="5704436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relayout</a:t>
            </a:r>
            <a:r>
              <a:rPr lang="en-US" sz="800" dirty="0"/>
              <a:t> argument: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{'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xaxis.range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': [0, 1],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yaxis.range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': [1.5, 2.5]}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837157-83FC-7949-BF0B-CEC17211EA8A}"/>
              </a:ext>
            </a:extLst>
          </p:cNvPr>
          <p:cNvSpPr/>
          <p:nvPr/>
        </p:nvSpPr>
        <p:spPr>
          <a:xfrm>
            <a:off x="242420" y="6558478"/>
            <a:ext cx="24635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new x-range: (0, 1)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new y-range: (1.5, 2.5)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016638-9DB2-1849-9889-CC4236265B1E}"/>
              </a:ext>
            </a:extLst>
          </p:cNvPr>
          <p:cNvSpPr txBox="1"/>
          <p:nvPr/>
        </p:nvSpPr>
        <p:spPr>
          <a:xfrm>
            <a:off x="2502156" y="184454"/>
            <a:ext cx="3273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(a)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30D508-D781-7E4B-8AB7-8ECB80DFD9C3}"/>
              </a:ext>
            </a:extLst>
          </p:cNvPr>
          <p:cNvSpPr txBox="1"/>
          <p:nvPr/>
        </p:nvSpPr>
        <p:spPr>
          <a:xfrm>
            <a:off x="2409668" y="2676045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(b)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6DF3F7-B353-354D-B46A-4BFEE1C12946}"/>
              </a:ext>
            </a:extLst>
          </p:cNvPr>
          <p:cNvSpPr txBox="1"/>
          <p:nvPr/>
        </p:nvSpPr>
        <p:spPr>
          <a:xfrm>
            <a:off x="1822204" y="470585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5A322-725B-FD41-B3D2-E4B2CC6DB4DF}"/>
              </a:ext>
            </a:extLst>
          </p:cNvPr>
          <p:cNvSpPr txBox="1"/>
          <p:nvPr/>
        </p:nvSpPr>
        <p:spPr>
          <a:xfrm>
            <a:off x="772184" y="5017257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D4B115-1BE4-944C-8FDA-1F4BB4FB6961}"/>
              </a:ext>
            </a:extLst>
          </p:cNvPr>
          <p:cNvSpPr txBox="1"/>
          <p:nvPr/>
        </p:nvSpPr>
        <p:spPr>
          <a:xfrm>
            <a:off x="1666073" y="5425054"/>
            <a:ext cx="3048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(f)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0BBF1D-2AF0-B645-A169-E540B0DFEFB8}"/>
              </a:ext>
            </a:extLst>
          </p:cNvPr>
          <p:cNvSpPr txBox="1"/>
          <p:nvPr/>
        </p:nvSpPr>
        <p:spPr>
          <a:xfrm>
            <a:off x="2439252" y="5515708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(g)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875B90-7D69-734E-B9F7-20F4AF283B25}"/>
              </a:ext>
            </a:extLst>
          </p:cNvPr>
          <p:cNvSpPr txBox="1"/>
          <p:nvPr/>
        </p:nvSpPr>
        <p:spPr>
          <a:xfrm>
            <a:off x="1784378" y="6584334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(h)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017916-376D-8D4F-AB3F-DE66953CE6C9}"/>
              </a:ext>
            </a:extLst>
          </p:cNvPr>
          <p:cNvSpPr/>
          <p:nvPr/>
        </p:nvSpPr>
        <p:spPr>
          <a:xfrm>
            <a:off x="1226999" y="3311312"/>
            <a:ext cx="557943" cy="321911"/>
          </a:xfrm>
          <a:prstGeom prst="rect">
            <a:avLst/>
          </a:prstGeom>
          <a:solidFill>
            <a:schemeClr val="tx1">
              <a:lumMod val="50000"/>
              <a:lumOff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EEDF2C2-DBCF-5B43-B502-FBB7C89DDB82}"/>
              </a:ext>
            </a:extLst>
          </p:cNvPr>
          <p:cNvSpPr/>
          <p:nvPr/>
        </p:nvSpPr>
        <p:spPr>
          <a:xfrm>
            <a:off x="1226999" y="4100622"/>
            <a:ext cx="557943" cy="321911"/>
          </a:xfrm>
          <a:prstGeom prst="rect">
            <a:avLst/>
          </a:prstGeom>
          <a:solidFill>
            <a:schemeClr val="tx1">
              <a:lumMod val="50000"/>
              <a:lumOff val="5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11A55-430B-9E47-8C48-B99314E3E317}"/>
              </a:ext>
            </a:extLst>
          </p:cNvPr>
          <p:cNvSpPr txBox="1"/>
          <p:nvPr/>
        </p:nvSpPr>
        <p:spPr>
          <a:xfrm>
            <a:off x="2338416" y="3086543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zoom  </a:t>
            </a:r>
            <a:r>
              <a:rPr lang="en-US" sz="1000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538194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181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Mease</dc:creator>
  <cp:lastModifiedBy>Jon Mease</cp:lastModifiedBy>
  <cp:revision>19</cp:revision>
  <cp:lastPrinted>2018-05-21T13:57:38Z</cp:lastPrinted>
  <dcterms:created xsi:type="dcterms:W3CDTF">2018-05-14T15:01:45Z</dcterms:created>
  <dcterms:modified xsi:type="dcterms:W3CDTF">2018-05-21T13:57:39Z</dcterms:modified>
</cp:coreProperties>
</file>