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914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56" y="2196"/>
      </p:cViewPr>
      <p:guideLst>
        <p:guide orient="horz" pos="2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D9219-B480-4108-A671-4E94489B26F8}" type="doc">
      <dgm:prSet loTypeId="urn:microsoft.com/office/officeart/2005/8/layout/chevron1" loCatId="process" qsTypeId="urn:microsoft.com/office/officeart/2005/8/quickstyle/simple1" qsCatId="simple" csTypeId="urn:microsoft.com/office/officeart/2005/8/colors/accent0_1" csCatId="mainScheme" phldr="1"/>
      <dgm:spPr/>
    </dgm:pt>
    <dgm:pt modelId="{8D3489DE-B65F-4E47-A396-7EB84473545D}">
      <dgm:prSet phldrT="[Text]" phldr="0"/>
      <dgm:spPr/>
      <dgm:t>
        <a:bodyPr/>
        <a:lstStyle/>
        <a:p>
          <a:r>
            <a:rPr lang="en-US" dirty="0">
              <a:latin typeface="Arial"/>
            </a:rPr>
            <a:t>HDL</a:t>
          </a:r>
          <a:endParaRPr lang="en-US" dirty="0"/>
        </a:p>
      </dgm:t>
    </dgm:pt>
    <dgm:pt modelId="{8BFD4492-00C8-44E5-97B5-30C19538609F}" type="parTrans" cxnId="{DF0E62F7-45CD-4711-9CC8-DD454E03F139}">
      <dgm:prSet/>
      <dgm:spPr/>
      <dgm:t>
        <a:bodyPr/>
        <a:lstStyle/>
        <a:p>
          <a:endParaRPr lang="en-US"/>
        </a:p>
      </dgm:t>
    </dgm:pt>
    <dgm:pt modelId="{20E08DB6-A08B-4D1F-8FD9-36AEC1CA8C49}" type="sibTrans" cxnId="{DF0E62F7-45CD-4711-9CC8-DD454E03F139}">
      <dgm:prSet/>
      <dgm:spPr/>
      <dgm:t>
        <a:bodyPr/>
        <a:lstStyle/>
        <a:p>
          <a:endParaRPr lang="en-US"/>
        </a:p>
      </dgm:t>
    </dgm:pt>
    <dgm:pt modelId="{5937BA0F-9861-4863-995E-610D8E41DC93}">
      <dgm:prSet phldrT="[Text]" phldr="0"/>
      <dgm:spPr/>
      <dgm:t>
        <a:bodyPr/>
        <a:lstStyle/>
        <a:p>
          <a:r>
            <a:rPr lang="en-US" dirty="0">
              <a:latin typeface="Arial"/>
            </a:rPr>
            <a:t>Synthesis</a:t>
          </a:r>
          <a:endParaRPr lang="en-US" dirty="0"/>
        </a:p>
      </dgm:t>
    </dgm:pt>
    <dgm:pt modelId="{46C498AF-DA9F-4185-BC0D-7B686DAFD6B4}" type="parTrans" cxnId="{4D8F4A20-59F7-497D-8581-015BA79BEA6A}">
      <dgm:prSet/>
      <dgm:spPr/>
      <dgm:t>
        <a:bodyPr/>
        <a:lstStyle/>
        <a:p>
          <a:endParaRPr lang="en-US"/>
        </a:p>
      </dgm:t>
    </dgm:pt>
    <dgm:pt modelId="{E7036EB7-4B39-42D8-AF35-626CB20670B8}" type="sibTrans" cxnId="{4D8F4A20-59F7-497D-8581-015BA79BEA6A}">
      <dgm:prSet/>
      <dgm:spPr/>
      <dgm:t>
        <a:bodyPr/>
        <a:lstStyle/>
        <a:p>
          <a:endParaRPr lang="en-US"/>
        </a:p>
      </dgm:t>
    </dgm:pt>
    <dgm:pt modelId="{31BA1C23-965F-4A08-866C-60F465527D31}">
      <dgm:prSet phldrT="[Text]" phldr="0"/>
      <dgm:spPr/>
      <dgm:t>
        <a:bodyPr/>
        <a:lstStyle/>
        <a:p>
          <a:pPr rtl="0"/>
          <a:r>
            <a:rPr lang="en-US" dirty="0">
              <a:latin typeface="Arial"/>
            </a:rPr>
            <a:t> Netlist</a:t>
          </a:r>
          <a:endParaRPr lang="en-US" dirty="0"/>
        </a:p>
      </dgm:t>
    </dgm:pt>
    <dgm:pt modelId="{F7B04D4A-736F-450B-8CCC-72E064F16098}" type="parTrans" cxnId="{F5B46B06-3DA2-46D8-AB9D-9F4655C0212C}">
      <dgm:prSet/>
      <dgm:spPr/>
      <dgm:t>
        <a:bodyPr/>
        <a:lstStyle/>
        <a:p>
          <a:endParaRPr lang="en-US"/>
        </a:p>
      </dgm:t>
    </dgm:pt>
    <dgm:pt modelId="{31340B1F-2108-4780-BE4F-75F46081EC54}" type="sibTrans" cxnId="{F5B46B06-3DA2-46D8-AB9D-9F4655C0212C}">
      <dgm:prSet/>
      <dgm:spPr/>
      <dgm:t>
        <a:bodyPr/>
        <a:lstStyle/>
        <a:p>
          <a:endParaRPr lang="en-US"/>
        </a:p>
      </dgm:t>
    </dgm:pt>
    <dgm:pt modelId="{33341C1B-01FA-4A4F-8079-907A98550C61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Transformed Netlist</a:t>
          </a:r>
          <a:endParaRPr lang="en-US" dirty="0"/>
        </a:p>
      </dgm:t>
    </dgm:pt>
    <dgm:pt modelId="{B6256648-67E5-4504-A5C3-F512B83873D3}" type="parTrans" cxnId="{65B4C19A-3DEE-4F65-9A2A-DE558273E758}">
      <dgm:prSet/>
      <dgm:spPr/>
      <dgm:t>
        <a:bodyPr/>
        <a:lstStyle/>
        <a:p>
          <a:endParaRPr lang="en-US"/>
        </a:p>
      </dgm:t>
    </dgm:pt>
    <dgm:pt modelId="{25A7162E-52D5-403A-B35F-32DFA78099C0}" type="sibTrans" cxnId="{65B4C19A-3DEE-4F65-9A2A-DE558273E758}">
      <dgm:prSet/>
      <dgm:spPr/>
      <dgm:t>
        <a:bodyPr/>
        <a:lstStyle/>
        <a:p>
          <a:endParaRPr lang="en-US"/>
        </a:p>
      </dgm:t>
    </dgm:pt>
    <dgm:pt modelId="{57C84856-79E7-4BC8-BBA9-6444F5EB7A28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SpyDrNet</a:t>
          </a:r>
        </a:p>
      </dgm:t>
    </dgm:pt>
    <dgm:pt modelId="{C7FD1690-AC56-41A5-B5D8-614E3B13BF41}" type="parTrans" cxnId="{0958E94E-2B20-46FF-B341-76FF35A85ECC}">
      <dgm:prSet/>
      <dgm:spPr/>
      <dgm:t>
        <a:bodyPr/>
        <a:lstStyle/>
        <a:p>
          <a:endParaRPr lang="en-US"/>
        </a:p>
      </dgm:t>
    </dgm:pt>
    <dgm:pt modelId="{B34530A6-2982-4844-9926-6EDBB6A9984F}" type="sibTrans" cxnId="{0958E94E-2B20-46FF-B341-76FF35A85ECC}">
      <dgm:prSet/>
      <dgm:spPr/>
      <dgm:t>
        <a:bodyPr/>
        <a:lstStyle/>
        <a:p>
          <a:endParaRPr lang="en-US"/>
        </a:p>
      </dgm:t>
    </dgm:pt>
    <dgm:pt modelId="{47B719C7-DC03-4FB8-A2C3-8C7AE9278697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Generate Hardware Files</a:t>
          </a:r>
        </a:p>
      </dgm:t>
    </dgm:pt>
    <dgm:pt modelId="{96D746BA-6B61-4D6C-8699-D2EF89C6244E}" type="parTrans" cxnId="{3B81CFD4-DD8E-4A98-BF5E-B17A95F8EB46}">
      <dgm:prSet/>
      <dgm:spPr/>
      <dgm:t>
        <a:bodyPr/>
        <a:lstStyle/>
        <a:p>
          <a:endParaRPr lang="en-US"/>
        </a:p>
      </dgm:t>
    </dgm:pt>
    <dgm:pt modelId="{7A0270CA-4176-4D19-A25A-271D33DDE0CD}" type="sibTrans" cxnId="{3B81CFD4-DD8E-4A98-BF5E-B17A95F8EB46}">
      <dgm:prSet/>
      <dgm:spPr/>
      <dgm:t>
        <a:bodyPr/>
        <a:lstStyle/>
        <a:p>
          <a:endParaRPr lang="en-US"/>
        </a:p>
      </dgm:t>
    </dgm:pt>
    <dgm:pt modelId="{611A4C62-4178-47A9-A27C-4D1ADB78F2CC}" type="pres">
      <dgm:prSet presAssocID="{814D9219-B480-4108-A671-4E94489B26F8}" presName="Name0" presStyleCnt="0">
        <dgm:presLayoutVars>
          <dgm:dir/>
          <dgm:animLvl val="lvl"/>
          <dgm:resizeHandles val="exact"/>
        </dgm:presLayoutVars>
      </dgm:prSet>
      <dgm:spPr/>
    </dgm:pt>
    <dgm:pt modelId="{A9418CE6-F44B-4BA0-9A4A-C9AF6528DA20}" type="pres">
      <dgm:prSet presAssocID="{8D3489DE-B65F-4E47-A396-7EB84473545D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AE16C1F-420C-4171-80C5-F2D6AEADD5B3}" type="pres">
      <dgm:prSet presAssocID="{20E08DB6-A08B-4D1F-8FD9-36AEC1CA8C49}" presName="parTxOnlySpace" presStyleCnt="0"/>
      <dgm:spPr/>
    </dgm:pt>
    <dgm:pt modelId="{4573F355-D35F-44AB-B5C2-B6CB6698A71D}" type="pres">
      <dgm:prSet presAssocID="{5937BA0F-9861-4863-995E-610D8E41DC93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102C90E-B512-4CE3-B447-F067096CE2A5}" type="pres">
      <dgm:prSet presAssocID="{E7036EB7-4B39-42D8-AF35-626CB20670B8}" presName="parTxOnlySpace" presStyleCnt="0"/>
      <dgm:spPr/>
    </dgm:pt>
    <dgm:pt modelId="{4F971579-C15E-4BB1-A7A7-97DA9A116006}" type="pres">
      <dgm:prSet presAssocID="{31BA1C23-965F-4A08-866C-60F465527D31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3CF2BCB-7C8E-4434-857E-96C8EF1AC7FF}" type="pres">
      <dgm:prSet presAssocID="{31340B1F-2108-4780-BE4F-75F46081EC54}" presName="parTxOnlySpace" presStyleCnt="0"/>
      <dgm:spPr/>
    </dgm:pt>
    <dgm:pt modelId="{22F3282C-6FF2-4801-A274-02FF02B8327D}" type="pres">
      <dgm:prSet presAssocID="{57C84856-79E7-4BC8-BBA9-6444F5EB7A2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4CDAB66-AE82-4FC7-986E-4AF918EDFC1B}" type="pres">
      <dgm:prSet presAssocID="{B34530A6-2982-4844-9926-6EDBB6A9984F}" presName="parTxOnlySpace" presStyleCnt="0"/>
      <dgm:spPr/>
    </dgm:pt>
    <dgm:pt modelId="{EDFBC494-9FC8-4D56-81D4-C34EC4B766FC}" type="pres">
      <dgm:prSet presAssocID="{33341C1B-01FA-4A4F-8079-907A98550C6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6322151-0593-4398-96B8-76B84DB472AC}" type="pres">
      <dgm:prSet presAssocID="{25A7162E-52D5-403A-B35F-32DFA78099C0}" presName="parTxOnlySpace" presStyleCnt="0"/>
      <dgm:spPr/>
    </dgm:pt>
    <dgm:pt modelId="{3E22DBB6-69B6-4FD9-B01F-C4219EF1B864}" type="pres">
      <dgm:prSet presAssocID="{47B719C7-DC03-4FB8-A2C3-8C7AE9278697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F5B46B06-3DA2-46D8-AB9D-9F4655C0212C}" srcId="{814D9219-B480-4108-A671-4E94489B26F8}" destId="{31BA1C23-965F-4A08-866C-60F465527D31}" srcOrd="2" destOrd="0" parTransId="{F7B04D4A-736F-450B-8CCC-72E064F16098}" sibTransId="{31340B1F-2108-4780-BE4F-75F46081EC54}"/>
    <dgm:cxn modelId="{AF7E9D15-8C43-4764-88F9-B259B00A8A5B}" type="presOf" srcId="{8D3489DE-B65F-4E47-A396-7EB84473545D}" destId="{A9418CE6-F44B-4BA0-9A4A-C9AF6528DA20}" srcOrd="0" destOrd="0" presId="urn:microsoft.com/office/officeart/2005/8/layout/chevron1"/>
    <dgm:cxn modelId="{4D8F4A20-59F7-497D-8581-015BA79BEA6A}" srcId="{814D9219-B480-4108-A671-4E94489B26F8}" destId="{5937BA0F-9861-4863-995E-610D8E41DC93}" srcOrd="1" destOrd="0" parTransId="{46C498AF-DA9F-4185-BC0D-7B686DAFD6B4}" sibTransId="{E7036EB7-4B39-42D8-AF35-626CB20670B8}"/>
    <dgm:cxn modelId="{0958E94E-2B20-46FF-B341-76FF35A85ECC}" srcId="{814D9219-B480-4108-A671-4E94489B26F8}" destId="{57C84856-79E7-4BC8-BBA9-6444F5EB7A28}" srcOrd="3" destOrd="0" parTransId="{C7FD1690-AC56-41A5-B5D8-614E3B13BF41}" sibTransId="{B34530A6-2982-4844-9926-6EDBB6A9984F}"/>
    <dgm:cxn modelId="{328DE783-0DA8-4883-AF42-297C0F0073AB}" type="presOf" srcId="{814D9219-B480-4108-A671-4E94489B26F8}" destId="{611A4C62-4178-47A9-A27C-4D1ADB78F2CC}" srcOrd="0" destOrd="0" presId="urn:microsoft.com/office/officeart/2005/8/layout/chevron1"/>
    <dgm:cxn modelId="{65B4C19A-3DEE-4F65-9A2A-DE558273E758}" srcId="{814D9219-B480-4108-A671-4E94489B26F8}" destId="{33341C1B-01FA-4A4F-8079-907A98550C61}" srcOrd="4" destOrd="0" parTransId="{B6256648-67E5-4504-A5C3-F512B83873D3}" sibTransId="{25A7162E-52D5-403A-B35F-32DFA78099C0}"/>
    <dgm:cxn modelId="{58E6D8B9-AB49-45B3-A769-22EF6CE5B390}" type="presOf" srcId="{47B719C7-DC03-4FB8-A2C3-8C7AE9278697}" destId="{3E22DBB6-69B6-4FD9-B01F-C4219EF1B864}" srcOrd="0" destOrd="0" presId="urn:microsoft.com/office/officeart/2005/8/layout/chevron1"/>
    <dgm:cxn modelId="{02C08CCA-D3AD-4DD7-9F95-F906DFE65B94}" type="presOf" srcId="{31BA1C23-965F-4A08-866C-60F465527D31}" destId="{4F971579-C15E-4BB1-A7A7-97DA9A116006}" srcOrd="0" destOrd="0" presId="urn:microsoft.com/office/officeart/2005/8/layout/chevron1"/>
    <dgm:cxn modelId="{3B81CFD4-DD8E-4A98-BF5E-B17A95F8EB46}" srcId="{814D9219-B480-4108-A671-4E94489B26F8}" destId="{47B719C7-DC03-4FB8-A2C3-8C7AE9278697}" srcOrd="5" destOrd="0" parTransId="{96D746BA-6B61-4D6C-8699-D2EF89C6244E}" sibTransId="{7A0270CA-4176-4D19-A25A-271D33DDE0CD}"/>
    <dgm:cxn modelId="{FB5736E1-B806-469C-B79C-2F5BEE085D94}" type="presOf" srcId="{5937BA0F-9861-4863-995E-610D8E41DC93}" destId="{4573F355-D35F-44AB-B5C2-B6CB6698A71D}" srcOrd="0" destOrd="0" presId="urn:microsoft.com/office/officeart/2005/8/layout/chevron1"/>
    <dgm:cxn modelId="{441F25F0-C9EC-44D7-B9BB-C0CA48C1FD21}" type="presOf" srcId="{57C84856-79E7-4BC8-BBA9-6444F5EB7A28}" destId="{22F3282C-6FF2-4801-A274-02FF02B8327D}" srcOrd="0" destOrd="0" presId="urn:microsoft.com/office/officeart/2005/8/layout/chevron1"/>
    <dgm:cxn modelId="{DF0E62F7-45CD-4711-9CC8-DD454E03F139}" srcId="{814D9219-B480-4108-A671-4E94489B26F8}" destId="{8D3489DE-B65F-4E47-A396-7EB84473545D}" srcOrd="0" destOrd="0" parTransId="{8BFD4492-00C8-44E5-97B5-30C19538609F}" sibTransId="{20E08DB6-A08B-4D1F-8FD9-36AEC1CA8C49}"/>
    <dgm:cxn modelId="{75914FF8-B8F0-4400-8E8F-12B7B1965416}" type="presOf" srcId="{33341C1B-01FA-4A4F-8079-907A98550C61}" destId="{EDFBC494-9FC8-4D56-81D4-C34EC4B766FC}" srcOrd="0" destOrd="0" presId="urn:microsoft.com/office/officeart/2005/8/layout/chevron1"/>
    <dgm:cxn modelId="{18E9A92C-9CBE-4879-B264-2641D6C9F93E}" type="presParOf" srcId="{611A4C62-4178-47A9-A27C-4D1ADB78F2CC}" destId="{A9418CE6-F44B-4BA0-9A4A-C9AF6528DA20}" srcOrd="0" destOrd="0" presId="urn:microsoft.com/office/officeart/2005/8/layout/chevron1"/>
    <dgm:cxn modelId="{C09B6FEA-8F41-4E0B-9F4E-C604A57820F1}" type="presParOf" srcId="{611A4C62-4178-47A9-A27C-4D1ADB78F2CC}" destId="{FAE16C1F-420C-4171-80C5-F2D6AEADD5B3}" srcOrd="1" destOrd="0" presId="urn:microsoft.com/office/officeart/2005/8/layout/chevron1"/>
    <dgm:cxn modelId="{1FE6B0B0-0770-45B9-B340-97B02028A9D5}" type="presParOf" srcId="{611A4C62-4178-47A9-A27C-4D1ADB78F2CC}" destId="{4573F355-D35F-44AB-B5C2-B6CB6698A71D}" srcOrd="2" destOrd="0" presId="urn:microsoft.com/office/officeart/2005/8/layout/chevron1"/>
    <dgm:cxn modelId="{6E336244-7B19-4EE7-AEEA-1E4EDEA1F7A9}" type="presParOf" srcId="{611A4C62-4178-47A9-A27C-4D1ADB78F2CC}" destId="{7102C90E-B512-4CE3-B447-F067096CE2A5}" srcOrd="3" destOrd="0" presId="urn:microsoft.com/office/officeart/2005/8/layout/chevron1"/>
    <dgm:cxn modelId="{CAD4D024-5885-4E18-B327-D6AA3E5FEA83}" type="presParOf" srcId="{611A4C62-4178-47A9-A27C-4D1ADB78F2CC}" destId="{4F971579-C15E-4BB1-A7A7-97DA9A116006}" srcOrd="4" destOrd="0" presId="urn:microsoft.com/office/officeart/2005/8/layout/chevron1"/>
    <dgm:cxn modelId="{69A4B915-FABB-4174-8563-1B24C2640C03}" type="presParOf" srcId="{611A4C62-4178-47A9-A27C-4D1ADB78F2CC}" destId="{13CF2BCB-7C8E-4434-857E-96C8EF1AC7FF}" srcOrd="5" destOrd="0" presId="urn:microsoft.com/office/officeart/2005/8/layout/chevron1"/>
    <dgm:cxn modelId="{B2C3BEB6-C273-498A-9A0E-4D99B38B21C9}" type="presParOf" srcId="{611A4C62-4178-47A9-A27C-4D1ADB78F2CC}" destId="{22F3282C-6FF2-4801-A274-02FF02B8327D}" srcOrd="6" destOrd="0" presId="urn:microsoft.com/office/officeart/2005/8/layout/chevron1"/>
    <dgm:cxn modelId="{4F99F0D6-74E4-4D0D-BBDA-24FDA812FE63}" type="presParOf" srcId="{611A4C62-4178-47A9-A27C-4D1ADB78F2CC}" destId="{64CDAB66-AE82-4FC7-986E-4AF918EDFC1B}" srcOrd="7" destOrd="0" presId="urn:microsoft.com/office/officeart/2005/8/layout/chevron1"/>
    <dgm:cxn modelId="{8291C5DC-DF7D-4A00-A452-666BB0285909}" type="presParOf" srcId="{611A4C62-4178-47A9-A27C-4D1ADB78F2CC}" destId="{EDFBC494-9FC8-4D56-81D4-C34EC4B766FC}" srcOrd="8" destOrd="0" presId="urn:microsoft.com/office/officeart/2005/8/layout/chevron1"/>
    <dgm:cxn modelId="{8C9DEC15-65F0-4637-9239-CAB8593337D4}" type="presParOf" srcId="{611A4C62-4178-47A9-A27C-4D1ADB78F2CC}" destId="{06322151-0593-4398-96B8-76B84DB472AC}" srcOrd="9" destOrd="0" presId="urn:microsoft.com/office/officeart/2005/8/layout/chevron1"/>
    <dgm:cxn modelId="{CE6032B9-D859-4E55-9037-9C7616FF79FC}" type="presParOf" srcId="{611A4C62-4178-47A9-A27C-4D1ADB78F2CC}" destId="{3E22DBB6-69B6-4FD9-B01F-C4219EF1B864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18CE6-F44B-4BA0-9A4A-C9AF6528DA20}">
      <dsp:nvSpPr>
        <dsp:cNvPr id="0" name=""/>
        <dsp:cNvSpPr/>
      </dsp:nvSpPr>
      <dsp:spPr>
        <a:xfrm>
          <a:off x="4371" y="2219674"/>
          <a:ext cx="1626319" cy="650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</a:rPr>
            <a:t>HDL</a:t>
          </a:r>
          <a:endParaRPr lang="en-US" sz="1200" kern="1200" dirty="0"/>
        </a:p>
      </dsp:txBody>
      <dsp:txXfrm>
        <a:off x="329635" y="2219674"/>
        <a:ext cx="975792" cy="650527"/>
      </dsp:txXfrm>
    </dsp:sp>
    <dsp:sp modelId="{4573F355-D35F-44AB-B5C2-B6CB6698A71D}">
      <dsp:nvSpPr>
        <dsp:cNvPr id="0" name=""/>
        <dsp:cNvSpPr/>
      </dsp:nvSpPr>
      <dsp:spPr>
        <a:xfrm>
          <a:off x="1468059" y="2219674"/>
          <a:ext cx="1626319" cy="650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</a:rPr>
            <a:t>Synthesis</a:t>
          </a:r>
          <a:endParaRPr lang="en-US" sz="1200" kern="1200" dirty="0"/>
        </a:p>
      </dsp:txBody>
      <dsp:txXfrm>
        <a:off x="1793323" y="2219674"/>
        <a:ext cx="975792" cy="650527"/>
      </dsp:txXfrm>
    </dsp:sp>
    <dsp:sp modelId="{4F971579-C15E-4BB1-A7A7-97DA9A116006}">
      <dsp:nvSpPr>
        <dsp:cNvPr id="0" name=""/>
        <dsp:cNvSpPr/>
      </dsp:nvSpPr>
      <dsp:spPr>
        <a:xfrm>
          <a:off x="2931746" y="2219674"/>
          <a:ext cx="1626319" cy="650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</a:rPr>
            <a:t> Netlist</a:t>
          </a:r>
          <a:endParaRPr lang="en-US" sz="1200" kern="1200" dirty="0"/>
        </a:p>
      </dsp:txBody>
      <dsp:txXfrm>
        <a:off x="3257010" y="2219674"/>
        <a:ext cx="975792" cy="650527"/>
      </dsp:txXfrm>
    </dsp:sp>
    <dsp:sp modelId="{22F3282C-6FF2-4801-A274-02FF02B8327D}">
      <dsp:nvSpPr>
        <dsp:cNvPr id="0" name=""/>
        <dsp:cNvSpPr/>
      </dsp:nvSpPr>
      <dsp:spPr>
        <a:xfrm>
          <a:off x="4395433" y="2219674"/>
          <a:ext cx="1626319" cy="650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</a:rPr>
            <a:t>SpyDrNet</a:t>
          </a:r>
        </a:p>
      </dsp:txBody>
      <dsp:txXfrm>
        <a:off x="4720697" y="2219674"/>
        <a:ext cx="975792" cy="650527"/>
      </dsp:txXfrm>
    </dsp:sp>
    <dsp:sp modelId="{EDFBC494-9FC8-4D56-81D4-C34EC4B766FC}">
      <dsp:nvSpPr>
        <dsp:cNvPr id="0" name=""/>
        <dsp:cNvSpPr/>
      </dsp:nvSpPr>
      <dsp:spPr>
        <a:xfrm>
          <a:off x="5859120" y="2219674"/>
          <a:ext cx="1626319" cy="650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</a:rPr>
            <a:t>Transformed Netlist</a:t>
          </a:r>
          <a:endParaRPr lang="en-US" sz="1200" kern="1200" dirty="0"/>
        </a:p>
      </dsp:txBody>
      <dsp:txXfrm>
        <a:off x="6184384" y="2219674"/>
        <a:ext cx="975792" cy="650527"/>
      </dsp:txXfrm>
    </dsp:sp>
    <dsp:sp modelId="{3E22DBB6-69B6-4FD9-B01F-C4219EF1B864}">
      <dsp:nvSpPr>
        <dsp:cNvPr id="0" name=""/>
        <dsp:cNvSpPr/>
      </dsp:nvSpPr>
      <dsp:spPr>
        <a:xfrm>
          <a:off x="7322808" y="2219674"/>
          <a:ext cx="1626319" cy="65052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Arial"/>
            </a:rPr>
            <a:t>Generate Hardware Files</a:t>
          </a:r>
        </a:p>
      </dsp:txBody>
      <dsp:txXfrm>
        <a:off x="7648072" y="2219674"/>
        <a:ext cx="975792" cy="650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13716000" y="685800"/>
            <a:ext cx="34290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132369"/>
            <a:ext cx="8520600" cy="364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503844"/>
            <a:ext cx="8520600" cy="14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96644"/>
            <a:ext cx="8520600" cy="3490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560396"/>
            <a:ext cx="8520600" cy="231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382374"/>
            <a:ext cx="8520600" cy="1496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79116"/>
            <a:ext cx="8520600" cy="10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204884"/>
            <a:ext cx="8520600" cy="60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79116"/>
            <a:ext cx="8520600" cy="10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204884"/>
            <a:ext cx="3999900" cy="60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204884"/>
            <a:ext cx="3999900" cy="607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79116"/>
            <a:ext cx="8520600" cy="10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98773"/>
            <a:ext cx="2808000" cy="1343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247040"/>
            <a:ext cx="2808000" cy="565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80027"/>
            <a:ext cx="6367800" cy="727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22"/>
            <a:ext cx="4572000" cy="9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219231"/>
            <a:ext cx="4045200" cy="263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498325"/>
            <a:ext cx="4045200" cy="2195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128724"/>
            <a:ext cx="3837000" cy="6569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752102"/>
            <a:ext cx="5998800" cy="1075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79116"/>
            <a:ext cx="8520600" cy="10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04884"/>
            <a:ext cx="8520600" cy="60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829017"/>
            <a:ext cx="548700" cy="6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976B87-9A25-4AC7-9EAD-271ECE23E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034086"/>
              </p:ext>
            </p:extLst>
          </p:nvPr>
        </p:nvGraphicFramePr>
        <p:xfrm>
          <a:off x="95250" y="-2087738"/>
          <a:ext cx="8953499" cy="508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301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Keller</cp:lastModifiedBy>
  <cp:revision>57</cp:revision>
  <dcterms:modified xsi:type="dcterms:W3CDTF">2020-07-01T22:49:58Z</dcterms:modified>
</cp:coreProperties>
</file>