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378e42c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378e42c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203a1c186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203a1c186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203a1c186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203a1c186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203a1c186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203a1c186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203a1c186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203a1c186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203a1c186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203a1c186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378e42cd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378e42cd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378e42cd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9378e42cd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203a1c186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203a1c186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oodieapp.duckdns.org" TargetMode="External"/><Relationship Id="rId4" Type="http://schemas.openxmlformats.org/officeDocument/2006/relationships/hyperlink" Target="https://github.com/AdamTomaja/hackandbecoo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Foodie app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manage your food smarter 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6392325" y="4910675"/>
            <a:ext cx="27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617550" y="4455900"/>
            <a:ext cx="55233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/>
              <a:t>by Hax0rs team: Adam Tomaja, Piotr Jaworski, Daniel Jankowiak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Checkout our demo and repository!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Demo application:</a:t>
            </a:r>
            <a:br>
              <a:rPr lang="pl"/>
            </a:br>
            <a:r>
              <a:rPr lang="pl" u="sng">
                <a:solidFill>
                  <a:schemeClr val="hlink"/>
                </a:solidFill>
                <a:hlinkClick r:id="rId3"/>
              </a:rPr>
              <a:t>https://foodieapp.duckdns.org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Github repository: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4"/>
              </a:rPr>
              <a:t>https://github.com/AdamTomaja/hackandbecool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Thank you for attention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How we can reduce food waste ?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592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Stop throwing food because it is after expiration 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Buy only things that you need and be </a:t>
            </a:r>
            <a:r>
              <a:rPr lang="pl"/>
              <a:t>more aware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Track what you actually have instead buying it and realizing that you already have some product in the fridge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900" y="2731850"/>
            <a:ext cx="3258399" cy="21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Foodie app shopping list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975" y="1300600"/>
            <a:ext cx="4901704" cy="3686274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28575">
              <a:srgbClr val="000000">
                <a:alpha val="50000"/>
              </a:srgbClr>
            </a:outerShdw>
          </a:effectLst>
        </p:spPr>
      </p:pic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259275"/>
            <a:ext cx="3848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Let`s do shopping with already defined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When shopping You can move product to ‘My Food’ list or remove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Add bought products to ‘My food’ list and define expiration date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2067275"/>
            <a:ext cx="3848400" cy="24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Use your </a:t>
            </a:r>
            <a:r>
              <a:rPr lang="pl"/>
              <a:t>shopping</a:t>
            </a:r>
            <a:r>
              <a:rPr lang="pl"/>
              <a:t> list and just click “Bought” and define expiration 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0" y="1220175"/>
            <a:ext cx="4370199" cy="3627174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 aware of products freshness 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2067275"/>
            <a:ext cx="3848400" cy="24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/>
              <a:t>App will notify You when some product is about to waste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/>
              <a:t>Because of that You will be able to eat it before it will be wasted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/>
              <a:t>Consumed products can be added to shopping list with one click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625" y="1634925"/>
            <a:ext cx="4679102" cy="3265822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571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App will also remind you that you should buy product that you often bought in the past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749775"/>
            <a:ext cx="3364200" cy="28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When you deleting the product from shopping list or ‘My food’ it will end up in historical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When you </a:t>
            </a:r>
            <a:r>
              <a:rPr lang="pl"/>
              <a:t>buying some product regularly the app will remind you that it is time to add it again to the shopping list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275" y="1494275"/>
            <a:ext cx="4892325" cy="342025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666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4097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You can also view some good-to-follow habits to reduce waste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2324625"/>
            <a:ext cx="3923400" cy="24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Every habit have title and description with details about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There is possibility to mark rules that have been introduced in life by checkbox on right side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500" y="464915"/>
            <a:ext cx="4422799" cy="4213661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333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76506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It is possibility to add your own good habit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840800"/>
            <a:ext cx="3589500" cy="30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After click “Add rule” button the popup will show up.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You have to define title and description of rule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550" y="1394850"/>
            <a:ext cx="4967774" cy="3405824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857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Prototype implementation details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Backend written in Spring Boot -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Application data stored in MongoDB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Frontend implemented in React, </a:t>
            </a:r>
            <a:r>
              <a:rPr lang="pl"/>
              <a:t>Tailwind CSS</a:t>
            </a:r>
            <a:r>
              <a:rPr lang="pl"/>
              <a:t>, </a:t>
            </a:r>
            <a:r>
              <a:rPr lang="pl"/>
              <a:t>daisyUI</a:t>
            </a:r>
            <a:r>
              <a:rPr lang="pl"/>
              <a:t>, </a:t>
            </a:r>
            <a:r>
              <a:rPr lang="pl"/>
              <a:t>Axios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Deployment in our private server using containers - Docker-Compose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Stack management: Portainer-be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782" y="2998950"/>
            <a:ext cx="4784426" cy="21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