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3175000" y="254000"/>
            <a:ext cx="508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Couchbase Test Overview</a:t>
            </a:r>
            <a:endParaRPr lang="en-US"/>
          </a:p>
        </p:txBody>
      </p:sp>
      <p:sp>
        <p:nvSpPr>
          <p:cNvPr name="TextBox 3" id="3"/>
          <p:cNvSpPr txBox="true"/>
          <p:nvPr/>
        </p:nvSpPr>
        <p:spPr>
          <a:xfrm>
            <a:off x="2159000" y="762000"/>
            <a:ext cx="508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Total executions: 1113160, working threads: 20</a:t>
            </a:r>
            <a:endParaRPr lang="en-US"/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89000" y="1270000"/>
          <a:ext cx="12700000" cy="127000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508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Metric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Value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ep_item_commit_failed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0.00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hit_ratio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100.00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ep_data_read_failed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0.00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cpu_cores_available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20.00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cpu_user_rate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4.31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ep_cache_miss_rate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0.00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avg_disk_commit_time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/>
                        <a:t>0.00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