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4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5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6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8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1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8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04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7182-832A-4CDF-90B5-A459585B1D2D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37210B-E0D3-4CFD-80BF-6653E8301FD3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4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risztian.vitanyi@gmail.com" TargetMode="External"/><Relationship Id="rId2" Type="http://schemas.openxmlformats.org/officeDocument/2006/relationships/hyperlink" Target="mailto:thevipvr3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amToth1234/Vakond.Vadasz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EEE148-AD1D-4998-8BDF-7FCDF56E9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25"/>
            <a:ext cx="9144000" cy="1655762"/>
          </a:xfrm>
        </p:spPr>
        <p:txBody>
          <a:bodyPr/>
          <a:lstStyle/>
          <a:p>
            <a:pPr algn="ctr"/>
            <a:r>
              <a:rPr lang="hu-HU" dirty="0"/>
              <a:t>Vakondvadászat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C02956-0359-4033-9379-A759B3A7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065" y="5263028"/>
            <a:ext cx="4133935" cy="901559"/>
          </a:xfrm>
        </p:spPr>
        <p:txBody>
          <a:bodyPr>
            <a:normAutofit lnSpcReduction="10000"/>
          </a:bodyPr>
          <a:lstStyle/>
          <a:p>
            <a:pPr algn="ctr"/>
            <a:r>
              <a:rPr lang="hu-HU" dirty="0"/>
              <a:t>Tóth </a:t>
            </a:r>
            <a:r>
              <a:rPr lang="hu-HU" dirty="0" err="1"/>
              <a:t>ádám</a:t>
            </a:r>
            <a:r>
              <a:rPr lang="hu-HU" dirty="0"/>
              <a:t> és Vitányi </a:t>
            </a:r>
            <a:r>
              <a:rPr lang="hu-HU" dirty="0" err="1"/>
              <a:t>krisztián</a:t>
            </a:r>
            <a:endParaRPr lang="hu-HU" dirty="0"/>
          </a:p>
          <a:p>
            <a:pPr algn="ctr"/>
            <a:r>
              <a:rPr lang="hu-HU" dirty="0"/>
              <a:t>2021.11.04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139F85C-E94E-4C29-BBA8-B17941E36825}"/>
              </a:ext>
            </a:extLst>
          </p:cNvPr>
          <p:cNvSpPr txBox="1"/>
          <p:nvPr/>
        </p:nvSpPr>
        <p:spPr>
          <a:xfrm>
            <a:off x="0" y="5390641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cap="all" dirty="0"/>
              <a:t>BSZC Nemes Tihamér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34044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8DF54D-C3EC-4F12-8FFB-3A43D78E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37C045-481A-4D0C-A10C-A9666527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  <a:p>
            <a:r>
              <a:rPr lang="hu-HU" dirty="0"/>
              <a:t>Játék</a:t>
            </a:r>
          </a:p>
          <a:p>
            <a:r>
              <a:rPr lang="hu-HU" dirty="0"/>
              <a:t>Használati útmutató</a:t>
            </a:r>
          </a:p>
          <a:p>
            <a:r>
              <a:rPr lang="hu-HU" dirty="0"/>
              <a:t>GitHub, </a:t>
            </a:r>
            <a:r>
              <a:rPr lang="hu-HU" dirty="0" err="1"/>
              <a:t>Trello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FD2C39-9FC6-466C-A998-3432F02B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35" y="2015732"/>
            <a:ext cx="3455773" cy="19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2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BC30C-3B76-46DB-9A6A-076F53DF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247E5-ED5A-429C-A03D-E13D83EE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lényege, hogy a lyukból kibújó vakondot el kell kapni úgy, hogy rákattintasz. Ekkor megrezzen a készülék és 10 pontot kapsz érte.  A pályák mindig egy kicsit nehezednek.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68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D23367-B6AC-4AA7-A58A-4D38AE30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9EE321-32BD-47C9-A0B2-0B0F4522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játékot App </a:t>
            </a:r>
            <a:r>
              <a:rPr lang="hu-HU" dirty="0" err="1"/>
              <a:t>Inventor</a:t>
            </a:r>
            <a:r>
              <a:rPr lang="hu-HU" dirty="0"/>
              <a:t> webes alkalmazásfejlesztőben készült.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C69471E-FEA4-4580-98C8-105FA224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50" y="3127776"/>
            <a:ext cx="4755290" cy="29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6143E3-BB03-4997-9761-FD8DF96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– 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059A33-682A-48B3-BA2E-6D19EF6D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játékot kisebb gyerekekkel teszteltettük volna, a vírus miatt azonban nem volt lehetőség.</a:t>
            </a:r>
          </a:p>
          <a:p>
            <a:r>
              <a:rPr lang="hu-HU" dirty="0"/>
              <a:t>A játék fejlesztésére rengeteg lehetőségünk van, például több pálya, más állatok vagy akár a dizájn fejlesztése. </a:t>
            </a:r>
          </a:p>
        </p:txBody>
      </p:sp>
    </p:spTree>
    <p:extLst>
      <p:ext uri="{BB962C8B-B14F-4D97-AF65-F5344CB8AC3E}">
        <p14:creationId xmlns:p14="http://schemas.microsoft.com/office/powerpoint/2010/main" val="383582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98E94B-31FD-47B3-9744-F09944EB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086A8F-72CA-48E9-8C8E-1D097E1C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Tóth Ádám:  </a:t>
            </a:r>
            <a:r>
              <a:rPr lang="hu-HU" dirty="0">
                <a:hlinkClick r:id="rId2"/>
              </a:rPr>
              <a:t>thevipvr3@gmail.com</a:t>
            </a:r>
            <a:endParaRPr lang="hu-HU" dirty="0"/>
          </a:p>
          <a:p>
            <a:r>
              <a:rPr lang="hu-HU" dirty="0"/>
              <a:t>Vitányi Krisztián:  </a:t>
            </a:r>
            <a:r>
              <a:rPr lang="hu-HU" dirty="0">
                <a:hlinkClick r:id="rId3"/>
              </a:rPr>
              <a:t>krisztian.vitanyi@gmail.com</a:t>
            </a:r>
            <a:endParaRPr lang="hu-HU" dirty="0"/>
          </a:p>
          <a:p>
            <a:r>
              <a:rPr lang="hu-HU" dirty="0"/>
              <a:t>Játék (GitHub):  </a:t>
            </a:r>
            <a:r>
              <a:rPr lang="hu-HU" dirty="0">
                <a:hlinkClick r:id="rId4"/>
              </a:rPr>
              <a:t>AdamToth1234/</a:t>
            </a:r>
            <a:r>
              <a:rPr lang="hu-HU" dirty="0" err="1">
                <a:hlinkClick r:id="rId4"/>
              </a:rPr>
              <a:t>Vakond.Vadaszat</a:t>
            </a:r>
            <a:r>
              <a:rPr lang="hu-HU" dirty="0">
                <a:hlinkClick r:id="rId4"/>
              </a:rPr>
              <a:t> (github.com)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1814646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68</TotalTime>
  <Words>138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Galéria</vt:lpstr>
      <vt:lpstr>Vakondvadászat</vt:lpstr>
      <vt:lpstr>Tartalomjegyzék</vt:lpstr>
      <vt:lpstr>Játék</vt:lpstr>
      <vt:lpstr>Fejlesztő környezet</vt:lpstr>
      <vt:lpstr>Tesztelési – fejlesztési tervek</vt:lpstr>
      <vt:lpstr>Elérhetőségek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Vakondvadászat</dc:title>
  <dc:creator>Vitányi Krisztián</dc:creator>
  <cp:lastModifiedBy>Vitányi Krisztián</cp:lastModifiedBy>
  <cp:revision>6</cp:revision>
  <dcterms:created xsi:type="dcterms:W3CDTF">2021-11-04T10:56:28Z</dcterms:created>
  <dcterms:modified xsi:type="dcterms:W3CDTF">2021-11-04T12:04:52Z</dcterms:modified>
</cp:coreProperties>
</file>