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1D60F-C140-4FD2-8666-85EC74B53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881E97-3065-4524-A828-95617F4C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0678DC-0829-4CB2-AD30-C049972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7D5E4C-D851-4BE6-98A1-077586C7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1BB0AA-47CC-42CE-B7AE-DC54CA16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659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084CE1-4221-40AD-8D70-F39B2251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689D7C-3850-4F96-8246-4562A230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970C1C-3425-4CFF-B93D-85C07A9C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684C65-B272-4E86-B63A-22E4FF54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CB3517-A315-42BB-A6CF-E94D70E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7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5E06D45-D333-4EDF-9712-01B0EC87A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8BA47B-B4E8-4063-8A2A-05023F75B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DB0BE8-6169-462C-A450-60F4CA6C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CA2172-28EF-462C-BC11-F9C200C1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DC52E-267B-4602-A106-BB93303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7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61D948-1F15-4EA6-97A2-6102CE94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074E39-0A47-4103-A248-13595A20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06A5BB-1DBF-4DBC-8AE7-7BFA0049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3019B0-48C1-4E4A-97CF-EC542037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C1C03-E525-478C-88E5-AEE0E115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60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9A8057-C208-4BDB-A131-D4FEE67B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58330C-9656-4D54-AED1-217ACD25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6CA1A8-66FB-49C3-9E49-27C492C2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EEC30E-EF67-433D-8CB0-803B20DE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EE2736-7C36-4F51-B1D9-BA89014E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28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E962F3-7DE7-4C0E-BF7C-853272DD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B8722F-54B6-46C2-B695-FBC25D38D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A5E633F-45FA-464A-9C1F-0EDDDB1D9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EA9E79-A115-4A9C-A185-D2D242F5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995F12-507F-4033-9AEA-C37FCAFD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801C31-DB31-4A23-AD75-F0E3B75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54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546F4C-8715-4134-8EB9-99F41BD0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C40993-3076-4B28-88F4-61BB69F2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A3716D-67F3-4185-9594-F8D758126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E2DFDB5-DAD2-4836-A00A-40B6FE64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436FDD2-04D6-4015-BC69-31659D36A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F832B28-407E-4E88-B7B0-C9299842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B6540A2-36EB-47F4-898F-A13C4299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52BBD36-9A84-42D1-B0AB-C995F631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45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AC7E58-1784-488A-94F2-C0DA604E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CA2FE5-826F-4C46-A763-6D15E4D3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F42AD44-A2C1-4A3E-BEE8-46E2C196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9C7FF55-2EB0-49B6-BE58-A5BE76EF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2550682-48A2-4F13-88AC-69D61AF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889E250-3171-4EC1-A3CD-481CEFC6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2BCAE2-3B5D-4D18-A744-FE11841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5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B18DC-D10C-4167-AA84-FF45FA14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4A6233-1B0A-4FB6-AA68-21DE248C1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7142463-91ED-4233-9F00-480C27EB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28E695-3F92-4F47-A590-85486446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0DB33F-3C98-45D3-877B-B3DCEA6C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AFDD24-FF5C-4DA5-8C0D-B71F3CC6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98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888B2-BE0B-4886-AB7F-D75552CD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C837F4D-7213-45EB-BA5D-731493C6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D61784-7CA2-4829-813A-E4A043DA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438D74-C20B-4A21-96EF-E04CC210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640B6C-442F-4D33-A8BF-03CD7D55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3205D1-0A54-4BB6-BBDF-D9AA6DC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48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3BAD2E7-F9AC-4DB0-86B6-C62FA813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BA0BC1-4EAF-45B6-ADFF-732BA69A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645F35-91F2-4DA7-AA5B-CF72DFF63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B3E-17D4-44F8-9793-4DBB9CF46E1C}" type="datetimeFigureOut">
              <a:rPr lang="hu-HU" smtClean="0"/>
              <a:t>2021.09.29.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698C2C-F1EA-4684-8900-565BDBEE4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D36C42-7F84-45E0-A416-DF515D990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CA80-D4E8-4891-AEF6-799B3F6E0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59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2A765E-B894-4F9D-AA2D-56176F3FB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hu-HU" sz="1600">
                <a:solidFill>
                  <a:srgbClr val="080808"/>
                </a:solidFill>
                <a:latin typeface="Algerian" panose="04020705040A02060702" pitchFamily="82" charset="0"/>
              </a:rPr>
              <a:t>Készítette:</a:t>
            </a:r>
          </a:p>
          <a:p>
            <a:r>
              <a:rPr lang="hu-HU" sz="1600">
                <a:solidFill>
                  <a:srgbClr val="080808"/>
                </a:solidFill>
                <a:latin typeface="Algerian" panose="04020705040A02060702" pitchFamily="82" charset="0"/>
              </a:rPr>
              <a:t> Tóth Ádám, Vitányi Krisztián</a:t>
            </a:r>
          </a:p>
          <a:p>
            <a:r>
              <a:rPr lang="hu-HU" sz="1600">
                <a:solidFill>
                  <a:srgbClr val="080808"/>
                </a:solidFill>
                <a:latin typeface="Algerian" panose="04020705040A02060702" pitchFamily="82" charset="0"/>
              </a:rPr>
              <a:t>10.B.</a:t>
            </a:r>
          </a:p>
          <a:p>
            <a:endParaRPr lang="hu-HU" sz="1600">
              <a:solidFill>
                <a:srgbClr val="080808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347BE18-4470-4DFE-B029-9A69A594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hu-HU" sz="3600" dirty="0">
                <a:solidFill>
                  <a:srgbClr val="080808"/>
                </a:solidFill>
                <a:latin typeface="Algerian" panose="04020705040A02060702" pitchFamily="82" charset="0"/>
              </a:rPr>
              <a:t>Labirintus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857AF75-26AF-4AFE-8BA7-B160DE81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Berlin Sans FB" panose="020E0602020502020306" pitchFamily="34" charset="0"/>
              </a:rPr>
              <a:t>Játékleírás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65DAF3-219C-4249-91E8-D70D167E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256503"/>
            <a:ext cx="10905066" cy="39204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Ebben a játékban ki kel jutnod a labirintusból különböző feltételek teljesítésével. Az első pályán fel kell szedned öt kosárlabdát amely öt pontot ér, ha ez megvolt, akkor kinyílik az ajtó a következő pályához. A második pályán, el kell érni a tíz pontot az ajtó hozzáérésével, utána megjelenik a serleg és felvevésével megnyerted a játékot.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A6F402-0426-4130-AC47-3ACBB9E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Berlin Sans FB" panose="020E0602020502020306" pitchFamily="34" charset="0"/>
              </a:rPr>
              <a:t>Irányítás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49A7D4-9BAA-4AA6-B7A1-B8B6E14B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108638"/>
            <a:ext cx="10905066" cy="1434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karakterünket a W A S D billentyűkkel tudjuk mozgatni. A gombok lenyomásával a játékos is fordul. Ha a labirintus falán nem lehet átmenni.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9644C4-A0FC-4C4C-9A55-1007E026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84" y="3321698"/>
            <a:ext cx="1530336" cy="32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2714C7-9A65-413C-A8B7-2BC0AC24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18" y="3321697"/>
            <a:ext cx="1594137" cy="32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9E404F-CD1B-497C-9EA0-49A43C48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Berlin Sans FB" panose="020E0602020502020306" pitchFamily="34" charset="0"/>
              </a:rPr>
              <a:t>Kódok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8DC50-B9FC-4543-9ADB-365DF3FA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55" y="1551482"/>
            <a:ext cx="21526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0FCA9D6D-B154-4F61-9245-A7C195A77B84}"/>
              </a:ext>
            </a:extLst>
          </p:cNvPr>
          <p:cNvCxnSpPr>
            <a:cxnSpLocks/>
          </p:cNvCxnSpPr>
          <p:nvPr/>
        </p:nvCxnSpPr>
        <p:spPr>
          <a:xfrm>
            <a:off x="8900718" y="2659309"/>
            <a:ext cx="520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9014E24-810E-4058-88D7-40486A252EF1}"/>
              </a:ext>
            </a:extLst>
          </p:cNvPr>
          <p:cNvSpPr txBox="1"/>
          <p:nvPr/>
        </p:nvSpPr>
        <p:spPr>
          <a:xfrm>
            <a:off x="9560648" y="2059144"/>
            <a:ext cx="194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hozzá érsz az ajtóhoz, akkor átkerülsz a második pályára.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B265B1-DE31-4409-8452-6853C699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73" y="4712442"/>
            <a:ext cx="3028632" cy="11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65A968C8-08A3-410E-B292-573814B92B6B}"/>
              </a:ext>
            </a:extLst>
          </p:cNvPr>
          <p:cNvCxnSpPr>
            <a:cxnSpLocks/>
          </p:cNvCxnSpPr>
          <p:nvPr/>
        </p:nvCxnSpPr>
        <p:spPr>
          <a:xfrm>
            <a:off x="8900718" y="5378740"/>
            <a:ext cx="520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95FBB37-65F3-4EA4-B203-173D945FE22C}"/>
              </a:ext>
            </a:extLst>
          </p:cNvPr>
          <p:cNvSpPr txBox="1"/>
          <p:nvPr/>
        </p:nvSpPr>
        <p:spPr>
          <a:xfrm>
            <a:off x="9634598" y="4363077"/>
            <a:ext cx="1798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elején a felirat visszaáll az alaphelyzetére, és akkor jelenik meg, ha kap </a:t>
            </a:r>
          </a:p>
          <a:p>
            <a:r>
              <a:rPr lang="hu-HU" dirty="0"/>
              <a:t>egy ”nyertél” üzenetet.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65D6620-77CF-446E-8C6F-55DB4E01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2" y="2059144"/>
            <a:ext cx="3103169" cy="29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C4DEC985-5A23-404A-B708-860FFAAF3195}"/>
              </a:ext>
            </a:extLst>
          </p:cNvPr>
          <p:cNvCxnSpPr>
            <a:cxnSpLocks/>
          </p:cNvCxnSpPr>
          <p:nvPr/>
        </p:nvCxnSpPr>
        <p:spPr>
          <a:xfrm>
            <a:off x="3499606" y="3498934"/>
            <a:ext cx="520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267A427-6564-4526-B076-912836C4724F}"/>
              </a:ext>
            </a:extLst>
          </p:cNvPr>
          <p:cNvSpPr txBox="1"/>
          <p:nvPr/>
        </p:nvSpPr>
        <p:spPr>
          <a:xfrm>
            <a:off x="4130841" y="2484651"/>
            <a:ext cx="2152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elején a serleg visszaáll az alaphelyzetére, és akkor jelenik meg, ha elérted a tíz pontot. Ha fölveszed akkor nyertél.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2AB7B06E-E584-4AC7-9155-6415C242DC95}"/>
              </a:ext>
            </a:extLst>
          </p:cNvPr>
          <p:cNvCxnSpPr>
            <a:cxnSpLocks/>
          </p:cNvCxnSpPr>
          <p:nvPr/>
        </p:nvCxnSpPr>
        <p:spPr>
          <a:xfrm>
            <a:off x="9053118" y="2811709"/>
            <a:ext cx="520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4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FD36474-A922-4D61-98BD-C37CB078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Berlin Sans FB" panose="020E0602020502020306" pitchFamily="34" charset="0"/>
              </a:rPr>
              <a:t>Kódok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0A7961-E2FD-484B-AC6B-0C9217ED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4" y="2127945"/>
            <a:ext cx="25431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BC6FA9F-32D3-4A8F-A838-91277C4A9A37}"/>
              </a:ext>
            </a:extLst>
          </p:cNvPr>
          <p:cNvCxnSpPr>
            <a:cxnSpLocks/>
          </p:cNvCxnSpPr>
          <p:nvPr/>
        </p:nvCxnSpPr>
        <p:spPr>
          <a:xfrm>
            <a:off x="3180824" y="3793273"/>
            <a:ext cx="520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CCA83BBE-CD1A-42A5-855D-6BF1061CBEE8}"/>
              </a:ext>
            </a:extLst>
          </p:cNvPr>
          <p:cNvSpPr txBox="1"/>
          <p:nvPr/>
        </p:nvSpPr>
        <p:spPr>
          <a:xfrm>
            <a:off x="3940142" y="2777610"/>
            <a:ext cx="2067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elején a kosárlabda visszaáll az alaphelyzetére, és hogyha fölveszed, kapsz egy pontot kosárlabda hangot lejátszva.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1E43FC5-D6F1-42E9-AE8F-A25D9A0B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70" y="2127945"/>
            <a:ext cx="2336269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B28CAB3-8A30-40D3-8178-6340336B0870}"/>
              </a:ext>
            </a:extLst>
          </p:cNvPr>
          <p:cNvCxnSpPr>
            <a:cxnSpLocks/>
          </p:cNvCxnSpPr>
          <p:nvPr/>
        </p:nvCxnSpPr>
        <p:spPr>
          <a:xfrm>
            <a:off x="8970626" y="3775770"/>
            <a:ext cx="520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C7AC2999-FCC2-4119-B920-ECC3C9CBA77A}"/>
              </a:ext>
            </a:extLst>
          </p:cNvPr>
          <p:cNvSpPr txBox="1"/>
          <p:nvPr/>
        </p:nvSpPr>
        <p:spPr>
          <a:xfrm>
            <a:off x="9732202" y="2620689"/>
            <a:ext cx="2075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elején az ajtó visszaáll az alaphelyzetére, és hogyha eléred az öt pontot, akkor megjelenik. A következő pályán az ajtó öt pontot ér.</a:t>
            </a:r>
          </a:p>
        </p:txBody>
      </p:sp>
    </p:spTree>
    <p:extLst>
      <p:ext uri="{BB962C8B-B14F-4D97-AF65-F5344CB8AC3E}">
        <p14:creationId xmlns:p14="http://schemas.microsoft.com/office/powerpoint/2010/main" val="20475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7863AC6-5E23-42B0-80B2-5F49EDA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Algerian" panose="04020705040A02060702" pitchFamily="82" charset="0"/>
              </a:rPr>
              <a:t>Köszönjük a figyelmet!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212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Algerian</vt:lpstr>
      <vt:lpstr>Arial</vt:lpstr>
      <vt:lpstr>Berlin Sans FB</vt:lpstr>
      <vt:lpstr>Calibri</vt:lpstr>
      <vt:lpstr>Calibri Light</vt:lpstr>
      <vt:lpstr>Times New Roman</vt:lpstr>
      <vt:lpstr>Office-téma</vt:lpstr>
      <vt:lpstr>Labirintus</vt:lpstr>
      <vt:lpstr>Játékleírás</vt:lpstr>
      <vt:lpstr>Irányítás</vt:lpstr>
      <vt:lpstr>Kódok</vt:lpstr>
      <vt:lpstr>Kódok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Labirintus</dc:title>
  <dc:creator>Barnabas_18@sulid.hu</dc:creator>
  <cp:lastModifiedBy>Barnabas_18@sulid.hu</cp:lastModifiedBy>
  <cp:revision>1</cp:revision>
  <dcterms:created xsi:type="dcterms:W3CDTF">2021-09-29T15:23:34Z</dcterms:created>
  <dcterms:modified xsi:type="dcterms:W3CDTF">2021-09-29T16:15:10Z</dcterms:modified>
</cp:coreProperties>
</file>