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60" r:id="rId4"/>
    <p:sldId id="265" r:id="rId5"/>
    <p:sldId id="259" r:id="rId6"/>
    <p:sldId id="267" r:id="rId7"/>
    <p:sldId id="270" r:id="rId8"/>
    <p:sldId id="274" r:id="rId9"/>
    <p:sldId id="273" r:id="rId10"/>
    <p:sldId id="271" r:id="rId11"/>
    <p:sldId id="266" r:id="rId12"/>
    <p:sldId id="268" r:id="rId13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75" autoAdjust="0"/>
  </p:normalViewPr>
  <p:slideViewPr>
    <p:cSldViewPr snapToObjects="1">
      <p:cViewPr varScale="1">
        <p:scale>
          <a:sx n="96" d="100"/>
          <a:sy n="96" d="100"/>
        </p:scale>
        <p:origin x="10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98AA3494-C14A-227A-24E7-B239F32E37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DBF18B5-6018-9702-81D2-33C8ADA7CD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8FD9B26-5EC3-48BE-A074-3E3135B7C298}" type="datetimeFigureOut">
              <a:rPr lang="pl-PL"/>
              <a:pPr>
                <a:defRPr/>
              </a:pPr>
              <a:t>20.11.2023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F837530-7E75-FE62-229B-E20EB30155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BBE46F4-D098-3235-8544-A3D21C5C82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E53140F-9846-4088-879B-10BEB897D653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038E831F-4AA5-18FB-F247-BD2BE7AEE6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1979CD5-25D2-5ECC-8C5B-E7A3C5E6EA3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361686A-057B-4982-8E4A-90654DDD5987}" type="datetimeFigureOut">
              <a:rPr lang="pl-PL"/>
              <a:pPr>
                <a:defRPr/>
              </a:pPr>
              <a:t>20.11.2023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E0C93938-28F5-77D8-BDE7-B8F8776381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BED6446B-0FB8-27B8-09F1-E511F053F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87366F2-3F5A-A4F1-B311-6FC43C0170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82E9011-0C98-75B6-BF20-31B028DBB9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08CC55F-42D4-435A-9ADE-1950226CA984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379631B7-139A-45F8-B71A-7FD62597C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ytuł 1">
            <a:extLst>
              <a:ext uri="{FF2B5EF4-FFF2-40B4-BE49-F238E27FC236}">
                <a16:creationId xmlns:a16="http://schemas.microsoft.com/office/drawing/2014/main" id="{93047A43-4D9B-884D-1A9C-DD96678D8134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4" name="Obraz 5">
            <a:extLst>
              <a:ext uri="{FF2B5EF4-FFF2-40B4-BE49-F238E27FC236}">
                <a16:creationId xmlns:a16="http://schemas.microsoft.com/office/drawing/2014/main" id="{2D07581C-9460-A734-25C3-635985EB5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75724766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FB09FE68-5B01-1607-DD85-51454B17D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3D96C0EA-F871-3BD9-2DCE-3A524D441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87BEA0AB-2CD8-4399-B8F0-150FEFD34FCF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6592904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21303DC8-C3EE-25F2-C3E9-792D28699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Obraz 4">
            <a:extLst>
              <a:ext uri="{FF2B5EF4-FFF2-40B4-BE49-F238E27FC236}">
                <a16:creationId xmlns:a16="http://schemas.microsoft.com/office/drawing/2014/main" id="{4D507A64-4561-22B8-8B4B-CD3C3DB97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4075847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51D2E75F-BFC1-B355-BEEC-F6E8B60E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4">
            <a:extLst>
              <a:ext uri="{FF2B5EF4-FFF2-40B4-BE49-F238E27FC236}">
                <a16:creationId xmlns:a16="http://schemas.microsoft.com/office/drawing/2014/main" id="{1AAD1D5A-C279-9ECC-AC37-FFDE04ACE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B6B06FEB-BC40-4348-B685-EFE70E3F6513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566445168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D8667367-ECF9-F4B5-5861-10EFC1FB2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4">
            <a:extLst>
              <a:ext uri="{FF2B5EF4-FFF2-40B4-BE49-F238E27FC236}">
                <a16:creationId xmlns:a16="http://schemas.microsoft.com/office/drawing/2014/main" id="{3EBEB915-BE93-8A7C-9B02-EB74C0B61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688D997-EE5F-4430-9E49-C9B93A0F42FD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14108776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E6E77AD9-67A2-FF72-AC89-FCC676574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ole tekstowe 4">
            <a:extLst>
              <a:ext uri="{FF2B5EF4-FFF2-40B4-BE49-F238E27FC236}">
                <a16:creationId xmlns:a16="http://schemas.microsoft.com/office/drawing/2014/main" id="{6CF00039-304E-65A8-15A1-6C402D0DE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74DAF8B-60E6-4309-8B2B-849FAF3623BA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367226740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532361AC-9AEA-DA8F-7173-26B8A095B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4">
            <a:extLst>
              <a:ext uri="{FF2B5EF4-FFF2-40B4-BE49-F238E27FC236}">
                <a16:creationId xmlns:a16="http://schemas.microsoft.com/office/drawing/2014/main" id="{4DD02E51-7D98-B8B6-B95C-287434AD6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6CE51368-91DF-4708-A445-6FB8ECF8BD09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897382689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A064F9B6-DBDE-B8D4-DD6F-B87BCA1C6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DB05D7FD-69DA-A251-94BE-BB51E526A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F093FFAD-8EE1-4566-838E-7BEACAF4A12A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846088978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909336DC-A05E-DCF5-7B92-FFBCE150C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12A6B0F9-8A0F-5D50-1CDC-AA3CDF03C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7EBFDDE-E6E3-4EF1-8EC8-C27A171CB92D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261492093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26844165-C7B7-E138-58B6-B057EF974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B672F8E3-1182-6C35-C3D8-75DE8B02B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635E2473-9D69-4D7C-9EE4-7A8CDC57D8B1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4726008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54B70113-A864-CDC0-C863-ED01C247BE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78DD9F3E-6E8C-30B6-7035-4168243B5B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ymbol zastępczy tekstu 2">
            <a:extLst>
              <a:ext uri="{FF2B5EF4-FFF2-40B4-BE49-F238E27FC236}">
                <a16:creationId xmlns:a16="http://schemas.microsoft.com/office/drawing/2014/main" id="{63E9160E-C30A-0F13-BEC3-838DE18CF02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403350" y="115888"/>
            <a:ext cx="7615238" cy="1728787"/>
          </a:xfrm>
        </p:spPr>
        <p:txBody>
          <a:bodyPr/>
          <a:lstStyle/>
          <a:p>
            <a:pPr algn="ctr"/>
            <a:r>
              <a:rPr lang="pl-PL" altLang="pl-PL" dirty="0"/>
              <a:t>Bazy Danych II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714AC63-2BCC-8BFF-C8C6-547669FB323D}"/>
              </a:ext>
            </a:extLst>
          </p:cNvPr>
          <p:cNvSpPr txBox="1"/>
          <p:nvPr/>
        </p:nvSpPr>
        <p:spPr>
          <a:xfrm>
            <a:off x="1610569" y="2828835"/>
            <a:ext cx="7200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7200" b="1" i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Cooking_Blog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128FA893-D214-3304-DC95-EE08D7EA5462}"/>
              </a:ext>
            </a:extLst>
          </p:cNvPr>
          <p:cNvSpPr txBox="1"/>
          <p:nvPr/>
        </p:nvSpPr>
        <p:spPr>
          <a:xfrm>
            <a:off x="1364607" y="5157192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i="0" dirty="0">
                <a:effectLst/>
                <a:latin typeface="+mn-lt"/>
              </a:rPr>
              <a:t>Janiszewski Gracjan</a:t>
            </a:r>
            <a:br>
              <a:rPr lang="pl-PL" sz="1600" i="0" dirty="0">
                <a:effectLst/>
                <a:latin typeface="+mn-lt"/>
              </a:rPr>
            </a:br>
            <a:r>
              <a:rPr lang="pl-PL" sz="1600" i="0" dirty="0">
                <a:effectLst/>
                <a:latin typeface="+mn-lt"/>
              </a:rPr>
              <a:t>Muszyński Bartłomiej</a:t>
            </a:r>
          </a:p>
          <a:p>
            <a:pPr algn="l"/>
            <a:r>
              <a:rPr lang="pl-PL" sz="1600" i="0" dirty="0">
                <a:effectLst/>
                <a:latin typeface="+mn-lt"/>
              </a:rPr>
              <a:t>Nowacki Aleksander </a:t>
            </a:r>
          </a:p>
          <a:p>
            <a:pPr algn="l"/>
            <a:r>
              <a:rPr lang="pl-PL" sz="1600" i="0" dirty="0">
                <a:effectLst/>
                <a:latin typeface="+mn-lt"/>
              </a:rPr>
              <a:t>Szymczuk Mikołaj</a:t>
            </a:r>
          </a:p>
          <a:p>
            <a:r>
              <a:rPr lang="pl-PL" sz="1600" i="0" dirty="0">
                <a:effectLst/>
                <a:latin typeface="+mn-lt"/>
              </a:rPr>
              <a:t>Troszczyński Adam</a:t>
            </a:r>
          </a:p>
        </p:txBody>
      </p:sp>
    </p:spTree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ymbol zastępczy tekstu 3">
            <a:extLst>
              <a:ext uri="{FF2B5EF4-FFF2-40B4-BE49-F238E27FC236}">
                <a16:creationId xmlns:a16="http://schemas.microsoft.com/office/drawing/2014/main" id="{F741C2ED-4A58-AB73-595E-70D3C7EC350F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650" y="-27384"/>
            <a:ext cx="8262938" cy="865187"/>
          </a:xfrm>
        </p:spPr>
        <p:txBody>
          <a:bodyPr/>
          <a:lstStyle/>
          <a:p>
            <a:pPr algn="ctr"/>
            <a:r>
              <a:rPr lang="pl-PL" altLang="pl-PL" sz="2800" dirty="0"/>
              <a:t>Design Aplikacji - rejestracja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2375333-1DC4-15EB-8190-CC7F7DCC1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857250"/>
            <a:ext cx="8208838" cy="574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06869"/>
      </p:ext>
    </p:extLst>
  </p:cSld>
  <p:clrMapOvr>
    <a:masterClrMapping/>
  </p:clrMapOvr>
  <p:transition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ymbol zastępczy tekstu 3">
            <a:extLst>
              <a:ext uri="{FF2B5EF4-FFF2-40B4-BE49-F238E27FC236}">
                <a16:creationId xmlns:a16="http://schemas.microsoft.com/office/drawing/2014/main" id="{F741C2ED-4A58-AB73-595E-70D3C7EC350F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650" y="-27384"/>
            <a:ext cx="8262938" cy="865187"/>
          </a:xfrm>
        </p:spPr>
        <p:txBody>
          <a:bodyPr/>
          <a:lstStyle/>
          <a:p>
            <a:pPr algn="ctr"/>
            <a:r>
              <a:rPr lang="pl-PL" altLang="pl-PL" sz="2800" dirty="0"/>
              <a:t>Diagram przypadków użycia </a:t>
            </a:r>
            <a:r>
              <a:rPr lang="pl-PL" altLang="pl-PL" sz="2800" dirty="0" err="1"/>
              <a:t>Frontend</a:t>
            </a:r>
            <a:endParaRPr lang="pl-PL" altLang="pl-PL" sz="28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259A983-EFDE-1AAF-BB5F-70F61C40D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28" y="620688"/>
            <a:ext cx="8221960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39012"/>
      </p:ext>
    </p:extLst>
  </p:cSld>
  <p:clrMapOvr>
    <a:masterClrMapping/>
  </p:clrMapOvr>
  <p:transition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6AB3A662-22A0-543F-6FFA-8C82953FC6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2FF352-A585-076E-BE92-F627C1C59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319970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ymbol zastępczy zawartości 2" descr="Obraz zawierający osoba, jedzenie, posiłek, Fast food&#10;&#10;Opis wygenerowany automatycznie">
            <a:extLst>
              <a:ext uri="{FF2B5EF4-FFF2-40B4-BE49-F238E27FC236}">
                <a16:creationId xmlns:a16="http://schemas.microsoft.com/office/drawing/2014/main" id="{79AC77F0-D09A-03B5-FF58-172B403902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777"/>
          </a:xfrm>
        </p:spPr>
      </p:pic>
    </p:spTree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Symbol zastępczy tekstu 4">
            <a:extLst>
              <a:ext uri="{FF2B5EF4-FFF2-40B4-BE49-F238E27FC236}">
                <a16:creationId xmlns:a16="http://schemas.microsoft.com/office/drawing/2014/main" id="{8EE62A12-0CC2-818D-6E54-24CC462F59AF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650" y="-27384"/>
            <a:ext cx="8285163" cy="863600"/>
          </a:xfrm>
        </p:spPr>
        <p:txBody>
          <a:bodyPr/>
          <a:lstStyle/>
          <a:p>
            <a:pPr algn="ctr"/>
            <a:r>
              <a:rPr lang="pl-PL" altLang="pl-PL" sz="2800" dirty="0"/>
              <a:t>Projekt – podstawowe informacje</a:t>
            </a:r>
          </a:p>
        </p:txBody>
      </p:sp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C04FFBBA-40FB-72A0-43A5-F415B610F603}"/>
              </a:ext>
            </a:extLst>
          </p:cNvPr>
          <p:cNvSpPr txBox="1">
            <a:spLocks/>
          </p:cNvSpPr>
          <p:nvPr/>
        </p:nvSpPr>
        <p:spPr bwMode="auto">
          <a:xfrm>
            <a:off x="4814066" y="836712"/>
            <a:ext cx="4226747" cy="115252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l-PL" altLang="pl-PL" kern="0" dirty="0">
                <a:solidFill>
                  <a:schemeClr val="bg1"/>
                </a:solidFill>
              </a:rPr>
              <a:t>Główny podział pracy:</a:t>
            </a:r>
          </a:p>
        </p:txBody>
      </p:sp>
      <p:sp>
        <p:nvSpPr>
          <p:cNvPr id="3" name="Symbol zastępczy zawartości 4">
            <a:extLst>
              <a:ext uri="{FF2B5EF4-FFF2-40B4-BE49-F238E27FC236}">
                <a16:creationId xmlns:a16="http://schemas.microsoft.com/office/drawing/2014/main" id="{1B64FE05-57B6-CF77-49C0-EDB5D695E65A}"/>
              </a:ext>
            </a:extLst>
          </p:cNvPr>
          <p:cNvSpPr txBox="1">
            <a:spLocks/>
          </p:cNvSpPr>
          <p:nvPr/>
        </p:nvSpPr>
        <p:spPr bwMode="auto">
          <a:xfrm>
            <a:off x="4716017" y="2001092"/>
            <a:ext cx="4432794" cy="4673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pl-PL" altLang="pl-PL" sz="2000" kern="0" dirty="0"/>
              <a:t>Muszyński Bartłomiej - </a:t>
            </a:r>
            <a:r>
              <a:rPr lang="pl-PL" altLang="pl-PL" sz="2000" kern="0" dirty="0" err="1"/>
              <a:t>Backend</a:t>
            </a:r>
            <a:endParaRPr lang="pl-PL" altLang="pl-PL" sz="2000" kern="0" dirty="0"/>
          </a:p>
          <a:p>
            <a:pPr algn="ctr"/>
            <a:r>
              <a:rPr lang="pl-PL" altLang="pl-PL" sz="2000" kern="0" dirty="0"/>
              <a:t>Nowacki Aleksander - </a:t>
            </a:r>
            <a:r>
              <a:rPr lang="pl-PL" altLang="pl-PL" sz="2000" kern="0" dirty="0" err="1"/>
              <a:t>Backend</a:t>
            </a:r>
            <a:endParaRPr lang="pl-PL" altLang="pl-PL" sz="2000" kern="0" dirty="0"/>
          </a:p>
          <a:p>
            <a:pPr algn="ctr"/>
            <a:r>
              <a:rPr lang="pl-PL" altLang="pl-PL" sz="2000" kern="0" dirty="0"/>
              <a:t>Szymczuk Mikołaj - </a:t>
            </a:r>
            <a:r>
              <a:rPr lang="pl-PL" altLang="pl-PL" sz="2000" kern="0" dirty="0" err="1"/>
              <a:t>Frontend</a:t>
            </a:r>
            <a:endParaRPr lang="pl-PL" altLang="pl-PL" sz="2000" kern="0" dirty="0"/>
          </a:p>
          <a:p>
            <a:pPr algn="ctr"/>
            <a:r>
              <a:rPr lang="pl-PL" altLang="pl-PL" sz="2000" kern="0" dirty="0"/>
              <a:t>Troszczyński Adam - </a:t>
            </a:r>
            <a:r>
              <a:rPr lang="pl-PL" altLang="pl-PL" sz="2000" kern="0" dirty="0" err="1"/>
              <a:t>Frontend</a:t>
            </a:r>
            <a:endParaRPr lang="pl-PL" altLang="pl-PL" sz="2000" kern="0" dirty="0"/>
          </a:p>
          <a:p>
            <a:pPr algn="ctr"/>
            <a:r>
              <a:rPr lang="pl-PL" altLang="pl-PL" sz="2000" kern="0" dirty="0"/>
              <a:t>Janiszewski Gracjan – Testy/Dokumentacja</a:t>
            </a:r>
          </a:p>
        </p:txBody>
      </p:sp>
      <p:sp>
        <p:nvSpPr>
          <p:cNvPr id="4" name="Symbol zastępczy tekstu 1">
            <a:extLst>
              <a:ext uri="{FF2B5EF4-FFF2-40B4-BE49-F238E27FC236}">
                <a16:creationId xmlns:a16="http://schemas.microsoft.com/office/drawing/2014/main" id="{2089A8E8-106A-E3B6-1E05-D40DA5459E9E}"/>
              </a:ext>
            </a:extLst>
          </p:cNvPr>
          <p:cNvSpPr txBox="1">
            <a:spLocks/>
          </p:cNvSpPr>
          <p:nvPr/>
        </p:nvSpPr>
        <p:spPr bwMode="auto">
          <a:xfrm>
            <a:off x="683568" y="836712"/>
            <a:ext cx="4032448" cy="115252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l-PL" altLang="pl-PL" kern="0" dirty="0">
                <a:solidFill>
                  <a:schemeClr val="bg1"/>
                </a:solidFill>
              </a:rPr>
              <a:t>Metody zarządzania projektem: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C51720AC-BFCB-E9B9-4D98-B5009C88A913}"/>
              </a:ext>
            </a:extLst>
          </p:cNvPr>
          <p:cNvSpPr txBox="1">
            <a:spLocks/>
          </p:cNvSpPr>
          <p:nvPr/>
        </p:nvSpPr>
        <p:spPr bwMode="auto">
          <a:xfrm>
            <a:off x="659186" y="1988840"/>
            <a:ext cx="4226746" cy="4673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pl-PL" altLang="pl-PL" sz="2000" kern="0" dirty="0"/>
              <a:t>Blog kulinarny oparty jest na pracy</a:t>
            </a:r>
            <a:br>
              <a:rPr lang="pl-PL" altLang="pl-PL" sz="2000" kern="0" dirty="0"/>
            </a:br>
            <a:r>
              <a:rPr lang="pl-PL" altLang="pl-PL" sz="2000" kern="0" dirty="0"/>
              <a:t> w systemie kontroli wersji GIT. </a:t>
            </a:r>
            <a:br>
              <a:rPr lang="pl-PL" altLang="pl-PL" sz="2000" kern="0" dirty="0"/>
            </a:br>
            <a:r>
              <a:rPr lang="pl-PL" altLang="pl-PL" sz="2000" kern="0" dirty="0"/>
              <a:t>Wykorzystujemy metodę "</a:t>
            </a:r>
            <a:r>
              <a:rPr lang="pl-PL" altLang="pl-PL" sz="2000" kern="0" dirty="0" err="1"/>
              <a:t>Pull</a:t>
            </a:r>
            <a:r>
              <a:rPr lang="pl-PL" altLang="pl-PL" sz="2000" kern="0" dirty="0"/>
              <a:t> </a:t>
            </a:r>
            <a:r>
              <a:rPr lang="pl-PL" altLang="pl-PL" sz="2000" kern="0" dirty="0" err="1"/>
              <a:t>Request</a:t>
            </a:r>
            <a:r>
              <a:rPr lang="pl-PL" altLang="pl-PL" sz="2000" kern="0" dirty="0"/>
              <a:t>" do rozwiązywania konfliktów danych poprzez proponowanie i przeglądanie zmian przed ich zaakceptowaniem, co pomaga w płynnej współpracy.</a:t>
            </a:r>
          </a:p>
        </p:txBody>
      </p:sp>
    </p:spTree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ymbol zastępczy tekstu 3">
            <a:extLst>
              <a:ext uri="{FF2B5EF4-FFF2-40B4-BE49-F238E27FC236}">
                <a16:creationId xmlns:a16="http://schemas.microsoft.com/office/drawing/2014/main" id="{F741C2ED-4A58-AB73-595E-70D3C7EC350F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650" y="-27384"/>
            <a:ext cx="8262938" cy="865187"/>
          </a:xfrm>
        </p:spPr>
        <p:txBody>
          <a:bodyPr/>
          <a:lstStyle/>
          <a:p>
            <a:pPr algn="ctr"/>
            <a:r>
              <a:rPr lang="pl-PL" altLang="pl-PL" sz="2800" dirty="0"/>
              <a:t>Wydzielone zadania z podziałem czasowym 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0212C16-9CBA-B616-E9B4-DC675CAED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764704"/>
            <a:ext cx="6142252" cy="60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66641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ymbol zastępczy tekstu 3">
            <a:extLst>
              <a:ext uri="{FF2B5EF4-FFF2-40B4-BE49-F238E27FC236}">
                <a16:creationId xmlns:a16="http://schemas.microsoft.com/office/drawing/2014/main" id="{F741C2ED-4A58-AB73-595E-70D3C7EC350F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650" y="-27384"/>
            <a:ext cx="8262938" cy="865187"/>
          </a:xfrm>
        </p:spPr>
        <p:txBody>
          <a:bodyPr/>
          <a:lstStyle/>
          <a:p>
            <a:pPr algn="ctr"/>
            <a:r>
              <a:rPr lang="pl-PL" altLang="pl-PL" sz="2800" dirty="0"/>
              <a:t>Diagram powiązania tabel</a:t>
            </a:r>
          </a:p>
        </p:txBody>
      </p:sp>
      <p:sp>
        <p:nvSpPr>
          <p:cNvPr id="15365" name="Symbol zastępczy tekstu 4">
            <a:extLst>
              <a:ext uri="{FF2B5EF4-FFF2-40B4-BE49-F238E27FC236}">
                <a16:creationId xmlns:a16="http://schemas.microsoft.com/office/drawing/2014/main" id="{57F02588-ADAB-F5AF-F9AD-E8D199F7710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20775"/>
            <a:ext cx="8280400" cy="508000"/>
          </a:xfrm>
        </p:spPr>
        <p:txBody>
          <a:bodyPr/>
          <a:lstStyle/>
          <a:p>
            <a:endParaRPr lang="pl-PL" altLang="pl-PL"/>
          </a:p>
        </p:txBody>
      </p:sp>
      <p:pic>
        <p:nvPicPr>
          <p:cNvPr id="3" name="Obraz 2" descr="Obraz zawierający tekst, zrzut ekranu, diagram, design&#10;&#10;Opis wygenerowany automatycznie">
            <a:extLst>
              <a:ext uri="{FF2B5EF4-FFF2-40B4-BE49-F238E27FC236}">
                <a16:creationId xmlns:a16="http://schemas.microsoft.com/office/drawing/2014/main" id="{CAE4C034-16EB-80A8-721E-841BDBDF2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837803"/>
            <a:ext cx="8532440" cy="6020197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ymbol zastępczy tekstu 3">
            <a:extLst>
              <a:ext uri="{FF2B5EF4-FFF2-40B4-BE49-F238E27FC236}">
                <a16:creationId xmlns:a16="http://schemas.microsoft.com/office/drawing/2014/main" id="{F741C2ED-4A58-AB73-595E-70D3C7EC350F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650" y="-27384"/>
            <a:ext cx="8262938" cy="865187"/>
          </a:xfrm>
        </p:spPr>
        <p:txBody>
          <a:bodyPr/>
          <a:lstStyle/>
          <a:p>
            <a:pPr algn="ctr"/>
            <a:r>
              <a:rPr lang="pl-PL" altLang="pl-PL" sz="2800" dirty="0"/>
              <a:t>Wybrane technologie </a:t>
            </a:r>
            <a:r>
              <a:rPr lang="pl-PL" altLang="pl-PL" sz="2800" dirty="0" err="1"/>
              <a:t>Frontend</a:t>
            </a:r>
            <a:endParaRPr lang="pl-PL" altLang="pl-PL" sz="28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148329D-9908-6551-B717-5A7A8C0F1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837" y="1412777"/>
            <a:ext cx="46516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01079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ymbol zastępczy tekstu 3">
            <a:extLst>
              <a:ext uri="{FF2B5EF4-FFF2-40B4-BE49-F238E27FC236}">
                <a16:creationId xmlns:a16="http://schemas.microsoft.com/office/drawing/2014/main" id="{F741C2ED-4A58-AB73-595E-70D3C7EC350F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650" y="-27384"/>
            <a:ext cx="8262938" cy="865187"/>
          </a:xfrm>
        </p:spPr>
        <p:txBody>
          <a:bodyPr/>
          <a:lstStyle/>
          <a:p>
            <a:pPr algn="ctr"/>
            <a:r>
              <a:rPr lang="pl-PL" altLang="pl-PL" sz="2800" dirty="0"/>
              <a:t>Design Aplikacji – Strona Główna</a:t>
            </a:r>
          </a:p>
        </p:txBody>
      </p:sp>
      <p:pic>
        <p:nvPicPr>
          <p:cNvPr id="8" name="Obraz 7" descr="Obraz zawierający tekst, zrzut ekranu, jedzenie&#10;&#10;Opis wygenerowany automatycznie">
            <a:extLst>
              <a:ext uri="{FF2B5EF4-FFF2-40B4-BE49-F238E27FC236}">
                <a16:creationId xmlns:a16="http://schemas.microsoft.com/office/drawing/2014/main" id="{3D3446FD-5D9F-545F-0924-09114ED9E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634" y="692696"/>
            <a:ext cx="6864970" cy="616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64241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ymbol zastępczy tekstu 3">
            <a:extLst>
              <a:ext uri="{FF2B5EF4-FFF2-40B4-BE49-F238E27FC236}">
                <a16:creationId xmlns:a16="http://schemas.microsoft.com/office/drawing/2014/main" id="{F741C2ED-4A58-AB73-595E-70D3C7EC350F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650" y="-27384"/>
            <a:ext cx="8262938" cy="865187"/>
          </a:xfrm>
        </p:spPr>
        <p:txBody>
          <a:bodyPr/>
          <a:lstStyle/>
          <a:p>
            <a:pPr algn="ctr"/>
            <a:r>
              <a:rPr lang="pl-PL" altLang="pl-PL" sz="2800" dirty="0"/>
              <a:t>Design Aplikacji – Szukanie przepisów</a:t>
            </a:r>
          </a:p>
        </p:txBody>
      </p:sp>
      <p:pic>
        <p:nvPicPr>
          <p:cNvPr id="3" name="Obraz 2" descr="Obraz zawierający tekst, szkic, design&#10;&#10;Opis wygenerowany automatycznie">
            <a:extLst>
              <a:ext uri="{FF2B5EF4-FFF2-40B4-BE49-F238E27FC236}">
                <a16:creationId xmlns:a16="http://schemas.microsoft.com/office/drawing/2014/main" id="{B0FEB0A6-8C35-7DB7-5573-2247C6474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53" y="620688"/>
            <a:ext cx="5473931" cy="62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78335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ymbol zastępczy tekstu 3">
            <a:extLst>
              <a:ext uri="{FF2B5EF4-FFF2-40B4-BE49-F238E27FC236}">
                <a16:creationId xmlns:a16="http://schemas.microsoft.com/office/drawing/2014/main" id="{F741C2ED-4A58-AB73-595E-70D3C7EC350F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650" y="-27384"/>
            <a:ext cx="8262938" cy="865187"/>
          </a:xfrm>
        </p:spPr>
        <p:txBody>
          <a:bodyPr/>
          <a:lstStyle/>
          <a:p>
            <a:pPr algn="ctr"/>
            <a:r>
              <a:rPr lang="pl-PL" altLang="pl-PL" sz="2800" dirty="0"/>
              <a:t>Design Aplikacji - logowanie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F492DD7-5677-DA72-223A-A9FF78924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28" y="836712"/>
            <a:ext cx="8167660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49400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prezentacja_v2_2017-03_pl</Template>
  <TotalTime>186</TotalTime>
  <Words>124</Words>
  <Application>Microsoft Office PowerPoint</Application>
  <PresentationFormat>Pokaz na ekranie (4:3)</PresentationFormat>
  <Paragraphs>23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szablon1-PL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Gracjan Janiszewski</dc:creator>
  <cp:lastModifiedBy>Gracjan Janiszewski</cp:lastModifiedBy>
  <cp:revision>7</cp:revision>
  <cp:lastPrinted>2017-02-27T13:04:48Z</cp:lastPrinted>
  <dcterms:created xsi:type="dcterms:W3CDTF">2023-11-12T13:59:09Z</dcterms:created>
  <dcterms:modified xsi:type="dcterms:W3CDTF">2023-11-20T06:50:53Z</dcterms:modified>
</cp:coreProperties>
</file>