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8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4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3737-408C-4261-BBDF-81A469C8321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6FA0-05E3-4006-A2A6-4F3887B1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153C-A8F0-43C5-AF57-8F6FE08DF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Dots and boxes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B696-35D7-4F19-9BF0-95031DA9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Adam Tucker</a:t>
            </a:r>
          </a:p>
          <a:p>
            <a:r>
              <a:rPr lang="en-US" sz="3200" dirty="0"/>
              <a:t>Calvin Chan</a:t>
            </a:r>
          </a:p>
        </p:txBody>
      </p:sp>
    </p:spTree>
    <p:extLst>
      <p:ext uri="{BB962C8B-B14F-4D97-AF65-F5344CB8AC3E}">
        <p14:creationId xmlns:p14="http://schemas.microsoft.com/office/powerpoint/2010/main" val="357345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23D-1956-45C3-A868-5A31A5C0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44F5D-C598-4524-9BAD-A304CA12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8" y="2128602"/>
            <a:ext cx="8384929" cy="4366117"/>
          </a:xfrm>
        </p:spPr>
      </p:pic>
    </p:spTree>
    <p:extLst>
      <p:ext uri="{BB962C8B-B14F-4D97-AF65-F5344CB8AC3E}">
        <p14:creationId xmlns:p14="http://schemas.microsoft.com/office/powerpoint/2010/main" val="26548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23D-1956-45C3-A868-5A31A5C0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4B501-C633-4023-BCB5-36EEB4F9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3" y="2295330"/>
            <a:ext cx="9359995" cy="4138903"/>
          </a:xfrm>
        </p:spPr>
      </p:pic>
    </p:spTree>
    <p:extLst>
      <p:ext uri="{BB962C8B-B14F-4D97-AF65-F5344CB8AC3E}">
        <p14:creationId xmlns:p14="http://schemas.microsoft.com/office/powerpoint/2010/main" val="40908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23D-1956-45C3-A868-5A31A5C0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0C09A-28D2-4BB7-AA3E-82821D9C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72" y="2231201"/>
            <a:ext cx="7587131" cy="4273765"/>
          </a:xfrm>
        </p:spPr>
      </p:pic>
    </p:spTree>
    <p:extLst>
      <p:ext uri="{BB962C8B-B14F-4D97-AF65-F5344CB8AC3E}">
        <p14:creationId xmlns:p14="http://schemas.microsoft.com/office/powerpoint/2010/main" val="372399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9239-7688-434E-B1F2-B9206DDB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AI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C22581-81F9-455F-96CA-18597CAB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805209" cy="4019103"/>
          </a:xfrm>
        </p:spPr>
        <p:txBody>
          <a:bodyPr/>
          <a:lstStyle/>
          <a:p>
            <a:r>
              <a:rPr lang="en-US" dirty="0"/>
              <a:t>AI rates each potential edge as</a:t>
            </a:r>
          </a:p>
          <a:p>
            <a:r>
              <a:rPr lang="en-US" dirty="0"/>
              <a:t>Good: Will result in a point for the AI</a:t>
            </a:r>
          </a:p>
          <a:p>
            <a:r>
              <a:rPr lang="en-US" dirty="0"/>
              <a:t>OK: Will not result in a point for the player</a:t>
            </a:r>
          </a:p>
          <a:p>
            <a:r>
              <a:rPr lang="en-US" dirty="0"/>
              <a:t>Bad: Will result in a point for the player</a:t>
            </a:r>
          </a:p>
          <a:p>
            <a:endParaRPr lang="en-US" dirty="0"/>
          </a:p>
          <a:p>
            <a:r>
              <a:rPr lang="en-US" dirty="0"/>
              <a:t>Initial choices based on number of edges each box has</a:t>
            </a:r>
          </a:p>
          <a:p>
            <a:r>
              <a:rPr lang="en-US" dirty="0"/>
              <a:t>AI will choose Good edges first, then OK and finally will choose a bad edge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DFEFF6-2F32-4838-8AF3-4CF887ED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30" y="2150878"/>
            <a:ext cx="4093939" cy="44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4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6FF6-3976-4BFA-9FED-AF4BDFB5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bad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089-E9C3-4166-9354-A65DB55F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no more Good or Ok edges left to make, the AI tries to pick the best bad case.</a:t>
            </a:r>
          </a:p>
          <a:p>
            <a:r>
              <a:rPr lang="en-US" dirty="0"/>
              <a:t>Does this by creating copy of current game board</a:t>
            </a:r>
          </a:p>
          <a:p>
            <a:r>
              <a:rPr lang="en-US" dirty="0"/>
              <a:t>Tests a bad case, sees how many points it gives away</a:t>
            </a:r>
          </a:p>
          <a:p>
            <a:r>
              <a:rPr lang="en-US" dirty="0"/>
              <a:t>Keeps testing until board is solved</a:t>
            </a:r>
          </a:p>
          <a:p>
            <a:r>
              <a:rPr lang="en-US" dirty="0"/>
              <a:t>Pick bad edge that gives away the least 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324250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D582-F2CF-441D-8F20-29B42734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6DDD-A5F5-485F-87EF-DEA32445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has no option but to give away some points</a:t>
            </a:r>
          </a:p>
          <a:p>
            <a:r>
              <a:rPr lang="en-US" dirty="0"/>
              <a:t>Creates copy</a:t>
            </a:r>
          </a:p>
          <a:p>
            <a:r>
              <a:rPr lang="en-US" dirty="0"/>
              <a:t>Tests bad edge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8C68F-E3D5-438B-B72B-0D0EE525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91" y="2215575"/>
            <a:ext cx="2897023" cy="42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8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4E52-BCE2-4516-A3BE-EA107BB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CF54-B261-448A-A773-1F489B8C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Sees how many points it gives up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9390A-D477-4877-82CB-BA5B5B75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14" y="21801"/>
            <a:ext cx="2165868" cy="6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7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B812-1F4F-4D33-B220-C660C17E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3C51-C8B2-43C8-B2BF-8015F2A1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Repeats for new bad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627C3-2006-4C0C-BA72-E89A92484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13" y="468519"/>
            <a:ext cx="2750862" cy="2228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DE87C-9EF1-4CB8-B926-29942B7F2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13" y="2694604"/>
            <a:ext cx="2750862" cy="3995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CDB36-62EB-4295-B081-374197191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399" y="435332"/>
            <a:ext cx="2750862" cy="62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67C5-D293-48D2-8F01-D67C142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F226-DC12-4E91-BBD7-F535AEF1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025279" cy="3599316"/>
          </a:xfrm>
        </p:spPr>
        <p:txBody>
          <a:bodyPr/>
          <a:lstStyle/>
          <a:p>
            <a:r>
              <a:rPr lang="en-US" dirty="0"/>
              <a:t>Ended up choosing the bad edge that gave the fewest number of points to other player (4 vs 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A93FB-66A5-4445-B0D2-DA2FC509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3" y="2617431"/>
            <a:ext cx="4010721" cy="32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1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02CC-26E8-424A-B26F-D67CDDF1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A104-A6E7-4954-8297-25EE5E7E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72997" cy="3599316"/>
          </a:xfrm>
        </p:spPr>
        <p:txBody>
          <a:bodyPr/>
          <a:lstStyle/>
          <a:p>
            <a:r>
              <a:rPr lang="en-US" dirty="0"/>
              <a:t>Due to choosing the better option, the AI won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6D345-41D1-43F9-AA46-FD7C68D1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94" y="2469190"/>
            <a:ext cx="6631858" cy="37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1850-146F-4B4A-80CF-BA089C11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4063-DA85-4B87-AF06-5182DBE1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turns adding lines to a grid of points</a:t>
            </a:r>
          </a:p>
          <a:p>
            <a:r>
              <a:rPr lang="en-US" dirty="0"/>
              <a:t>If a box is formed, the player that made the box gets a point and gets to go again</a:t>
            </a:r>
          </a:p>
          <a:p>
            <a:r>
              <a:rPr lang="en-US" dirty="0"/>
              <a:t>Game ends when no more lines can be added</a:t>
            </a:r>
          </a:p>
          <a:p>
            <a:r>
              <a:rPr lang="en-US" dirty="0"/>
              <a:t>Winner is the one with most points</a:t>
            </a:r>
          </a:p>
        </p:txBody>
      </p:sp>
    </p:spTree>
    <p:extLst>
      <p:ext uri="{BB962C8B-B14F-4D97-AF65-F5344CB8AC3E}">
        <p14:creationId xmlns:p14="http://schemas.microsoft.com/office/powerpoint/2010/main" val="32490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3AEF-CD9C-453A-BF32-6A4D2BB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C4A24-37EB-4503-9CF3-E84476210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07" y="2118146"/>
            <a:ext cx="8996985" cy="4245331"/>
          </a:xfrm>
        </p:spPr>
      </p:pic>
    </p:spTree>
    <p:extLst>
      <p:ext uri="{BB962C8B-B14F-4D97-AF65-F5344CB8AC3E}">
        <p14:creationId xmlns:p14="http://schemas.microsoft.com/office/powerpoint/2010/main" val="424127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3AEF-CD9C-453A-BF32-6A4D2BB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D2F1D-4E45-448D-8498-6A5AF606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16" y="2155469"/>
            <a:ext cx="9112979" cy="41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0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D82-4E02-48BB-8548-4CB5EABD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506FD-45CD-4470-8C3F-37DC6397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96" y="2171126"/>
            <a:ext cx="8563255" cy="4062990"/>
          </a:xfrm>
        </p:spPr>
      </p:pic>
    </p:spTree>
    <p:extLst>
      <p:ext uri="{BB962C8B-B14F-4D97-AF65-F5344CB8AC3E}">
        <p14:creationId xmlns:p14="http://schemas.microsoft.com/office/powerpoint/2010/main" val="37377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955A-51A1-4652-8ACC-A06D8D74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8F16C-AEC1-4547-B7CE-7508EA9C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6" y="2096176"/>
            <a:ext cx="9472695" cy="4361091"/>
          </a:xfrm>
        </p:spPr>
      </p:pic>
    </p:spTree>
    <p:extLst>
      <p:ext uri="{BB962C8B-B14F-4D97-AF65-F5344CB8AC3E}">
        <p14:creationId xmlns:p14="http://schemas.microsoft.com/office/powerpoint/2010/main" val="224273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548F-E022-4212-B476-6576E87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D12F7-6DD4-48D7-A434-AD8D09EA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2" y="2276669"/>
            <a:ext cx="9420500" cy="4227642"/>
          </a:xfrm>
        </p:spPr>
      </p:pic>
    </p:spTree>
    <p:extLst>
      <p:ext uri="{BB962C8B-B14F-4D97-AF65-F5344CB8AC3E}">
        <p14:creationId xmlns:p14="http://schemas.microsoft.com/office/powerpoint/2010/main" val="154600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23D-1956-45C3-A868-5A31A5C0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D0808-8B60-4154-95F5-AB9A922A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34" y="2284439"/>
            <a:ext cx="8631190" cy="4038610"/>
          </a:xfrm>
        </p:spPr>
      </p:pic>
    </p:spTree>
    <p:extLst>
      <p:ext uri="{BB962C8B-B14F-4D97-AF65-F5344CB8AC3E}">
        <p14:creationId xmlns:p14="http://schemas.microsoft.com/office/powerpoint/2010/main" val="53823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23D-1956-45C3-A868-5A31A5C0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812C8-53B7-4A46-954A-15941EE9C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32" y="2313992"/>
            <a:ext cx="9353179" cy="4265355"/>
          </a:xfrm>
        </p:spPr>
      </p:pic>
    </p:spTree>
    <p:extLst>
      <p:ext uri="{BB962C8B-B14F-4D97-AF65-F5344CB8AC3E}">
        <p14:creationId xmlns:p14="http://schemas.microsoft.com/office/powerpoint/2010/main" val="22225167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275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Dots and boxes </vt:lpstr>
      <vt:lpstr>Game rules</vt:lpstr>
      <vt:lpstr>Turn 1</vt:lpstr>
      <vt:lpstr>Turn 2</vt:lpstr>
      <vt:lpstr>Turn 3</vt:lpstr>
      <vt:lpstr>Turn 4</vt:lpstr>
      <vt:lpstr>Turn 5</vt:lpstr>
      <vt:lpstr>Turn 6</vt:lpstr>
      <vt:lpstr>Turn 7</vt:lpstr>
      <vt:lpstr>Turn 8</vt:lpstr>
      <vt:lpstr>Turn 9</vt:lpstr>
      <vt:lpstr>Turn 10</vt:lpstr>
      <vt:lpstr>How the AI works</vt:lpstr>
      <vt:lpstr>Choosing the best bad case</vt:lpstr>
      <vt:lpstr>Decision making</vt:lpstr>
      <vt:lpstr>Decision Making</vt:lpstr>
      <vt:lpstr>Decision Making</vt:lpstr>
      <vt:lpstr>Decision making</vt:lpstr>
      <vt:lpstr>AI wins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Dots and boxes </dc:title>
  <dc:creator>Jan Tucker</dc:creator>
  <cp:lastModifiedBy>Jan Tucker</cp:lastModifiedBy>
  <cp:revision>6</cp:revision>
  <dcterms:created xsi:type="dcterms:W3CDTF">2018-04-15T21:02:11Z</dcterms:created>
  <dcterms:modified xsi:type="dcterms:W3CDTF">2018-04-15T21:49:17Z</dcterms:modified>
</cp:coreProperties>
</file>