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B075-490C-4D4C-8934-5F2A85B3B5F9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219D-7624-44E9-BE53-18F12DF25D2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oins 15"/>
          <p:cNvSpPr/>
          <p:nvPr/>
        </p:nvSpPr>
        <p:spPr>
          <a:xfrm>
            <a:off x="2428860" y="5357826"/>
            <a:ext cx="4214842" cy="285752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oins 14"/>
          <p:cNvSpPr/>
          <p:nvPr/>
        </p:nvSpPr>
        <p:spPr>
          <a:xfrm>
            <a:off x="3500430" y="3429000"/>
            <a:ext cx="1857388" cy="285752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oins 13"/>
          <p:cNvSpPr/>
          <p:nvPr/>
        </p:nvSpPr>
        <p:spPr>
          <a:xfrm rot="5400000">
            <a:off x="5715008" y="3571876"/>
            <a:ext cx="5000660" cy="285752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oins 12"/>
          <p:cNvSpPr/>
          <p:nvPr/>
        </p:nvSpPr>
        <p:spPr>
          <a:xfrm rot="5400000">
            <a:off x="5500694" y="2428868"/>
            <a:ext cx="1857388" cy="285752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oins 11"/>
          <p:cNvSpPr/>
          <p:nvPr/>
        </p:nvSpPr>
        <p:spPr>
          <a:xfrm rot="5400000">
            <a:off x="1500166" y="2357430"/>
            <a:ext cx="1857388" cy="285752"/>
          </a:xfrm>
          <a:prstGeom prst="mathMin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85720" y="785794"/>
            <a:ext cx="3000396" cy="1214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u</a:t>
            </a:r>
            <a:r>
              <a:rPr lang="fr-FR" dirty="0" err="1" smtClean="0">
                <a:solidFill>
                  <a:schemeClr val="tx1"/>
                </a:solidFill>
              </a:rPr>
              <a:t>sers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id_user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smtClean="0">
                <a:solidFill>
                  <a:srgbClr val="FF0000"/>
                </a:solidFill>
              </a:rPr>
              <a:t>pse</a:t>
            </a:r>
            <a:r>
              <a:rPr lang="fr-FR" dirty="0" smtClean="0">
                <a:solidFill>
                  <a:schemeClr val="tx1"/>
                </a:solidFill>
              </a:rPr>
              <a:t>udo, </a:t>
            </a:r>
            <a:r>
              <a:rPr lang="fr-FR" dirty="0" err="1" smtClean="0">
                <a:solidFill>
                  <a:schemeClr val="tx1"/>
                </a:solidFill>
              </a:rPr>
              <a:t>pasword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picture</a:t>
            </a:r>
            <a:r>
              <a:rPr lang="fr-FR" dirty="0" smtClean="0">
                <a:solidFill>
                  <a:schemeClr val="tx1"/>
                </a:solidFill>
              </a:rPr>
              <a:t>, nom, </a:t>
            </a:r>
            <a:r>
              <a:rPr lang="fr-FR" dirty="0" err="1" smtClean="0">
                <a:solidFill>
                  <a:schemeClr val="tx1"/>
                </a:solidFill>
              </a:rPr>
              <a:t>prenom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500694" y="785794"/>
            <a:ext cx="3000396" cy="1214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</a:t>
            </a:r>
            <a:r>
              <a:rPr lang="fr-FR" dirty="0" smtClean="0">
                <a:solidFill>
                  <a:schemeClr val="tx1"/>
                </a:solidFill>
              </a:rPr>
              <a:t>usic: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rgbClr val="FF0000"/>
                </a:solidFill>
              </a:rPr>
              <a:t>id_music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title</a:t>
            </a:r>
            <a:r>
              <a:rPr lang="fr-FR" dirty="0" smtClean="0">
                <a:solidFill>
                  <a:schemeClr val="tx1"/>
                </a:solidFill>
              </a:rPr>
              <a:t>, auteur, </a:t>
            </a:r>
            <a:r>
              <a:rPr lang="fr-FR" dirty="0" err="1" smtClean="0">
                <a:solidFill>
                  <a:schemeClr val="tx1"/>
                </a:solidFill>
              </a:rPr>
              <a:t>temp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played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picture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28662" y="2928934"/>
            <a:ext cx="3000396" cy="1214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p</a:t>
            </a:r>
            <a:r>
              <a:rPr lang="fr-FR" dirty="0" err="1" smtClean="0">
                <a:solidFill>
                  <a:schemeClr val="tx1"/>
                </a:solidFill>
              </a:rPr>
              <a:t>laylists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rgbClr val="FF0000"/>
                </a:solidFill>
              </a:rPr>
              <a:t>id_playlist</a:t>
            </a:r>
            <a:r>
              <a:rPr lang="fr-FR" dirty="0" smtClean="0">
                <a:solidFill>
                  <a:schemeClr val="tx1"/>
                </a:solidFill>
              </a:rPr>
              <a:t>, titre, </a:t>
            </a:r>
            <a:r>
              <a:rPr lang="fr-FR" dirty="0" err="1" smtClean="0">
                <a:solidFill>
                  <a:schemeClr val="tx2"/>
                </a:solidFill>
              </a:rPr>
              <a:t>id_user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picture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929190" y="2928934"/>
            <a:ext cx="3000396" cy="1214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p</a:t>
            </a:r>
            <a:r>
              <a:rPr lang="fr-FR" dirty="0" err="1" smtClean="0">
                <a:solidFill>
                  <a:schemeClr val="tx1"/>
                </a:solidFill>
              </a:rPr>
              <a:t>laylist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r>
              <a:rPr lang="fr-FR" dirty="0" err="1" smtClean="0">
                <a:solidFill>
                  <a:srgbClr val="002060"/>
                </a:solidFill>
              </a:rPr>
              <a:t>id_playlist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rgbClr val="002060"/>
                </a:solidFill>
              </a:rPr>
              <a:t>id_music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date_ajout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572132" y="4929198"/>
            <a:ext cx="3000396" cy="1214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g</a:t>
            </a:r>
            <a:r>
              <a:rPr lang="fr-FR" dirty="0" smtClean="0">
                <a:solidFill>
                  <a:schemeClr val="tx1"/>
                </a:solidFill>
              </a:rPr>
              <a:t>enres: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rgbClr val="002060"/>
                </a:solidFill>
              </a:rPr>
              <a:t>id_music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rgbClr val="002060"/>
                </a:solidFill>
              </a:rPr>
              <a:t>id_genre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57158" y="4929198"/>
            <a:ext cx="3000396" cy="12144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g</a:t>
            </a:r>
            <a:r>
              <a:rPr lang="fr-FR" dirty="0" smtClean="0">
                <a:solidFill>
                  <a:schemeClr val="tx1"/>
                </a:solidFill>
              </a:rPr>
              <a:t>enre: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rgbClr val="FF0000"/>
                </a:solidFill>
              </a:rPr>
              <a:t>id_genre</a:t>
            </a:r>
            <a:r>
              <a:rPr lang="fr-FR" dirty="0" smtClean="0">
                <a:solidFill>
                  <a:schemeClr val="tx1"/>
                </a:solidFill>
              </a:rPr>
              <a:t>, nom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86116" y="1071546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Clé primaire</a:t>
            </a:r>
          </a:p>
          <a:p>
            <a:r>
              <a:rPr lang="fr-FR" dirty="0" smtClean="0">
                <a:solidFill>
                  <a:srgbClr val="002060"/>
                </a:solidFill>
              </a:rPr>
              <a:t>Clé étrangère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Lien entre les tables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500298" y="23574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i</a:t>
            </a:r>
            <a:r>
              <a:rPr lang="fr-FR" dirty="0" err="1" smtClean="0">
                <a:solidFill>
                  <a:srgbClr val="00B050"/>
                </a:solidFill>
              </a:rPr>
              <a:t>d_user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286380" y="23574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i</a:t>
            </a:r>
            <a:r>
              <a:rPr lang="fr-FR" dirty="0" err="1" smtClean="0">
                <a:solidFill>
                  <a:srgbClr val="00B050"/>
                </a:solidFill>
              </a:rPr>
              <a:t>d_music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72330" y="43576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i</a:t>
            </a:r>
            <a:r>
              <a:rPr lang="fr-FR" dirty="0" err="1" smtClean="0">
                <a:solidFill>
                  <a:srgbClr val="00B050"/>
                </a:solidFill>
              </a:rPr>
              <a:t>d_music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000496" y="500063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i</a:t>
            </a:r>
            <a:r>
              <a:rPr lang="fr-FR" dirty="0" err="1" smtClean="0">
                <a:solidFill>
                  <a:srgbClr val="00B050"/>
                </a:solidFill>
              </a:rPr>
              <a:t>d_genre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28860" y="21429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Schéma de la base de donnée FMO</a:t>
            </a:r>
            <a:endParaRPr lang="fr-FR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Education Nationale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lcohen</dc:creator>
  <cp:lastModifiedBy>lcohen</cp:lastModifiedBy>
  <cp:revision>4</cp:revision>
  <dcterms:created xsi:type="dcterms:W3CDTF">2024-05-07T06:25:18Z</dcterms:created>
  <dcterms:modified xsi:type="dcterms:W3CDTF">2024-05-07T07:00:29Z</dcterms:modified>
</cp:coreProperties>
</file>