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FC30A-BFC3-4CC4-B09A-BCF019984B93}" v="141" dt="2021-05-04T15:39:01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12D50C-6899-41AB-8CAC-3A226269C6A9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BF9B14-4360-4DD3-87EB-19C60BF10FE4}">
      <dgm:prSet/>
      <dgm:spPr/>
      <dgm:t>
        <a:bodyPr/>
        <a:lstStyle/>
        <a:p>
          <a:r>
            <a:rPr lang="en-US"/>
            <a:t>Garbage data</a:t>
          </a:r>
        </a:p>
      </dgm:t>
    </dgm:pt>
    <dgm:pt modelId="{12274A61-8FB6-443D-8B43-44C03F06A286}" type="parTrans" cxnId="{035EE886-8B18-4D61-86CD-9062D9DAFA19}">
      <dgm:prSet/>
      <dgm:spPr/>
      <dgm:t>
        <a:bodyPr/>
        <a:lstStyle/>
        <a:p>
          <a:endParaRPr lang="en-US"/>
        </a:p>
      </dgm:t>
    </dgm:pt>
    <dgm:pt modelId="{26E70BD3-6D91-46E3-91BA-2D17B9E7F19E}" type="sibTrans" cxnId="{035EE886-8B18-4D61-86CD-9062D9DAFA19}">
      <dgm:prSet/>
      <dgm:spPr/>
      <dgm:t>
        <a:bodyPr/>
        <a:lstStyle/>
        <a:p>
          <a:endParaRPr lang="en-US"/>
        </a:p>
      </dgm:t>
    </dgm:pt>
    <dgm:pt modelId="{629EF05E-229D-4E49-85FA-55E5B630D8F1}">
      <dgm:prSet/>
      <dgm:spPr/>
      <dgm:t>
        <a:bodyPr/>
        <a:lstStyle/>
        <a:p>
          <a:r>
            <a:rPr lang="en-US"/>
            <a:t>Easy to strip out llvm debug</a:t>
          </a:r>
        </a:p>
      </dgm:t>
    </dgm:pt>
    <dgm:pt modelId="{8E548EBA-819F-4F5A-9A09-517EFE03CCB0}" type="parTrans" cxnId="{6B23C083-5D26-4FA5-884A-47B029D3732C}">
      <dgm:prSet/>
      <dgm:spPr/>
      <dgm:t>
        <a:bodyPr/>
        <a:lstStyle/>
        <a:p>
          <a:endParaRPr lang="en-US"/>
        </a:p>
      </dgm:t>
    </dgm:pt>
    <dgm:pt modelId="{1F2B50E5-5D7E-4C3A-838C-E3F919412782}" type="sibTrans" cxnId="{6B23C083-5D26-4FA5-884A-47B029D3732C}">
      <dgm:prSet/>
      <dgm:spPr/>
      <dgm:t>
        <a:bodyPr/>
        <a:lstStyle/>
        <a:p>
          <a:endParaRPr lang="en-US"/>
        </a:p>
      </dgm:t>
    </dgm:pt>
    <dgm:pt modelId="{E0A6DDA6-C2EA-482A-996B-28696044A4BD}">
      <dgm:prSet/>
      <dgm:spPr/>
      <dgm:t>
        <a:bodyPr/>
        <a:lstStyle/>
        <a:p>
          <a:r>
            <a:rPr lang="en-US"/>
            <a:t>Easy to run through c++filt</a:t>
          </a:r>
        </a:p>
      </dgm:t>
    </dgm:pt>
    <dgm:pt modelId="{71749F8F-3963-4906-A215-34626922CCD2}" type="parTrans" cxnId="{EE145530-A897-4DC1-8C04-CAA383D0DF41}">
      <dgm:prSet/>
      <dgm:spPr/>
      <dgm:t>
        <a:bodyPr/>
        <a:lstStyle/>
        <a:p>
          <a:endParaRPr lang="en-US"/>
        </a:p>
      </dgm:t>
    </dgm:pt>
    <dgm:pt modelId="{081E5447-E386-41FE-8925-62E59536E0B1}" type="sibTrans" cxnId="{EE145530-A897-4DC1-8C04-CAA383D0DF41}">
      <dgm:prSet/>
      <dgm:spPr/>
      <dgm:t>
        <a:bodyPr/>
        <a:lstStyle/>
        <a:p>
          <a:endParaRPr lang="en-US"/>
        </a:p>
      </dgm:t>
    </dgm:pt>
    <dgm:pt modelId="{9EA521D5-6172-4B5F-8907-2C2064B19140}">
      <dgm:prSet/>
      <dgm:spPr/>
      <dgm:t>
        <a:bodyPr/>
        <a:lstStyle/>
        <a:p>
          <a:r>
            <a:rPr lang="en-US"/>
            <a:t>Name matching</a:t>
          </a:r>
        </a:p>
      </dgm:t>
    </dgm:pt>
    <dgm:pt modelId="{A3937528-17C8-4A2F-8D12-6AA289084310}" type="parTrans" cxnId="{B88E4A0D-1C8A-4E00-A277-CF7249A9E85F}">
      <dgm:prSet/>
      <dgm:spPr/>
      <dgm:t>
        <a:bodyPr/>
        <a:lstStyle/>
        <a:p>
          <a:endParaRPr lang="en-US"/>
        </a:p>
      </dgm:t>
    </dgm:pt>
    <dgm:pt modelId="{9388E884-2649-4CD8-890F-2428491980ED}" type="sibTrans" cxnId="{B88E4A0D-1C8A-4E00-A277-CF7249A9E85F}">
      <dgm:prSet/>
      <dgm:spPr/>
      <dgm:t>
        <a:bodyPr/>
        <a:lstStyle/>
        <a:p>
          <a:endParaRPr lang="en-US"/>
        </a:p>
      </dgm:t>
    </dgm:pt>
    <dgm:pt modelId="{D34D43D3-E64D-46C5-98E2-164CB14D16BA}">
      <dgm:prSet/>
      <dgm:spPr/>
      <dgm:t>
        <a:bodyPr/>
        <a:lstStyle/>
        <a:p>
          <a:r>
            <a:rPr lang="en-US" dirty="0"/>
            <a:t>LLVM pass function names and executable function names are different</a:t>
          </a:r>
        </a:p>
      </dgm:t>
    </dgm:pt>
    <dgm:pt modelId="{601D5F6B-38C1-40F8-A2C3-E3792AE3DEA2}" type="parTrans" cxnId="{2B0FC4F4-006D-4A4A-BC39-F95D1074217F}">
      <dgm:prSet/>
      <dgm:spPr/>
      <dgm:t>
        <a:bodyPr/>
        <a:lstStyle/>
        <a:p>
          <a:endParaRPr lang="en-US"/>
        </a:p>
      </dgm:t>
    </dgm:pt>
    <dgm:pt modelId="{3F95DE75-AB91-491A-AF82-4C9ED875FCFD}" type="sibTrans" cxnId="{2B0FC4F4-006D-4A4A-BC39-F95D1074217F}">
      <dgm:prSet/>
      <dgm:spPr/>
      <dgm:t>
        <a:bodyPr/>
        <a:lstStyle/>
        <a:p>
          <a:endParaRPr lang="en-US"/>
        </a:p>
      </dgm:t>
    </dgm:pt>
    <dgm:pt modelId="{2A08D547-F248-4619-9CB1-A538A5CAE26B}">
      <dgm:prSet/>
      <dgm:spPr/>
      <dgm:t>
        <a:bodyPr/>
        <a:lstStyle/>
        <a:p>
          <a:r>
            <a:rPr lang="en-US" dirty="0"/>
            <a:t>Harder – fuzzy match</a:t>
          </a:r>
        </a:p>
      </dgm:t>
    </dgm:pt>
    <dgm:pt modelId="{D04F7377-1082-422E-A695-905A45AB52F0}" type="parTrans" cxnId="{A8E2B1BE-C0B9-4040-8F24-94D869F24221}">
      <dgm:prSet/>
      <dgm:spPr/>
    </dgm:pt>
    <dgm:pt modelId="{50BFB504-0827-4920-AAAE-196E19AECCBC}" type="sibTrans" cxnId="{A8E2B1BE-C0B9-4040-8F24-94D869F24221}">
      <dgm:prSet/>
      <dgm:spPr/>
    </dgm:pt>
    <dgm:pt modelId="{7C14ED31-EBC8-41E4-B4FA-AA324303CCC4}" type="pres">
      <dgm:prSet presAssocID="{C912D50C-6899-41AB-8CAC-3A226269C6A9}" presName="Name0" presStyleCnt="0">
        <dgm:presLayoutVars>
          <dgm:dir/>
          <dgm:animLvl val="lvl"/>
          <dgm:resizeHandles val="exact"/>
        </dgm:presLayoutVars>
      </dgm:prSet>
      <dgm:spPr/>
    </dgm:pt>
    <dgm:pt modelId="{5D5291A8-EC4E-47BE-A7FF-1AD1F95D7E4F}" type="pres">
      <dgm:prSet presAssocID="{F3BF9B14-4360-4DD3-87EB-19C60BF10FE4}" presName="composite" presStyleCnt="0"/>
      <dgm:spPr/>
    </dgm:pt>
    <dgm:pt modelId="{6E0EA3D8-1C6E-4AF0-BDEA-CF4FFDF6ABDB}" type="pres">
      <dgm:prSet presAssocID="{F3BF9B14-4360-4DD3-87EB-19C60BF10FE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8505C08-108C-49EB-97D2-A116059CCC9E}" type="pres">
      <dgm:prSet presAssocID="{F3BF9B14-4360-4DD3-87EB-19C60BF10FE4}" presName="desTx" presStyleLbl="alignAccFollowNode1" presStyleIdx="0" presStyleCnt="2">
        <dgm:presLayoutVars>
          <dgm:bulletEnabled val="1"/>
        </dgm:presLayoutVars>
      </dgm:prSet>
      <dgm:spPr/>
    </dgm:pt>
    <dgm:pt modelId="{6F73C4A0-C1FC-4B50-B9E1-2FD7D2F4965E}" type="pres">
      <dgm:prSet presAssocID="{26E70BD3-6D91-46E3-91BA-2D17B9E7F19E}" presName="space" presStyleCnt="0"/>
      <dgm:spPr/>
    </dgm:pt>
    <dgm:pt modelId="{5792398B-0097-438A-9AB4-FBF8103AA975}" type="pres">
      <dgm:prSet presAssocID="{9EA521D5-6172-4B5F-8907-2C2064B19140}" presName="composite" presStyleCnt="0"/>
      <dgm:spPr/>
    </dgm:pt>
    <dgm:pt modelId="{41A54634-FDDC-4556-854C-68FDD7542FA6}" type="pres">
      <dgm:prSet presAssocID="{9EA521D5-6172-4B5F-8907-2C2064B1914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A2598A8-CEEB-41CB-BA3C-A489C06D7B83}" type="pres">
      <dgm:prSet presAssocID="{9EA521D5-6172-4B5F-8907-2C2064B1914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88E4A0D-1C8A-4E00-A277-CF7249A9E85F}" srcId="{C912D50C-6899-41AB-8CAC-3A226269C6A9}" destId="{9EA521D5-6172-4B5F-8907-2C2064B19140}" srcOrd="1" destOrd="0" parTransId="{A3937528-17C8-4A2F-8D12-6AA289084310}" sibTransId="{9388E884-2649-4CD8-890F-2428491980ED}"/>
    <dgm:cxn modelId="{F1C1C820-4084-45F4-BE18-AA99028BB458}" type="presOf" srcId="{9EA521D5-6172-4B5F-8907-2C2064B19140}" destId="{41A54634-FDDC-4556-854C-68FDD7542FA6}" srcOrd="0" destOrd="0" presId="urn:microsoft.com/office/officeart/2005/8/layout/hList1"/>
    <dgm:cxn modelId="{EE145530-A897-4DC1-8C04-CAA383D0DF41}" srcId="{F3BF9B14-4360-4DD3-87EB-19C60BF10FE4}" destId="{E0A6DDA6-C2EA-482A-996B-28696044A4BD}" srcOrd="1" destOrd="0" parTransId="{71749F8F-3963-4906-A215-34626922CCD2}" sibTransId="{081E5447-E386-41FE-8925-62E59536E0B1}"/>
    <dgm:cxn modelId="{F6FC657C-9404-47A0-ABA8-8084C6D0B998}" type="presOf" srcId="{C912D50C-6899-41AB-8CAC-3A226269C6A9}" destId="{7C14ED31-EBC8-41E4-B4FA-AA324303CCC4}" srcOrd="0" destOrd="0" presId="urn:microsoft.com/office/officeart/2005/8/layout/hList1"/>
    <dgm:cxn modelId="{5E66127F-4137-4B3E-A9E3-32BB0305D443}" type="presOf" srcId="{2A08D547-F248-4619-9CB1-A538A5CAE26B}" destId="{3A2598A8-CEEB-41CB-BA3C-A489C06D7B83}" srcOrd="0" destOrd="1" presId="urn:microsoft.com/office/officeart/2005/8/layout/hList1"/>
    <dgm:cxn modelId="{6B23C083-5D26-4FA5-884A-47B029D3732C}" srcId="{F3BF9B14-4360-4DD3-87EB-19C60BF10FE4}" destId="{629EF05E-229D-4E49-85FA-55E5B630D8F1}" srcOrd="0" destOrd="0" parTransId="{8E548EBA-819F-4F5A-9A09-517EFE03CCB0}" sibTransId="{1F2B50E5-5D7E-4C3A-838C-E3F919412782}"/>
    <dgm:cxn modelId="{035EE886-8B18-4D61-86CD-9062D9DAFA19}" srcId="{C912D50C-6899-41AB-8CAC-3A226269C6A9}" destId="{F3BF9B14-4360-4DD3-87EB-19C60BF10FE4}" srcOrd="0" destOrd="0" parTransId="{12274A61-8FB6-443D-8B43-44C03F06A286}" sibTransId="{26E70BD3-6D91-46E3-91BA-2D17B9E7F19E}"/>
    <dgm:cxn modelId="{3D512099-19F4-47B1-87C6-53E1B380C265}" type="presOf" srcId="{E0A6DDA6-C2EA-482A-996B-28696044A4BD}" destId="{B8505C08-108C-49EB-97D2-A116059CCC9E}" srcOrd="0" destOrd="1" presId="urn:microsoft.com/office/officeart/2005/8/layout/hList1"/>
    <dgm:cxn modelId="{C7B467A6-4574-4B29-A850-D25CE51F6DED}" type="presOf" srcId="{F3BF9B14-4360-4DD3-87EB-19C60BF10FE4}" destId="{6E0EA3D8-1C6E-4AF0-BDEA-CF4FFDF6ABDB}" srcOrd="0" destOrd="0" presId="urn:microsoft.com/office/officeart/2005/8/layout/hList1"/>
    <dgm:cxn modelId="{C56C59B5-32BB-4323-9D7A-DE21CCB14893}" type="presOf" srcId="{629EF05E-229D-4E49-85FA-55E5B630D8F1}" destId="{B8505C08-108C-49EB-97D2-A116059CCC9E}" srcOrd="0" destOrd="0" presId="urn:microsoft.com/office/officeart/2005/8/layout/hList1"/>
    <dgm:cxn modelId="{A8E2B1BE-C0B9-4040-8F24-94D869F24221}" srcId="{9EA521D5-6172-4B5F-8907-2C2064B19140}" destId="{2A08D547-F248-4619-9CB1-A538A5CAE26B}" srcOrd="1" destOrd="0" parTransId="{D04F7377-1082-422E-A695-905A45AB52F0}" sibTransId="{50BFB504-0827-4920-AAAE-196E19AECCBC}"/>
    <dgm:cxn modelId="{DA4B06F3-8E05-48EE-BA4D-C9A6ED9EDC0D}" type="presOf" srcId="{D34D43D3-E64D-46C5-98E2-164CB14D16BA}" destId="{3A2598A8-CEEB-41CB-BA3C-A489C06D7B83}" srcOrd="0" destOrd="0" presId="urn:microsoft.com/office/officeart/2005/8/layout/hList1"/>
    <dgm:cxn modelId="{2B0FC4F4-006D-4A4A-BC39-F95D1074217F}" srcId="{9EA521D5-6172-4B5F-8907-2C2064B19140}" destId="{D34D43D3-E64D-46C5-98E2-164CB14D16BA}" srcOrd="0" destOrd="0" parTransId="{601D5F6B-38C1-40F8-A2C3-E3792AE3DEA2}" sibTransId="{3F95DE75-AB91-491A-AF82-4C9ED875FCFD}"/>
    <dgm:cxn modelId="{233888DF-A3E8-456D-8E0C-BD97DFFA9CAC}" type="presParOf" srcId="{7C14ED31-EBC8-41E4-B4FA-AA324303CCC4}" destId="{5D5291A8-EC4E-47BE-A7FF-1AD1F95D7E4F}" srcOrd="0" destOrd="0" presId="urn:microsoft.com/office/officeart/2005/8/layout/hList1"/>
    <dgm:cxn modelId="{26904F17-C4F4-48A6-A7AB-D0A4BAA5C5AB}" type="presParOf" srcId="{5D5291A8-EC4E-47BE-A7FF-1AD1F95D7E4F}" destId="{6E0EA3D8-1C6E-4AF0-BDEA-CF4FFDF6ABDB}" srcOrd="0" destOrd="0" presId="urn:microsoft.com/office/officeart/2005/8/layout/hList1"/>
    <dgm:cxn modelId="{5516FCAD-A86E-4BD7-8AE7-357826AEF386}" type="presParOf" srcId="{5D5291A8-EC4E-47BE-A7FF-1AD1F95D7E4F}" destId="{B8505C08-108C-49EB-97D2-A116059CCC9E}" srcOrd="1" destOrd="0" presId="urn:microsoft.com/office/officeart/2005/8/layout/hList1"/>
    <dgm:cxn modelId="{F9A7640F-34A1-4E87-960E-6EA0B2348364}" type="presParOf" srcId="{7C14ED31-EBC8-41E4-B4FA-AA324303CCC4}" destId="{6F73C4A0-C1FC-4B50-B9E1-2FD7D2F4965E}" srcOrd="1" destOrd="0" presId="urn:microsoft.com/office/officeart/2005/8/layout/hList1"/>
    <dgm:cxn modelId="{FB010B94-A344-4C81-81D3-3E360F04C21E}" type="presParOf" srcId="{7C14ED31-EBC8-41E4-B4FA-AA324303CCC4}" destId="{5792398B-0097-438A-9AB4-FBF8103AA975}" srcOrd="2" destOrd="0" presId="urn:microsoft.com/office/officeart/2005/8/layout/hList1"/>
    <dgm:cxn modelId="{C8F8CE83-7DD5-4603-A556-4A945F7497A7}" type="presParOf" srcId="{5792398B-0097-438A-9AB4-FBF8103AA975}" destId="{41A54634-FDDC-4556-854C-68FDD7542FA6}" srcOrd="0" destOrd="0" presId="urn:microsoft.com/office/officeart/2005/8/layout/hList1"/>
    <dgm:cxn modelId="{F10DDF6D-230A-40B9-8374-0FFD0234C447}" type="presParOf" srcId="{5792398B-0097-438A-9AB4-FBF8103AA975}" destId="{3A2598A8-CEEB-41CB-BA3C-A489C06D7B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3C0AAB-BAAA-4516-BC8E-AF574E64B2EA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31308F-A706-4BE0-83E7-4DEE9A8CB85D}">
      <dgm:prSet/>
      <dgm:spPr/>
      <dgm:t>
        <a:bodyPr/>
        <a:lstStyle/>
        <a:p>
          <a:r>
            <a:rPr lang="en-US"/>
            <a:t>17 training – 43 validation</a:t>
          </a:r>
        </a:p>
      </dgm:t>
    </dgm:pt>
    <dgm:pt modelId="{11C6B78C-C41D-4F90-B293-AA7F7B5782A3}" type="parTrans" cxnId="{FFC77E80-3CC0-423C-9B98-932EBE26B22F}">
      <dgm:prSet/>
      <dgm:spPr/>
      <dgm:t>
        <a:bodyPr/>
        <a:lstStyle/>
        <a:p>
          <a:endParaRPr lang="en-US"/>
        </a:p>
      </dgm:t>
    </dgm:pt>
    <dgm:pt modelId="{300451E2-76FC-439E-BF01-36DC632189D6}" type="sibTrans" cxnId="{FFC77E80-3CC0-423C-9B98-932EBE26B22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CC2B1E5-DCBB-4415-A8D3-978435872F5C}">
      <dgm:prSet/>
      <dgm:spPr/>
      <dgm:t>
        <a:bodyPr/>
        <a:lstStyle/>
        <a:p>
          <a:r>
            <a:rPr lang="en-US"/>
            <a:t>54 training – 45 validation</a:t>
          </a:r>
        </a:p>
      </dgm:t>
    </dgm:pt>
    <dgm:pt modelId="{07A07525-291D-4A49-8ED6-A132A70C1514}" type="parTrans" cxnId="{E7A034AA-1956-48CA-86AA-6F71C30F55D3}">
      <dgm:prSet/>
      <dgm:spPr/>
      <dgm:t>
        <a:bodyPr/>
        <a:lstStyle/>
        <a:p>
          <a:endParaRPr lang="en-US"/>
        </a:p>
      </dgm:t>
    </dgm:pt>
    <dgm:pt modelId="{91B3F65F-F17B-4C09-880D-F512B7736985}" type="sibTrans" cxnId="{E7A034AA-1956-48CA-86AA-6F71C30F55D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2F74A6F-2589-4005-91BA-AC58A8092245}" type="pres">
      <dgm:prSet presAssocID="{993C0AAB-BAAA-4516-BC8E-AF574E64B2EA}" presName="Name0" presStyleCnt="0">
        <dgm:presLayoutVars>
          <dgm:animLvl val="lvl"/>
          <dgm:resizeHandles val="exact"/>
        </dgm:presLayoutVars>
      </dgm:prSet>
      <dgm:spPr/>
    </dgm:pt>
    <dgm:pt modelId="{EB0ED04E-36CD-4BA9-A709-549657B90E39}" type="pres">
      <dgm:prSet presAssocID="{4F31308F-A706-4BE0-83E7-4DEE9A8CB85D}" presName="compositeNode" presStyleCnt="0">
        <dgm:presLayoutVars>
          <dgm:bulletEnabled val="1"/>
        </dgm:presLayoutVars>
      </dgm:prSet>
      <dgm:spPr/>
    </dgm:pt>
    <dgm:pt modelId="{077FCE0E-EACF-4A93-B03E-742AFBC9D876}" type="pres">
      <dgm:prSet presAssocID="{4F31308F-A706-4BE0-83E7-4DEE9A8CB85D}" presName="bgRect" presStyleLbl="alignNode1" presStyleIdx="0" presStyleCnt="2"/>
      <dgm:spPr/>
    </dgm:pt>
    <dgm:pt modelId="{4910CA22-310B-41C4-92C3-9BDC9B14A2EC}" type="pres">
      <dgm:prSet presAssocID="{300451E2-76FC-439E-BF01-36DC632189D6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CDE6C12B-2210-4E2C-A60E-A853DF1C9FB5}" type="pres">
      <dgm:prSet presAssocID="{4F31308F-A706-4BE0-83E7-4DEE9A8CB85D}" presName="nodeRect" presStyleLbl="alignNode1" presStyleIdx="0" presStyleCnt="2">
        <dgm:presLayoutVars>
          <dgm:bulletEnabled val="1"/>
        </dgm:presLayoutVars>
      </dgm:prSet>
      <dgm:spPr/>
    </dgm:pt>
    <dgm:pt modelId="{28A87067-BFBB-4F51-8D8C-149EB38617B3}" type="pres">
      <dgm:prSet presAssocID="{300451E2-76FC-439E-BF01-36DC632189D6}" presName="sibTrans" presStyleCnt="0"/>
      <dgm:spPr/>
    </dgm:pt>
    <dgm:pt modelId="{A11AE08B-04B4-472C-9332-C62FF155099C}" type="pres">
      <dgm:prSet presAssocID="{3CC2B1E5-DCBB-4415-A8D3-978435872F5C}" presName="compositeNode" presStyleCnt="0">
        <dgm:presLayoutVars>
          <dgm:bulletEnabled val="1"/>
        </dgm:presLayoutVars>
      </dgm:prSet>
      <dgm:spPr/>
    </dgm:pt>
    <dgm:pt modelId="{301C8991-24E3-4C88-A283-1FA2E1FDC991}" type="pres">
      <dgm:prSet presAssocID="{3CC2B1E5-DCBB-4415-A8D3-978435872F5C}" presName="bgRect" presStyleLbl="alignNode1" presStyleIdx="1" presStyleCnt="2"/>
      <dgm:spPr/>
    </dgm:pt>
    <dgm:pt modelId="{B40FDB6C-26D1-4113-A44B-B0F42E594F37}" type="pres">
      <dgm:prSet presAssocID="{91B3F65F-F17B-4C09-880D-F512B7736985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6922132A-2CF0-4519-BC60-85B1E3CF759C}" type="pres">
      <dgm:prSet presAssocID="{3CC2B1E5-DCBB-4415-A8D3-978435872F5C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E228B008-7E72-4651-8E8E-23CD237A71F6}" type="presOf" srcId="{4F31308F-A706-4BE0-83E7-4DEE9A8CB85D}" destId="{077FCE0E-EACF-4A93-B03E-742AFBC9D876}" srcOrd="0" destOrd="0" presId="urn:microsoft.com/office/officeart/2016/7/layout/LinearBlockProcessNumbered"/>
    <dgm:cxn modelId="{5F5B2921-5B06-4333-8816-218A895DE6FA}" type="presOf" srcId="{300451E2-76FC-439E-BF01-36DC632189D6}" destId="{4910CA22-310B-41C4-92C3-9BDC9B14A2EC}" srcOrd="0" destOrd="0" presId="urn:microsoft.com/office/officeart/2016/7/layout/LinearBlockProcessNumbered"/>
    <dgm:cxn modelId="{9087CF3F-23B9-4C18-8A84-715EB9EFE165}" type="presOf" srcId="{4F31308F-A706-4BE0-83E7-4DEE9A8CB85D}" destId="{CDE6C12B-2210-4E2C-A60E-A853DF1C9FB5}" srcOrd="1" destOrd="0" presId="urn:microsoft.com/office/officeart/2016/7/layout/LinearBlockProcessNumbered"/>
    <dgm:cxn modelId="{20D1586A-8C1F-41F3-A333-9335E5D79360}" type="presOf" srcId="{3CC2B1E5-DCBB-4415-A8D3-978435872F5C}" destId="{301C8991-24E3-4C88-A283-1FA2E1FDC991}" srcOrd="0" destOrd="0" presId="urn:microsoft.com/office/officeart/2016/7/layout/LinearBlockProcessNumbered"/>
    <dgm:cxn modelId="{C685194D-2388-4822-AB1E-FEB05F89B949}" type="presOf" srcId="{91B3F65F-F17B-4C09-880D-F512B7736985}" destId="{B40FDB6C-26D1-4113-A44B-B0F42E594F37}" srcOrd="0" destOrd="0" presId="urn:microsoft.com/office/officeart/2016/7/layout/LinearBlockProcessNumbered"/>
    <dgm:cxn modelId="{DC1CE150-0264-463D-B38F-50E7447E4E62}" type="presOf" srcId="{3CC2B1E5-DCBB-4415-A8D3-978435872F5C}" destId="{6922132A-2CF0-4519-BC60-85B1E3CF759C}" srcOrd="1" destOrd="0" presId="urn:microsoft.com/office/officeart/2016/7/layout/LinearBlockProcessNumbered"/>
    <dgm:cxn modelId="{FFC77E80-3CC0-423C-9B98-932EBE26B22F}" srcId="{993C0AAB-BAAA-4516-BC8E-AF574E64B2EA}" destId="{4F31308F-A706-4BE0-83E7-4DEE9A8CB85D}" srcOrd="0" destOrd="0" parTransId="{11C6B78C-C41D-4F90-B293-AA7F7B5782A3}" sibTransId="{300451E2-76FC-439E-BF01-36DC632189D6}"/>
    <dgm:cxn modelId="{E7A034AA-1956-48CA-86AA-6F71C30F55D3}" srcId="{993C0AAB-BAAA-4516-BC8E-AF574E64B2EA}" destId="{3CC2B1E5-DCBB-4415-A8D3-978435872F5C}" srcOrd="1" destOrd="0" parTransId="{07A07525-291D-4A49-8ED6-A132A70C1514}" sibTransId="{91B3F65F-F17B-4C09-880D-F512B7736985}"/>
    <dgm:cxn modelId="{979921F5-AAF8-4F82-8984-4311476C963D}" type="presOf" srcId="{993C0AAB-BAAA-4516-BC8E-AF574E64B2EA}" destId="{62F74A6F-2589-4005-91BA-AC58A8092245}" srcOrd="0" destOrd="0" presId="urn:microsoft.com/office/officeart/2016/7/layout/LinearBlockProcessNumbered"/>
    <dgm:cxn modelId="{6036AB6A-3741-4FD3-8A1D-C5C1ED31FFBC}" type="presParOf" srcId="{62F74A6F-2589-4005-91BA-AC58A8092245}" destId="{EB0ED04E-36CD-4BA9-A709-549657B90E39}" srcOrd="0" destOrd="0" presId="urn:microsoft.com/office/officeart/2016/7/layout/LinearBlockProcessNumbered"/>
    <dgm:cxn modelId="{3BE5DF02-9BB6-453F-A861-194B57D33E81}" type="presParOf" srcId="{EB0ED04E-36CD-4BA9-A709-549657B90E39}" destId="{077FCE0E-EACF-4A93-B03E-742AFBC9D876}" srcOrd="0" destOrd="0" presId="urn:microsoft.com/office/officeart/2016/7/layout/LinearBlockProcessNumbered"/>
    <dgm:cxn modelId="{3ED8B907-CD13-4610-AEAB-593709BB6AD1}" type="presParOf" srcId="{EB0ED04E-36CD-4BA9-A709-549657B90E39}" destId="{4910CA22-310B-41C4-92C3-9BDC9B14A2EC}" srcOrd="1" destOrd="0" presId="urn:microsoft.com/office/officeart/2016/7/layout/LinearBlockProcessNumbered"/>
    <dgm:cxn modelId="{87CB38AA-0DB4-4E55-A307-A6A902F0D7EA}" type="presParOf" srcId="{EB0ED04E-36CD-4BA9-A709-549657B90E39}" destId="{CDE6C12B-2210-4E2C-A60E-A853DF1C9FB5}" srcOrd="2" destOrd="0" presId="urn:microsoft.com/office/officeart/2016/7/layout/LinearBlockProcessNumbered"/>
    <dgm:cxn modelId="{C15D7664-633F-405D-AED0-24EEEB761E5C}" type="presParOf" srcId="{62F74A6F-2589-4005-91BA-AC58A8092245}" destId="{28A87067-BFBB-4F51-8D8C-149EB38617B3}" srcOrd="1" destOrd="0" presId="urn:microsoft.com/office/officeart/2016/7/layout/LinearBlockProcessNumbered"/>
    <dgm:cxn modelId="{C02E3A29-B635-43CB-9DC0-6DC957E39FD2}" type="presParOf" srcId="{62F74A6F-2589-4005-91BA-AC58A8092245}" destId="{A11AE08B-04B4-472C-9332-C62FF155099C}" srcOrd="2" destOrd="0" presId="urn:microsoft.com/office/officeart/2016/7/layout/LinearBlockProcessNumbered"/>
    <dgm:cxn modelId="{63398A29-D049-4E84-A050-C237094C7143}" type="presParOf" srcId="{A11AE08B-04B4-472C-9332-C62FF155099C}" destId="{301C8991-24E3-4C88-A283-1FA2E1FDC991}" srcOrd="0" destOrd="0" presId="urn:microsoft.com/office/officeart/2016/7/layout/LinearBlockProcessNumbered"/>
    <dgm:cxn modelId="{44037CEF-8089-46F0-A3AD-742134829364}" type="presParOf" srcId="{A11AE08B-04B4-472C-9332-C62FF155099C}" destId="{B40FDB6C-26D1-4113-A44B-B0F42E594F37}" srcOrd="1" destOrd="0" presId="urn:microsoft.com/office/officeart/2016/7/layout/LinearBlockProcessNumbered"/>
    <dgm:cxn modelId="{347600EA-C5AC-47F9-A518-D623EDAD063A}" type="presParOf" srcId="{A11AE08B-04B4-472C-9332-C62FF155099C}" destId="{6922132A-2CF0-4519-BC60-85B1E3CF759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D248F5-3005-46C8-B6F1-25E66E971D21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A2F3D6-C075-458A-BDC0-D626B301CF65}">
      <dgm:prSet/>
      <dgm:spPr/>
      <dgm:t>
        <a:bodyPr/>
        <a:lstStyle/>
        <a:p>
          <a:r>
            <a:rPr lang="en-US"/>
            <a:t>17 training – 43 validation</a:t>
          </a:r>
        </a:p>
      </dgm:t>
    </dgm:pt>
    <dgm:pt modelId="{751970C1-BD61-4913-82A3-8067DEB9BC84}" type="parTrans" cxnId="{BCAE2391-2457-4984-954A-BDD687BF873E}">
      <dgm:prSet/>
      <dgm:spPr/>
      <dgm:t>
        <a:bodyPr/>
        <a:lstStyle/>
        <a:p>
          <a:endParaRPr lang="en-US"/>
        </a:p>
      </dgm:t>
    </dgm:pt>
    <dgm:pt modelId="{7D1DCEAC-53E7-4EF7-9C0F-AD6D85CC9930}" type="sibTrans" cxnId="{BCAE2391-2457-4984-954A-BDD687BF873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4A06A5A-9B08-47A4-94EC-01BDD47077D5}">
      <dgm:prSet/>
      <dgm:spPr/>
      <dgm:t>
        <a:bodyPr/>
        <a:lstStyle/>
        <a:p>
          <a:r>
            <a:rPr lang="en-US"/>
            <a:t>54 training – 45 validation</a:t>
          </a:r>
        </a:p>
      </dgm:t>
    </dgm:pt>
    <dgm:pt modelId="{E1E0B05E-6762-4181-85D0-7C80B054721B}" type="parTrans" cxnId="{5372C145-F0F0-44DA-B637-A3F0DD4694C7}">
      <dgm:prSet/>
      <dgm:spPr/>
      <dgm:t>
        <a:bodyPr/>
        <a:lstStyle/>
        <a:p>
          <a:endParaRPr lang="en-US"/>
        </a:p>
      </dgm:t>
    </dgm:pt>
    <dgm:pt modelId="{153A4479-4A91-40F3-8FB0-E7CA66184E1C}" type="sibTrans" cxnId="{5372C145-F0F0-44DA-B637-A3F0DD4694C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A62FA6F-69A2-4E70-A578-5EBE5B7E5717}">
      <dgm:prSet/>
      <dgm:spPr/>
      <dgm:t>
        <a:bodyPr/>
        <a:lstStyle/>
        <a:p>
          <a:r>
            <a:rPr lang="en-US"/>
            <a:t>Much bigger embedding layer</a:t>
          </a:r>
        </a:p>
      </dgm:t>
    </dgm:pt>
    <dgm:pt modelId="{B1D2C235-77DA-4A4B-99DF-A53B5CFC9B17}" type="parTrans" cxnId="{C0F12EDE-ECA3-48D4-B0BA-051EA78AA39F}">
      <dgm:prSet/>
      <dgm:spPr/>
      <dgm:t>
        <a:bodyPr/>
        <a:lstStyle/>
        <a:p>
          <a:endParaRPr lang="en-US"/>
        </a:p>
      </dgm:t>
    </dgm:pt>
    <dgm:pt modelId="{1850AC6C-A11F-4BEB-ADDE-1D4B813091A1}" type="sibTrans" cxnId="{C0F12EDE-ECA3-48D4-B0BA-051EA78AA39F}">
      <dgm:prSet/>
      <dgm:spPr/>
      <dgm:t>
        <a:bodyPr/>
        <a:lstStyle/>
        <a:p>
          <a:endParaRPr lang="en-US"/>
        </a:p>
      </dgm:t>
    </dgm:pt>
    <dgm:pt modelId="{6DD88225-3623-4F3D-95D8-4CF542EF5CAF}">
      <dgm:prSet/>
      <dgm:spPr/>
      <dgm:t>
        <a:bodyPr/>
        <a:lstStyle/>
        <a:p>
          <a:r>
            <a:rPr lang="en-US"/>
            <a:t>Seen in picture</a:t>
          </a:r>
        </a:p>
      </dgm:t>
    </dgm:pt>
    <dgm:pt modelId="{F313BB9F-B8E5-408F-AA86-467CBD5DFE3A}" type="parTrans" cxnId="{EB048E30-E967-4302-9698-0224BBA82479}">
      <dgm:prSet/>
      <dgm:spPr/>
      <dgm:t>
        <a:bodyPr/>
        <a:lstStyle/>
        <a:p>
          <a:endParaRPr lang="en-US"/>
        </a:p>
      </dgm:t>
    </dgm:pt>
    <dgm:pt modelId="{555066EA-1110-4555-B687-85FC4297F208}" type="sibTrans" cxnId="{EB048E30-E967-4302-9698-0224BBA82479}">
      <dgm:prSet/>
      <dgm:spPr/>
      <dgm:t>
        <a:bodyPr/>
        <a:lstStyle/>
        <a:p>
          <a:endParaRPr lang="en-US"/>
        </a:p>
      </dgm:t>
    </dgm:pt>
    <dgm:pt modelId="{7FE69BE7-89AA-45EF-B806-E3638F6A11CD}" type="pres">
      <dgm:prSet presAssocID="{B3D248F5-3005-46C8-B6F1-25E66E971D21}" presName="Name0" presStyleCnt="0">
        <dgm:presLayoutVars>
          <dgm:animLvl val="lvl"/>
          <dgm:resizeHandles val="exact"/>
        </dgm:presLayoutVars>
      </dgm:prSet>
      <dgm:spPr/>
    </dgm:pt>
    <dgm:pt modelId="{AFB52275-C8CD-4079-A983-B80B769F63F6}" type="pres">
      <dgm:prSet presAssocID="{C8A2F3D6-C075-458A-BDC0-D626B301CF65}" presName="compositeNode" presStyleCnt="0">
        <dgm:presLayoutVars>
          <dgm:bulletEnabled val="1"/>
        </dgm:presLayoutVars>
      </dgm:prSet>
      <dgm:spPr/>
    </dgm:pt>
    <dgm:pt modelId="{74914BF8-1933-49BA-A40C-CE5AE6B26D27}" type="pres">
      <dgm:prSet presAssocID="{C8A2F3D6-C075-458A-BDC0-D626B301CF65}" presName="bgRect" presStyleLbl="alignNode1" presStyleIdx="0" presStyleCnt="2"/>
      <dgm:spPr/>
    </dgm:pt>
    <dgm:pt modelId="{0554562B-9C28-46C0-A5EA-AAFE60390801}" type="pres">
      <dgm:prSet presAssocID="{7D1DCEAC-53E7-4EF7-9C0F-AD6D85CC993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454598C8-758E-4F8B-BCE5-1EFE65A50223}" type="pres">
      <dgm:prSet presAssocID="{C8A2F3D6-C075-458A-BDC0-D626B301CF65}" presName="nodeRect" presStyleLbl="alignNode1" presStyleIdx="0" presStyleCnt="2">
        <dgm:presLayoutVars>
          <dgm:bulletEnabled val="1"/>
        </dgm:presLayoutVars>
      </dgm:prSet>
      <dgm:spPr/>
    </dgm:pt>
    <dgm:pt modelId="{F6482E49-9D4F-42F0-BDAD-6A26B7CD3F30}" type="pres">
      <dgm:prSet presAssocID="{7D1DCEAC-53E7-4EF7-9C0F-AD6D85CC9930}" presName="sibTrans" presStyleCnt="0"/>
      <dgm:spPr/>
    </dgm:pt>
    <dgm:pt modelId="{11A664A3-7BD3-4A43-A07F-B57B106493E3}" type="pres">
      <dgm:prSet presAssocID="{74A06A5A-9B08-47A4-94EC-01BDD47077D5}" presName="compositeNode" presStyleCnt="0">
        <dgm:presLayoutVars>
          <dgm:bulletEnabled val="1"/>
        </dgm:presLayoutVars>
      </dgm:prSet>
      <dgm:spPr/>
    </dgm:pt>
    <dgm:pt modelId="{468475E0-52B7-4FD3-84CA-3D351421ABDA}" type="pres">
      <dgm:prSet presAssocID="{74A06A5A-9B08-47A4-94EC-01BDD47077D5}" presName="bgRect" presStyleLbl="alignNode1" presStyleIdx="1" presStyleCnt="2"/>
      <dgm:spPr/>
    </dgm:pt>
    <dgm:pt modelId="{CFFC98E7-B991-4415-94F8-0EBCA257E8D4}" type="pres">
      <dgm:prSet presAssocID="{153A4479-4A91-40F3-8FB0-E7CA66184E1C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F1DE9C24-7252-4FAD-AEED-84521B61756D}" type="pres">
      <dgm:prSet presAssocID="{74A06A5A-9B08-47A4-94EC-01BDD47077D5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EB048E30-E967-4302-9698-0224BBA82479}" srcId="{74A06A5A-9B08-47A4-94EC-01BDD47077D5}" destId="{6DD88225-3623-4F3D-95D8-4CF542EF5CAF}" srcOrd="1" destOrd="0" parTransId="{F313BB9F-B8E5-408F-AA86-467CBD5DFE3A}" sibTransId="{555066EA-1110-4555-B687-85FC4297F208}"/>
    <dgm:cxn modelId="{468CD65B-F30F-4726-BE20-A755AADAB248}" type="presOf" srcId="{153A4479-4A91-40F3-8FB0-E7CA66184E1C}" destId="{CFFC98E7-B991-4415-94F8-0EBCA257E8D4}" srcOrd="0" destOrd="0" presId="urn:microsoft.com/office/officeart/2016/7/layout/LinearBlockProcessNumbered"/>
    <dgm:cxn modelId="{5372C145-F0F0-44DA-B637-A3F0DD4694C7}" srcId="{B3D248F5-3005-46C8-B6F1-25E66E971D21}" destId="{74A06A5A-9B08-47A4-94EC-01BDD47077D5}" srcOrd="1" destOrd="0" parTransId="{E1E0B05E-6762-4181-85D0-7C80B054721B}" sibTransId="{153A4479-4A91-40F3-8FB0-E7CA66184E1C}"/>
    <dgm:cxn modelId="{52E1D966-7D46-48F6-ACED-590C6CEB9702}" type="presOf" srcId="{7D1DCEAC-53E7-4EF7-9C0F-AD6D85CC9930}" destId="{0554562B-9C28-46C0-A5EA-AAFE60390801}" srcOrd="0" destOrd="0" presId="urn:microsoft.com/office/officeart/2016/7/layout/LinearBlockProcessNumbered"/>
    <dgm:cxn modelId="{22657F71-1682-44AF-AF05-13D01593C2B3}" type="presOf" srcId="{2A62FA6F-69A2-4E70-A578-5EBE5B7E5717}" destId="{F1DE9C24-7252-4FAD-AEED-84521B61756D}" srcOrd="0" destOrd="1" presId="urn:microsoft.com/office/officeart/2016/7/layout/LinearBlockProcessNumbered"/>
    <dgm:cxn modelId="{38A37353-58ED-4965-9CA0-E8DE21699A2A}" type="presOf" srcId="{C8A2F3D6-C075-458A-BDC0-D626B301CF65}" destId="{74914BF8-1933-49BA-A40C-CE5AE6B26D27}" srcOrd="0" destOrd="0" presId="urn:microsoft.com/office/officeart/2016/7/layout/LinearBlockProcessNumbered"/>
    <dgm:cxn modelId="{0A44EA77-2F91-4E43-A166-73B13C6E8637}" type="presOf" srcId="{B3D248F5-3005-46C8-B6F1-25E66E971D21}" destId="{7FE69BE7-89AA-45EF-B806-E3638F6A11CD}" srcOrd="0" destOrd="0" presId="urn:microsoft.com/office/officeart/2016/7/layout/LinearBlockProcessNumbered"/>
    <dgm:cxn modelId="{480F7B8A-F822-47B5-A264-292FFE888E96}" type="presOf" srcId="{6DD88225-3623-4F3D-95D8-4CF542EF5CAF}" destId="{F1DE9C24-7252-4FAD-AEED-84521B61756D}" srcOrd="0" destOrd="2" presId="urn:microsoft.com/office/officeart/2016/7/layout/LinearBlockProcessNumbered"/>
    <dgm:cxn modelId="{7CE4FB90-2AF3-4399-B23E-64E07F5F6A55}" type="presOf" srcId="{74A06A5A-9B08-47A4-94EC-01BDD47077D5}" destId="{F1DE9C24-7252-4FAD-AEED-84521B61756D}" srcOrd="1" destOrd="0" presId="urn:microsoft.com/office/officeart/2016/7/layout/LinearBlockProcessNumbered"/>
    <dgm:cxn modelId="{BCAE2391-2457-4984-954A-BDD687BF873E}" srcId="{B3D248F5-3005-46C8-B6F1-25E66E971D21}" destId="{C8A2F3D6-C075-458A-BDC0-D626B301CF65}" srcOrd="0" destOrd="0" parTransId="{751970C1-BD61-4913-82A3-8067DEB9BC84}" sibTransId="{7D1DCEAC-53E7-4EF7-9C0F-AD6D85CC9930}"/>
    <dgm:cxn modelId="{96983491-BC8A-4AFE-B2B4-8BF33D3F7F40}" type="presOf" srcId="{C8A2F3D6-C075-458A-BDC0-D626B301CF65}" destId="{454598C8-758E-4F8B-BCE5-1EFE65A50223}" srcOrd="1" destOrd="0" presId="urn:microsoft.com/office/officeart/2016/7/layout/LinearBlockProcessNumbered"/>
    <dgm:cxn modelId="{64CF219D-2D80-402F-A200-97DE048DC2B4}" type="presOf" srcId="{74A06A5A-9B08-47A4-94EC-01BDD47077D5}" destId="{468475E0-52B7-4FD3-84CA-3D351421ABDA}" srcOrd="0" destOrd="0" presId="urn:microsoft.com/office/officeart/2016/7/layout/LinearBlockProcessNumbered"/>
    <dgm:cxn modelId="{C0F12EDE-ECA3-48D4-B0BA-051EA78AA39F}" srcId="{74A06A5A-9B08-47A4-94EC-01BDD47077D5}" destId="{2A62FA6F-69A2-4E70-A578-5EBE5B7E5717}" srcOrd="0" destOrd="0" parTransId="{B1D2C235-77DA-4A4B-99DF-A53B5CFC9B17}" sibTransId="{1850AC6C-A11F-4BEB-ADDE-1D4B813091A1}"/>
    <dgm:cxn modelId="{AA09BA9A-64E3-4F03-90DF-27D5D088626D}" type="presParOf" srcId="{7FE69BE7-89AA-45EF-B806-E3638F6A11CD}" destId="{AFB52275-C8CD-4079-A983-B80B769F63F6}" srcOrd="0" destOrd="0" presId="urn:microsoft.com/office/officeart/2016/7/layout/LinearBlockProcessNumbered"/>
    <dgm:cxn modelId="{5F6C0729-2EBA-4DBF-864B-8C00671542C2}" type="presParOf" srcId="{AFB52275-C8CD-4079-A983-B80B769F63F6}" destId="{74914BF8-1933-49BA-A40C-CE5AE6B26D27}" srcOrd="0" destOrd="0" presId="urn:microsoft.com/office/officeart/2016/7/layout/LinearBlockProcessNumbered"/>
    <dgm:cxn modelId="{F596B0EA-76CC-4939-AC58-5AB734CCB80F}" type="presParOf" srcId="{AFB52275-C8CD-4079-A983-B80B769F63F6}" destId="{0554562B-9C28-46C0-A5EA-AAFE60390801}" srcOrd="1" destOrd="0" presId="urn:microsoft.com/office/officeart/2016/7/layout/LinearBlockProcessNumbered"/>
    <dgm:cxn modelId="{1BF6EC51-DF4C-4CE4-9BCC-FDCDA6B291F2}" type="presParOf" srcId="{AFB52275-C8CD-4079-A983-B80B769F63F6}" destId="{454598C8-758E-4F8B-BCE5-1EFE65A50223}" srcOrd="2" destOrd="0" presId="urn:microsoft.com/office/officeart/2016/7/layout/LinearBlockProcessNumbered"/>
    <dgm:cxn modelId="{9A336CDA-7B95-4E16-99DD-CFEA303B0C59}" type="presParOf" srcId="{7FE69BE7-89AA-45EF-B806-E3638F6A11CD}" destId="{F6482E49-9D4F-42F0-BDAD-6A26B7CD3F30}" srcOrd="1" destOrd="0" presId="urn:microsoft.com/office/officeart/2016/7/layout/LinearBlockProcessNumbered"/>
    <dgm:cxn modelId="{7D821C91-ECCE-4B18-A362-977F6245E19A}" type="presParOf" srcId="{7FE69BE7-89AA-45EF-B806-E3638F6A11CD}" destId="{11A664A3-7BD3-4A43-A07F-B57B106493E3}" srcOrd="2" destOrd="0" presId="urn:microsoft.com/office/officeart/2016/7/layout/LinearBlockProcessNumbered"/>
    <dgm:cxn modelId="{D943B78A-BC19-43FE-9287-F5F511CF16D8}" type="presParOf" srcId="{11A664A3-7BD3-4A43-A07F-B57B106493E3}" destId="{468475E0-52B7-4FD3-84CA-3D351421ABDA}" srcOrd="0" destOrd="0" presId="urn:microsoft.com/office/officeart/2016/7/layout/LinearBlockProcessNumbered"/>
    <dgm:cxn modelId="{ED3D3475-2120-49B9-9186-6AACE341CDFC}" type="presParOf" srcId="{11A664A3-7BD3-4A43-A07F-B57B106493E3}" destId="{CFFC98E7-B991-4415-94F8-0EBCA257E8D4}" srcOrd="1" destOrd="0" presId="urn:microsoft.com/office/officeart/2016/7/layout/LinearBlockProcessNumbered"/>
    <dgm:cxn modelId="{0A8DE97E-9D34-446F-8AA6-FB759CABA149}" type="presParOf" srcId="{11A664A3-7BD3-4A43-A07F-B57B106493E3}" destId="{F1DE9C24-7252-4FAD-AEED-84521B61756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BC5B2F-C33F-4D1E-A1DF-61A5781B4476}" type="doc">
      <dgm:prSet loTypeId="urn:microsoft.com/office/officeart/2005/8/layout/defaul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3CD379F-7895-42BB-A42C-79AAFF68BCF5}">
      <dgm:prSet/>
      <dgm:spPr/>
      <dgm:t>
        <a:bodyPr/>
        <a:lstStyle/>
        <a:p>
          <a:r>
            <a:rPr lang="en-US" dirty="0"/>
            <a:t>Integrating bug report heuristics</a:t>
          </a:r>
        </a:p>
      </dgm:t>
    </dgm:pt>
    <dgm:pt modelId="{7A2447C8-1908-4566-AEC6-D22E7C536EA2}" type="parTrans" cxnId="{724AC255-16DA-4DB8-9D29-42DE4402BC5A}">
      <dgm:prSet/>
      <dgm:spPr/>
      <dgm:t>
        <a:bodyPr/>
        <a:lstStyle/>
        <a:p>
          <a:endParaRPr lang="en-US"/>
        </a:p>
      </dgm:t>
    </dgm:pt>
    <dgm:pt modelId="{B080DB94-7287-41CD-B397-6867FD30735D}" type="sibTrans" cxnId="{724AC255-16DA-4DB8-9D29-42DE4402BC5A}">
      <dgm:prSet/>
      <dgm:spPr/>
      <dgm:t>
        <a:bodyPr/>
        <a:lstStyle/>
        <a:p>
          <a:endParaRPr lang="en-US"/>
        </a:p>
      </dgm:t>
    </dgm:pt>
    <dgm:pt modelId="{6EEF2466-C617-4458-B6B3-F11620DF3CA4}">
      <dgm:prSet/>
      <dgm:spPr/>
      <dgm:t>
        <a:bodyPr/>
        <a:lstStyle/>
        <a:p>
          <a:r>
            <a:rPr lang="en-US" dirty="0"/>
            <a:t>Function call depths</a:t>
          </a:r>
        </a:p>
      </dgm:t>
    </dgm:pt>
    <dgm:pt modelId="{D76158E4-F65B-4F6F-9E5E-93BAE9513E70}" type="parTrans" cxnId="{B28B60AB-B0EE-489F-A64F-2970130FFC53}">
      <dgm:prSet/>
      <dgm:spPr/>
      <dgm:t>
        <a:bodyPr/>
        <a:lstStyle/>
        <a:p>
          <a:endParaRPr lang="en-US"/>
        </a:p>
      </dgm:t>
    </dgm:pt>
    <dgm:pt modelId="{08E456AF-3E1E-4E7B-B251-FBE7558760A0}" type="sibTrans" cxnId="{B28B60AB-B0EE-489F-A64F-2970130FFC53}">
      <dgm:prSet/>
      <dgm:spPr/>
      <dgm:t>
        <a:bodyPr/>
        <a:lstStyle/>
        <a:p>
          <a:endParaRPr lang="en-US"/>
        </a:p>
      </dgm:t>
    </dgm:pt>
    <dgm:pt modelId="{CCA9AFBD-17D9-4870-AC15-AC91693B713E}">
      <dgm:prSet/>
      <dgm:spPr/>
      <dgm:t>
        <a:bodyPr/>
        <a:lstStyle/>
        <a:p>
          <a:r>
            <a:rPr lang="en-US" dirty="0"/>
            <a:t>Tighter name matching</a:t>
          </a:r>
        </a:p>
      </dgm:t>
    </dgm:pt>
    <dgm:pt modelId="{84D1352B-E5D8-4C55-A58B-A24D7D08288A}" type="parTrans" cxnId="{9D88A3EB-8CDA-4214-96E8-C458693FFC0A}">
      <dgm:prSet/>
      <dgm:spPr/>
      <dgm:t>
        <a:bodyPr/>
        <a:lstStyle/>
        <a:p>
          <a:endParaRPr lang="en-US"/>
        </a:p>
      </dgm:t>
    </dgm:pt>
    <dgm:pt modelId="{F16269D4-F180-4CA1-A4F5-7A0FB92C55D3}" type="sibTrans" cxnId="{9D88A3EB-8CDA-4214-96E8-C458693FFC0A}">
      <dgm:prSet/>
      <dgm:spPr/>
      <dgm:t>
        <a:bodyPr/>
        <a:lstStyle/>
        <a:p>
          <a:endParaRPr lang="en-US"/>
        </a:p>
      </dgm:t>
    </dgm:pt>
    <dgm:pt modelId="{6D4F3890-8E43-4254-A2D4-25A3B7A8D31A}">
      <dgm:prSet/>
      <dgm:spPr/>
      <dgm:t>
        <a:bodyPr/>
        <a:lstStyle/>
        <a:p>
          <a:r>
            <a:rPr lang="en-US" dirty="0"/>
            <a:t>Random logging</a:t>
          </a:r>
        </a:p>
      </dgm:t>
    </dgm:pt>
    <dgm:pt modelId="{0959301B-9AA3-4786-B416-8B2E48416B66}" type="parTrans" cxnId="{18D1421E-5CC9-4373-A45F-14FB3A01BC62}">
      <dgm:prSet/>
      <dgm:spPr/>
      <dgm:t>
        <a:bodyPr/>
        <a:lstStyle/>
        <a:p>
          <a:endParaRPr lang="en-US"/>
        </a:p>
      </dgm:t>
    </dgm:pt>
    <dgm:pt modelId="{F170289A-C75C-4E44-9F3C-77F43CDFA480}" type="sibTrans" cxnId="{18D1421E-5CC9-4373-A45F-14FB3A01BC62}">
      <dgm:prSet/>
      <dgm:spPr/>
      <dgm:t>
        <a:bodyPr/>
        <a:lstStyle/>
        <a:p>
          <a:endParaRPr lang="en-US"/>
        </a:p>
      </dgm:t>
    </dgm:pt>
    <dgm:pt modelId="{8A6D198B-BD0D-4C81-89B4-DD3545C5CF10}">
      <dgm:prSet/>
      <dgm:spPr/>
      <dgm:t>
        <a:bodyPr/>
        <a:lstStyle/>
        <a:p>
          <a:r>
            <a:rPr lang="en-US" dirty="0"/>
            <a:t>Memory error</a:t>
          </a:r>
        </a:p>
      </dgm:t>
    </dgm:pt>
    <dgm:pt modelId="{99FD4DE9-F546-4478-90A3-C3251F068417}" type="parTrans" cxnId="{EEB3285D-DFF7-4BE6-9BC6-B5D1BE25843F}">
      <dgm:prSet/>
      <dgm:spPr/>
      <dgm:t>
        <a:bodyPr/>
        <a:lstStyle/>
        <a:p>
          <a:endParaRPr lang="en-US"/>
        </a:p>
      </dgm:t>
    </dgm:pt>
    <dgm:pt modelId="{C433F752-3BD1-4F89-A432-EA4E2CEF109B}" type="sibTrans" cxnId="{EEB3285D-DFF7-4BE6-9BC6-B5D1BE25843F}">
      <dgm:prSet/>
      <dgm:spPr/>
      <dgm:t>
        <a:bodyPr/>
        <a:lstStyle/>
        <a:p>
          <a:endParaRPr lang="en-US"/>
        </a:p>
      </dgm:t>
    </dgm:pt>
    <dgm:pt modelId="{8348BE6C-E437-40B5-9785-2FEE6527DDF4}">
      <dgm:prSet/>
      <dgm:spPr/>
      <dgm:t>
        <a:bodyPr/>
        <a:lstStyle/>
        <a:p>
          <a:r>
            <a:rPr lang="en-US" dirty="0"/>
            <a:t>CVC4</a:t>
          </a:r>
        </a:p>
      </dgm:t>
    </dgm:pt>
    <dgm:pt modelId="{4C984767-0A88-4D62-8E6F-A5B08BBDFD77}" type="parTrans" cxnId="{969C5CB6-CC64-4019-83B3-0D4C53FEDAD6}">
      <dgm:prSet/>
      <dgm:spPr/>
      <dgm:t>
        <a:bodyPr/>
        <a:lstStyle/>
        <a:p>
          <a:endParaRPr lang="en-US"/>
        </a:p>
      </dgm:t>
    </dgm:pt>
    <dgm:pt modelId="{CE4270CA-D976-4A5C-B3D3-2D8525A4AC3C}" type="sibTrans" cxnId="{969C5CB6-CC64-4019-83B3-0D4C53FEDAD6}">
      <dgm:prSet/>
      <dgm:spPr/>
      <dgm:t>
        <a:bodyPr/>
        <a:lstStyle/>
        <a:p>
          <a:endParaRPr lang="en-US"/>
        </a:p>
      </dgm:t>
    </dgm:pt>
    <dgm:pt modelId="{617DC5AC-4598-4524-A7D0-479BE6A08FBB}">
      <dgm:prSet/>
      <dgm:spPr/>
      <dgm:t>
        <a:bodyPr/>
        <a:lstStyle/>
        <a:p>
          <a:r>
            <a:rPr lang="en-US" dirty="0"/>
            <a:t>Changed heuristic</a:t>
          </a:r>
        </a:p>
      </dgm:t>
    </dgm:pt>
    <dgm:pt modelId="{FEA659B1-1ADA-40FC-A1DD-C5BDA59A1F4F}" type="parTrans" cxnId="{3E7C936F-5EBE-49EE-B07F-82C9F2B3F994}">
      <dgm:prSet/>
      <dgm:spPr/>
      <dgm:t>
        <a:bodyPr/>
        <a:lstStyle/>
        <a:p>
          <a:endParaRPr lang="en-US"/>
        </a:p>
      </dgm:t>
    </dgm:pt>
    <dgm:pt modelId="{F56F4BC8-730E-4354-865B-4249548FE5E2}" type="sibTrans" cxnId="{3E7C936F-5EBE-49EE-B07F-82C9F2B3F994}">
      <dgm:prSet/>
      <dgm:spPr/>
      <dgm:t>
        <a:bodyPr/>
        <a:lstStyle/>
        <a:p>
          <a:endParaRPr lang="en-US"/>
        </a:p>
      </dgm:t>
    </dgm:pt>
    <dgm:pt modelId="{D3E5D19B-475D-46F3-99B2-8212C040170F}">
      <dgm:prSet/>
      <dgm:spPr/>
      <dgm:t>
        <a:bodyPr/>
        <a:lstStyle/>
        <a:p>
          <a:r>
            <a:rPr lang="en-US" dirty="0"/>
            <a:t>Other bugs</a:t>
          </a:r>
        </a:p>
      </dgm:t>
    </dgm:pt>
    <dgm:pt modelId="{D3ED1360-5949-4273-AB6B-8D583EF19300}" type="parTrans" cxnId="{4BE12DA7-C469-41D6-B713-98E06548027C}">
      <dgm:prSet/>
      <dgm:spPr/>
      <dgm:t>
        <a:bodyPr/>
        <a:lstStyle/>
        <a:p>
          <a:endParaRPr lang="en-US"/>
        </a:p>
      </dgm:t>
    </dgm:pt>
    <dgm:pt modelId="{8A7D7F69-3B5E-4DA4-A801-07125B5268FA}" type="sibTrans" cxnId="{4BE12DA7-C469-41D6-B713-98E06548027C}">
      <dgm:prSet/>
      <dgm:spPr/>
      <dgm:t>
        <a:bodyPr/>
        <a:lstStyle/>
        <a:p>
          <a:endParaRPr lang="en-US"/>
        </a:p>
      </dgm:t>
    </dgm:pt>
    <dgm:pt modelId="{8D8D268A-CECF-4E7D-9AD2-673BF67BB09B}">
      <dgm:prSet/>
      <dgm:spPr/>
      <dgm:t>
        <a:bodyPr/>
        <a:lstStyle/>
        <a:p>
          <a:r>
            <a:rPr lang="en-US" dirty="0"/>
            <a:t>Integration of models</a:t>
          </a:r>
        </a:p>
      </dgm:t>
    </dgm:pt>
    <dgm:pt modelId="{CFB4B274-36BD-4689-B33C-1050F3B3DFE8}" type="parTrans" cxnId="{3DBA8E5A-DF18-46ED-BB56-56167BFB0A39}">
      <dgm:prSet/>
      <dgm:spPr/>
      <dgm:t>
        <a:bodyPr/>
        <a:lstStyle/>
        <a:p>
          <a:endParaRPr lang="en-US"/>
        </a:p>
      </dgm:t>
    </dgm:pt>
    <dgm:pt modelId="{949A6647-235F-49C6-A8A4-C2B4A6B14405}" type="sibTrans" cxnId="{3DBA8E5A-DF18-46ED-BB56-56167BFB0A39}">
      <dgm:prSet/>
      <dgm:spPr/>
      <dgm:t>
        <a:bodyPr/>
        <a:lstStyle/>
        <a:p>
          <a:endParaRPr lang="en-US"/>
        </a:p>
      </dgm:t>
    </dgm:pt>
    <dgm:pt modelId="{6392EA04-29C7-4D9C-B691-B184B53B6ABE}">
      <dgm:prSet/>
      <dgm:spPr/>
      <dgm:t>
        <a:bodyPr/>
        <a:lstStyle/>
        <a:p>
          <a:r>
            <a:rPr lang="en-US" dirty="0"/>
            <a:t>Comparison</a:t>
          </a:r>
        </a:p>
      </dgm:t>
    </dgm:pt>
    <dgm:pt modelId="{DEC02A8B-A7FA-478A-BB90-A41587A76975}" type="parTrans" cxnId="{7F656C5F-D3A2-4887-A9F8-48990AE84170}">
      <dgm:prSet/>
      <dgm:spPr/>
      <dgm:t>
        <a:bodyPr/>
        <a:lstStyle/>
        <a:p>
          <a:endParaRPr lang="en-US"/>
        </a:p>
      </dgm:t>
    </dgm:pt>
    <dgm:pt modelId="{80542AD9-EA4D-4830-BF0C-82B165E8225A}" type="sibTrans" cxnId="{7F656C5F-D3A2-4887-A9F8-48990AE84170}">
      <dgm:prSet/>
      <dgm:spPr/>
      <dgm:t>
        <a:bodyPr/>
        <a:lstStyle/>
        <a:p>
          <a:endParaRPr lang="en-US"/>
        </a:p>
      </dgm:t>
    </dgm:pt>
    <dgm:pt modelId="{08C7302D-67FF-4040-9C9E-97D40589EC3E}">
      <dgm:prSet/>
      <dgm:spPr/>
      <dgm:t>
        <a:bodyPr/>
        <a:lstStyle/>
        <a:p>
          <a:r>
            <a:rPr lang="en-US" dirty="0"/>
            <a:t>Richer categories</a:t>
          </a:r>
        </a:p>
      </dgm:t>
    </dgm:pt>
    <dgm:pt modelId="{16B285D7-5406-4531-8DB3-E4DECBD1B658}" type="parTrans" cxnId="{64690DE0-8286-40AD-9E9F-5CA0CD0FF966}">
      <dgm:prSet/>
      <dgm:spPr/>
      <dgm:t>
        <a:bodyPr/>
        <a:lstStyle/>
        <a:p>
          <a:endParaRPr lang="en-US"/>
        </a:p>
      </dgm:t>
    </dgm:pt>
    <dgm:pt modelId="{87088988-E7F8-4C7E-B618-E5C769C24786}" type="sibTrans" cxnId="{64690DE0-8286-40AD-9E9F-5CA0CD0FF966}">
      <dgm:prSet/>
      <dgm:spPr/>
      <dgm:t>
        <a:bodyPr/>
        <a:lstStyle/>
        <a:p>
          <a:endParaRPr lang="en-US"/>
        </a:p>
      </dgm:t>
    </dgm:pt>
    <dgm:pt modelId="{251F4C78-5F87-40ED-A3BE-8D3C414C2986}" type="pres">
      <dgm:prSet presAssocID="{7CBC5B2F-C33F-4D1E-A1DF-61A5781B4476}" presName="diagram" presStyleCnt="0">
        <dgm:presLayoutVars>
          <dgm:dir/>
          <dgm:resizeHandles val="exact"/>
        </dgm:presLayoutVars>
      </dgm:prSet>
      <dgm:spPr/>
    </dgm:pt>
    <dgm:pt modelId="{F0BD1527-DBDB-4624-8226-60B02B77D573}" type="pres">
      <dgm:prSet presAssocID="{63CD379F-7895-42BB-A42C-79AAFF68BCF5}" presName="node" presStyleLbl="node1" presStyleIdx="0" presStyleCnt="11">
        <dgm:presLayoutVars>
          <dgm:bulletEnabled val="1"/>
        </dgm:presLayoutVars>
      </dgm:prSet>
      <dgm:spPr/>
    </dgm:pt>
    <dgm:pt modelId="{96A0B5FB-7FDF-45B4-87CB-B0666465E4BB}" type="pres">
      <dgm:prSet presAssocID="{B080DB94-7287-41CD-B397-6867FD30735D}" presName="sibTrans" presStyleCnt="0"/>
      <dgm:spPr/>
    </dgm:pt>
    <dgm:pt modelId="{18A7C7AE-C438-40FB-9C91-18CC4720853C}" type="pres">
      <dgm:prSet presAssocID="{6EEF2466-C617-4458-B6B3-F11620DF3CA4}" presName="node" presStyleLbl="node1" presStyleIdx="1" presStyleCnt="11">
        <dgm:presLayoutVars>
          <dgm:bulletEnabled val="1"/>
        </dgm:presLayoutVars>
      </dgm:prSet>
      <dgm:spPr/>
    </dgm:pt>
    <dgm:pt modelId="{F74290A8-9A55-46FC-996F-78AB6F0F50EF}" type="pres">
      <dgm:prSet presAssocID="{08E456AF-3E1E-4E7B-B251-FBE7558760A0}" presName="sibTrans" presStyleCnt="0"/>
      <dgm:spPr/>
    </dgm:pt>
    <dgm:pt modelId="{80773476-EC1E-449F-8B78-EE91BA44BE8D}" type="pres">
      <dgm:prSet presAssocID="{CCA9AFBD-17D9-4870-AC15-AC91693B713E}" presName="node" presStyleLbl="node1" presStyleIdx="2" presStyleCnt="11">
        <dgm:presLayoutVars>
          <dgm:bulletEnabled val="1"/>
        </dgm:presLayoutVars>
      </dgm:prSet>
      <dgm:spPr/>
    </dgm:pt>
    <dgm:pt modelId="{0552DE41-0AAF-473B-9EB1-17F528E7DF0D}" type="pres">
      <dgm:prSet presAssocID="{F16269D4-F180-4CA1-A4F5-7A0FB92C55D3}" presName="sibTrans" presStyleCnt="0"/>
      <dgm:spPr/>
    </dgm:pt>
    <dgm:pt modelId="{632D3027-405E-43D3-84F9-BA3B830A99F5}" type="pres">
      <dgm:prSet presAssocID="{6D4F3890-8E43-4254-A2D4-25A3B7A8D31A}" presName="node" presStyleLbl="node1" presStyleIdx="3" presStyleCnt="11">
        <dgm:presLayoutVars>
          <dgm:bulletEnabled val="1"/>
        </dgm:presLayoutVars>
      </dgm:prSet>
      <dgm:spPr/>
    </dgm:pt>
    <dgm:pt modelId="{E71647C5-4834-4BD3-8F42-DE047C8F940A}" type="pres">
      <dgm:prSet presAssocID="{F170289A-C75C-4E44-9F3C-77F43CDFA480}" presName="sibTrans" presStyleCnt="0"/>
      <dgm:spPr/>
    </dgm:pt>
    <dgm:pt modelId="{937AAB98-BC95-4188-B007-8B44D5EB00BE}" type="pres">
      <dgm:prSet presAssocID="{8A6D198B-BD0D-4C81-89B4-DD3545C5CF10}" presName="node" presStyleLbl="node1" presStyleIdx="4" presStyleCnt="11">
        <dgm:presLayoutVars>
          <dgm:bulletEnabled val="1"/>
        </dgm:presLayoutVars>
      </dgm:prSet>
      <dgm:spPr/>
    </dgm:pt>
    <dgm:pt modelId="{CE8A1B02-CB8A-419F-A24D-A59D7D76997D}" type="pres">
      <dgm:prSet presAssocID="{C433F752-3BD1-4F89-A432-EA4E2CEF109B}" presName="sibTrans" presStyleCnt="0"/>
      <dgm:spPr/>
    </dgm:pt>
    <dgm:pt modelId="{D3D4CADF-708C-4394-8E30-85FC735A38B8}" type="pres">
      <dgm:prSet presAssocID="{8348BE6C-E437-40B5-9785-2FEE6527DDF4}" presName="node" presStyleLbl="node1" presStyleIdx="5" presStyleCnt="11">
        <dgm:presLayoutVars>
          <dgm:bulletEnabled val="1"/>
        </dgm:presLayoutVars>
      </dgm:prSet>
      <dgm:spPr/>
    </dgm:pt>
    <dgm:pt modelId="{849C6A4E-6BA3-4737-AD81-23AB654ABE31}" type="pres">
      <dgm:prSet presAssocID="{CE4270CA-D976-4A5C-B3D3-2D8525A4AC3C}" presName="sibTrans" presStyleCnt="0"/>
      <dgm:spPr/>
    </dgm:pt>
    <dgm:pt modelId="{78EFC6A0-C5E4-4616-B4DA-9C96035D97DA}" type="pres">
      <dgm:prSet presAssocID="{617DC5AC-4598-4524-A7D0-479BE6A08FBB}" presName="node" presStyleLbl="node1" presStyleIdx="6" presStyleCnt="11">
        <dgm:presLayoutVars>
          <dgm:bulletEnabled val="1"/>
        </dgm:presLayoutVars>
      </dgm:prSet>
      <dgm:spPr/>
    </dgm:pt>
    <dgm:pt modelId="{B73DC232-FDE1-48D2-AD96-192B01375495}" type="pres">
      <dgm:prSet presAssocID="{F56F4BC8-730E-4354-865B-4249548FE5E2}" presName="sibTrans" presStyleCnt="0"/>
      <dgm:spPr/>
    </dgm:pt>
    <dgm:pt modelId="{F7D144A9-97BD-49FC-BA48-D158B10EE19D}" type="pres">
      <dgm:prSet presAssocID="{D3E5D19B-475D-46F3-99B2-8212C040170F}" presName="node" presStyleLbl="node1" presStyleIdx="7" presStyleCnt="11">
        <dgm:presLayoutVars>
          <dgm:bulletEnabled val="1"/>
        </dgm:presLayoutVars>
      </dgm:prSet>
      <dgm:spPr/>
    </dgm:pt>
    <dgm:pt modelId="{72A40BD0-9416-48AA-B3B1-4CCF9AD93432}" type="pres">
      <dgm:prSet presAssocID="{8A7D7F69-3B5E-4DA4-A801-07125B5268FA}" presName="sibTrans" presStyleCnt="0"/>
      <dgm:spPr/>
    </dgm:pt>
    <dgm:pt modelId="{1BDBF0C9-EA4F-4396-8CBC-0EC85A69859F}" type="pres">
      <dgm:prSet presAssocID="{8D8D268A-CECF-4E7D-9AD2-673BF67BB09B}" presName="node" presStyleLbl="node1" presStyleIdx="8" presStyleCnt="11">
        <dgm:presLayoutVars>
          <dgm:bulletEnabled val="1"/>
        </dgm:presLayoutVars>
      </dgm:prSet>
      <dgm:spPr/>
    </dgm:pt>
    <dgm:pt modelId="{09DC4F33-AD78-41DA-AA48-CEDD4AC56483}" type="pres">
      <dgm:prSet presAssocID="{949A6647-235F-49C6-A8A4-C2B4A6B14405}" presName="sibTrans" presStyleCnt="0"/>
      <dgm:spPr/>
    </dgm:pt>
    <dgm:pt modelId="{A3D051BD-9DE3-47D8-9569-4890EBEE200F}" type="pres">
      <dgm:prSet presAssocID="{6392EA04-29C7-4D9C-B691-B184B53B6ABE}" presName="node" presStyleLbl="node1" presStyleIdx="9" presStyleCnt="11">
        <dgm:presLayoutVars>
          <dgm:bulletEnabled val="1"/>
        </dgm:presLayoutVars>
      </dgm:prSet>
      <dgm:spPr/>
    </dgm:pt>
    <dgm:pt modelId="{F36CEFA0-2CB8-4601-B3D3-B4F1A425D53A}" type="pres">
      <dgm:prSet presAssocID="{80542AD9-EA4D-4830-BF0C-82B165E8225A}" presName="sibTrans" presStyleCnt="0"/>
      <dgm:spPr/>
    </dgm:pt>
    <dgm:pt modelId="{E98897A9-9C93-48CC-89DA-79E50849872B}" type="pres">
      <dgm:prSet presAssocID="{08C7302D-67FF-4040-9C9E-97D40589EC3E}" presName="node" presStyleLbl="node1" presStyleIdx="10" presStyleCnt="11">
        <dgm:presLayoutVars>
          <dgm:bulletEnabled val="1"/>
        </dgm:presLayoutVars>
      </dgm:prSet>
      <dgm:spPr/>
    </dgm:pt>
  </dgm:ptLst>
  <dgm:cxnLst>
    <dgm:cxn modelId="{7BDCCC08-A4AB-497C-B35B-DE62B871BC42}" type="presOf" srcId="{617DC5AC-4598-4524-A7D0-479BE6A08FBB}" destId="{78EFC6A0-C5E4-4616-B4DA-9C96035D97DA}" srcOrd="0" destOrd="0" presId="urn:microsoft.com/office/officeart/2005/8/layout/default"/>
    <dgm:cxn modelId="{56C8A30B-27F7-4F71-B7F0-B54F09CC2A92}" type="presOf" srcId="{7CBC5B2F-C33F-4D1E-A1DF-61A5781B4476}" destId="{251F4C78-5F87-40ED-A3BE-8D3C414C2986}" srcOrd="0" destOrd="0" presId="urn:microsoft.com/office/officeart/2005/8/layout/default"/>
    <dgm:cxn modelId="{5E3BA80C-78B3-400F-B629-D044F0F3F326}" type="presOf" srcId="{8348BE6C-E437-40B5-9785-2FEE6527DDF4}" destId="{D3D4CADF-708C-4394-8E30-85FC735A38B8}" srcOrd="0" destOrd="0" presId="urn:microsoft.com/office/officeart/2005/8/layout/default"/>
    <dgm:cxn modelId="{18D1421E-5CC9-4373-A45F-14FB3A01BC62}" srcId="{7CBC5B2F-C33F-4D1E-A1DF-61A5781B4476}" destId="{6D4F3890-8E43-4254-A2D4-25A3B7A8D31A}" srcOrd="3" destOrd="0" parTransId="{0959301B-9AA3-4786-B416-8B2E48416B66}" sibTransId="{F170289A-C75C-4E44-9F3C-77F43CDFA480}"/>
    <dgm:cxn modelId="{EEB3285D-DFF7-4BE6-9BC6-B5D1BE25843F}" srcId="{7CBC5B2F-C33F-4D1E-A1DF-61A5781B4476}" destId="{8A6D198B-BD0D-4C81-89B4-DD3545C5CF10}" srcOrd="4" destOrd="0" parTransId="{99FD4DE9-F546-4478-90A3-C3251F068417}" sibTransId="{C433F752-3BD1-4F89-A432-EA4E2CEF109B}"/>
    <dgm:cxn modelId="{E80F965D-AA0C-46FC-B156-173D05D885E0}" type="presOf" srcId="{63CD379F-7895-42BB-A42C-79AAFF68BCF5}" destId="{F0BD1527-DBDB-4624-8226-60B02B77D573}" srcOrd="0" destOrd="0" presId="urn:microsoft.com/office/officeart/2005/8/layout/default"/>
    <dgm:cxn modelId="{7F656C5F-D3A2-4887-A9F8-48990AE84170}" srcId="{7CBC5B2F-C33F-4D1E-A1DF-61A5781B4476}" destId="{6392EA04-29C7-4D9C-B691-B184B53B6ABE}" srcOrd="9" destOrd="0" parTransId="{DEC02A8B-A7FA-478A-BB90-A41587A76975}" sibTransId="{80542AD9-EA4D-4830-BF0C-82B165E8225A}"/>
    <dgm:cxn modelId="{17FF0545-F478-4008-86B6-B582B2D07D51}" type="presOf" srcId="{D3E5D19B-475D-46F3-99B2-8212C040170F}" destId="{F7D144A9-97BD-49FC-BA48-D158B10EE19D}" srcOrd="0" destOrd="0" presId="urn:microsoft.com/office/officeart/2005/8/layout/default"/>
    <dgm:cxn modelId="{701BC44C-9503-468F-9204-52015716D289}" type="presOf" srcId="{6D4F3890-8E43-4254-A2D4-25A3B7A8D31A}" destId="{632D3027-405E-43D3-84F9-BA3B830A99F5}" srcOrd="0" destOrd="0" presId="urn:microsoft.com/office/officeart/2005/8/layout/default"/>
    <dgm:cxn modelId="{C90F256F-00F7-454E-9975-009D467FD427}" type="presOf" srcId="{8D8D268A-CECF-4E7D-9AD2-673BF67BB09B}" destId="{1BDBF0C9-EA4F-4396-8CBC-0EC85A69859F}" srcOrd="0" destOrd="0" presId="urn:microsoft.com/office/officeart/2005/8/layout/default"/>
    <dgm:cxn modelId="{3E7C936F-5EBE-49EE-B07F-82C9F2B3F994}" srcId="{7CBC5B2F-C33F-4D1E-A1DF-61A5781B4476}" destId="{617DC5AC-4598-4524-A7D0-479BE6A08FBB}" srcOrd="6" destOrd="0" parTransId="{FEA659B1-1ADA-40FC-A1DD-C5BDA59A1F4F}" sibTransId="{F56F4BC8-730E-4354-865B-4249548FE5E2}"/>
    <dgm:cxn modelId="{7F3AED74-346D-4D17-8535-4E2DC32D9F4D}" type="presOf" srcId="{CCA9AFBD-17D9-4870-AC15-AC91693B713E}" destId="{80773476-EC1E-449F-8B78-EE91BA44BE8D}" srcOrd="0" destOrd="0" presId="urn:microsoft.com/office/officeart/2005/8/layout/default"/>
    <dgm:cxn modelId="{724AC255-16DA-4DB8-9D29-42DE4402BC5A}" srcId="{7CBC5B2F-C33F-4D1E-A1DF-61A5781B4476}" destId="{63CD379F-7895-42BB-A42C-79AAFF68BCF5}" srcOrd="0" destOrd="0" parTransId="{7A2447C8-1908-4566-AEC6-D22E7C536EA2}" sibTransId="{B080DB94-7287-41CD-B397-6867FD30735D}"/>
    <dgm:cxn modelId="{746E9278-1086-48CD-957D-42CAA59BF2B6}" type="presOf" srcId="{08C7302D-67FF-4040-9C9E-97D40589EC3E}" destId="{E98897A9-9C93-48CC-89DA-79E50849872B}" srcOrd="0" destOrd="0" presId="urn:microsoft.com/office/officeart/2005/8/layout/default"/>
    <dgm:cxn modelId="{3DBA8E5A-DF18-46ED-BB56-56167BFB0A39}" srcId="{7CBC5B2F-C33F-4D1E-A1DF-61A5781B4476}" destId="{8D8D268A-CECF-4E7D-9AD2-673BF67BB09B}" srcOrd="8" destOrd="0" parTransId="{CFB4B274-36BD-4689-B33C-1050F3B3DFE8}" sibTransId="{949A6647-235F-49C6-A8A4-C2B4A6B14405}"/>
    <dgm:cxn modelId="{4BE12DA7-C469-41D6-B713-98E06548027C}" srcId="{7CBC5B2F-C33F-4D1E-A1DF-61A5781B4476}" destId="{D3E5D19B-475D-46F3-99B2-8212C040170F}" srcOrd="7" destOrd="0" parTransId="{D3ED1360-5949-4273-AB6B-8D583EF19300}" sibTransId="{8A7D7F69-3B5E-4DA4-A801-07125B5268FA}"/>
    <dgm:cxn modelId="{B28B60AB-B0EE-489F-A64F-2970130FFC53}" srcId="{7CBC5B2F-C33F-4D1E-A1DF-61A5781B4476}" destId="{6EEF2466-C617-4458-B6B3-F11620DF3CA4}" srcOrd="1" destOrd="0" parTransId="{D76158E4-F65B-4F6F-9E5E-93BAE9513E70}" sibTransId="{08E456AF-3E1E-4E7B-B251-FBE7558760A0}"/>
    <dgm:cxn modelId="{969C5CB6-CC64-4019-83B3-0D4C53FEDAD6}" srcId="{7CBC5B2F-C33F-4D1E-A1DF-61A5781B4476}" destId="{8348BE6C-E437-40B5-9785-2FEE6527DDF4}" srcOrd="5" destOrd="0" parTransId="{4C984767-0A88-4D62-8E6F-A5B08BBDFD77}" sibTransId="{CE4270CA-D976-4A5C-B3D3-2D8525A4AC3C}"/>
    <dgm:cxn modelId="{620685B8-B866-4A7A-A9D8-E24C8CBFE905}" type="presOf" srcId="{6392EA04-29C7-4D9C-B691-B184B53B6ABE}" destId="{A3D051BD-9DE3-47D8-9569-4890EBEE200F}" srcOrd="0" destOrd="0" presId="urn:microsoft.com/office/officeart/2005/8/layout/default"/>
    <dgm:cxn modelId="{D8FCD7DD-1156-4F79-8D4D-78FB2A4B583F}" type="presOf" srcId="{8A6D198B-BD0D-4C81-89B4-DD3545C5CF10}" destId="{937AAB98-BC95-4188-B007-8B44D5EB00BE}" srcOrd="0" destOrd="0" presId="urn:microsoft.com/office/officeart/2005/8/layout/default"/>
    <dgm:cxn modelId="{64690DE0-8286-40AD-9E9F-5CA0CD0FF966}" srcId="{7CBC5B2F-C33F-4D1E-A1DF-61A5781B4476}" destId="{08C7302D-67FF-4040-9C9E-97D40589EC3E}" srcOrd="10" destOrd="0" parTransId="{16B285D7-5406-4531-8DB3-E4DECBD1B658}" sibTransId="{87088988-E7F8-4C7E-B618-E5C769C24786}"/>
    <dgm:cxn modelId="{43C4F4E7-1344-41CE-9257-AE5B170966CC}" type="presOf" srcId="{6EEF2466-C617-4458-B6B3-F11620DF3CA4}" destId="{18A7C7AE-C438-40FB-9C91-18CC4720853C}" srcOrd="0" destOrd="0" presId="urn:microsoft.com/office/officeart/2005/8/layout/default"/>
    <dgm:cxn modelId="{9D88A3EB-8CDA-4214-96E8-C458693FFC0A}" srcId="{7CBC5B2F-C33F-4D1E-A1DF-61A5781B4476}" destId="{CCA9AFBD-17D9-4870-AC15-AC91693B713E}" srcOrd="2" destOrd="0" parTransId="{84D1352B-E5D8-4C55-A58B-A24D7D08288A}" sibTransId="{F16269D4-F180-4CA1-A4F5-7A0FB92C55D3}"/>
    <dgm:cxn modelId="{9F2B1A70-0B96-472F-BE08-083C6B87A4E0}" type="presParOf" srcId="{251F4C78-5F87-40ED-A3BE-8D3C414C2986}" destId="{F0BD1527-DBDB-4624-8226-60B02B77D573}" srcOrd="0" destOrd="0" presId="urn:microsoft.com/office/officeart/2005/8/layout/default"/>
    <dgm:cxn modelId="{6C54F5EB-80AD-44DB-AC83-21E12E75DBA5}" type="presParOf" srcId="{251F4C78-5F87-40ED-A3BE-8D3C414C2986}" destId="{96A0B5FB-7FDF-45B4-87CB-B0666465E4BB}" srcOrd="1" destOrd="0" presId="urn:microsoft.com/office/officeart/2005/8/layout/default"/>
    <dgm:cxn modelId="{F7A27F6A-24B1-49BF-83CF-9B1926314D6D}" type="presParOf" srcId="{251F4C78-5F87-40ED-A3BE-8D3C414C2986}" destId="{18A7C7AE-C438-40FB-9C91-18CC4720853C}" srcOrd="2" destOrd="0" presId="urn:microsoft.com/office/officeart/2005/8/layout/default"/>
    <dgm:cxn modelId="{1CF9995B-4B6D-46FD-8924-6D0AEFA2879C}" type="presParOf" srcId="{251F4C78-5F87-40ED-A3BE-8D3C414C2986}" destId="{F74290A8-9A55-46FC-996F-78AB6F0F50EF}" srcOrd="3" destOrd="0" presId="urn:microsoft.com/office/officeart/2005/8/layout/default"/>
    <dgm:cxn modelId="{5C4C5932-BBB3-4EEA-885D-B64A96E9BADD}" type="presParOf" srcId="{251F4C78-5F87-40ED-A3BE-8D3C414C2986}" destId="{80773476-EC1E-449F-8B78-EE91BA44BE8D}" srcOrd="4" destOrd="0" presId="urn:microsoft.com/office/officeart/2005/8/layout/default"/>
    <dgm:cxn modelId="{07689259-B45D-4E03-9EDE-6A34B698DC24}" type="presParOf" srcId="{251F4C78-5F87-40ED-A3BE-8D3C414C2986}" destId="{0552DE41-0AAF-473B-9EB1-17F528E7DF0D}" srcOrd="5" destOrd="0" presId="urn:microsoft.com/office/officeart/2005/8/layout/default"/>
    <dgm:cxn modelId="{4A17FE7D-8910-45AF-B977-6DBADD041B63}" type="presParOf" srcId="{251F4C78-5F87-40ED-A3BE-8D3C414C2986}" destId="{632D3027-405E-43D3-84F9-BA3B830A99F5}" srcOrd="6" destOrd="0" presId="urn:microsoft.com/office/officeart/2005/8/layout/default"/>
    <dgm:cxn modelId="{4C851FE2-749B-4601-8E00-11184143419C}" type="presParOf" srcId="{251F4C78-5F87-40ED-A3BE-8D3C414C2986}" destId="{E71647C5-4834-4BD3-8F42-DE047C8F940A}" srcOrd="7" destOrd="0" presId="urn:microsoft.com/office/officeart/2005/8/layout/default"/>
    <dgm:cxn modelId="{3D94E561-68FE-4353-8DD2-049E3C976577}" type="presParOf" srcId="{251F4C78-5F87-40ED-A3BE-8D3C414C2986}" destId="{937AAB98-BC95-4188-B007-8B44D5EB00BE}" srcOrd="8" destOrd="0" presId="urn:microsoft.com/office/officeart/2005/8/layout/default"/>
    <dgm:cxn modelId="{2BDD8A97-9A1F-49A1-AF0C-EEE5E3F28460}" type="presParOf" srcId="{251F4C78-5F87-40ED-A3BE-8D3C414C2986}" destId="{CE8A1B02-CB8A-419F-A24D-A59D7D76997D}" srcOrd="9" destOrd="0" presId="urn:microsoft.com/office/officeart/2005/8/layout/default"/>
    <dgm:cxn modelId="{2D965C26-43EA-4962-ACAE-88F483303D03}" type="presParOf" srcId="{251F4C78-5F87-40ED-A3BE-8D3C414C2986}" destId="{D3D4CADF-708C-4394-8E30-85FC735A38B8}" srcOrd="10" destOrd="0" presId="urn:microsoft.com/office/officeart/2005/8/layout/default"/>
    <dgm:cxn modelId="{FFA40349-0D14-4EF9-B7D1-2EE720F18572}" type="presParOf" srcId="{251F4C78-5F87-40ED-A3BE-8D3C414C2986}" destId="{849C6A4E-6BA3-4737-AD81-23AB654ABE31}" srcOrd="11" destOrd="0" presId="urn:microsoft.com/office/officeart/2005/8/layout/default"/>
    <dgm:cxn modelId="{8B8647FF-7065-43C7-97B2-3584FE886654}" type="presParOf" srcId="{251F4C78-5F87-40ED-A3BE-8D3C414C2986}" destId="{78EFC6A0-C5E4-4616-B4DA-9C96035D97DA}" srcOrd="12" destOrd="0" presId="urn:microsoft.com/office/officeart/2005/8/layout/default"/>
    <dgm:cxn modelId="{D90792E2-6A9C-4B58-A4B3-048F5A3F4B22}" type="presParOf" srcId="{251F4C78-5F87-40ED-A3BE-8D3C414C2986}" destId="{B73DC232-FDE1-48D2-AD96-192B01375495}" srcOrd="13" destOrd="0" presId="urn:microsoft.com/office/officeart/2005/8/layout/default"/>
    <dgm:cxn modelId="{FBE0FB00-58EC-4691-B8F6-38F3C9B68F66}" type="presParOf" srcId="{251F4C78-5F87-40ED-A3BE-8D3C414C2986}" destId="{F7D144A9-97BD-49FC-BA48-D158B10EE19D}" srcOrd="14" destOrd="0" presId="urn:microsoft.com/office/officeart/2005/8/layout/default"/>
    <dgm:cxn modelId="{9B01D5D2-6DA0-4B67-9E9C-A8989F4464CA}" type="presParOf" srcId="{251F4C78-5F87-40ED-A3BE-8D3C414C2986}" destId="{72A40BD0-9416-48AA-B3B1-4CCF9AD93432}" srcOrd="15" destOrd="0" presId="urn:microsoft.com/office/officeart/2005/8/layout/default"/>
    <dgm:cxn modelId="{D01B252D-EAA4-4D5B-B461-0D0DFE31C34D}" type="presParOf" srcId="{251F4C78-5F87-40ED-A3BE-8D3C414C2986}" destId="{1BDBF0C9-EA4F-4396-8CBC-0EC85A69859F}" srcOrd="16" destOrd="0" presId="urn:microsoft.com/office/officeart/2005/8/layout/default"/>
    <dgm:cxn modelId="{010F3FAD-E29E-4E35-A57C-47A99B22DFFD}" type="presParOf" srcId="{251F4C78-5F87-40ED-A3BE-8D3C414C2986}" destId="{09DC4F33-AD78-41DA-AA48-CEDD4AC56483}" srcOrd="17" destOrd="0" presId="urn:microsoft.com/office/officeart/2005/8/layout/default"/>
    <dgm:cxn modelId="{1440E3F3-31E8-4A2E-852B-0630746985A2}" type="presParOf" srcId="{251F4C78-5F87-40ED-A3BE-8D3C414C2986}" destId="{A3D051BD-9DE3-47D8-9569-4890EBEE200F}" srcOrd="18" destOrd="0" presId="urn:microsoft.com/office/officeart/2005/8/layout/default"/>
    <dgm:cxn modelId="{E557040D-6AB0-4EE9-8BDA-B5DA3F89F35D}" type="presParOf" srcId="{251F4C78-5F87-40ED-A3BE-8D3C414C2986}" destId="{F36CEFA0-2CB8-4601-B3D3-B4F1A425D53A}" srcOrd="19" destOrd="0" presId="urn:microsoft.com/office/officeart/2005/8/layout/default"/>
    <dgm:cxn modelId="{6B1D9C96-FB0B-4B50-B59F-153179B7C13E}" type="presParOf" srcId="{251F4C78-5F87-40ED-A3BE-8D3C414C2986}" destId="{E98897A9-9C93-48CC-89DA-79E50849872B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A3D8-1C6E-4AF0-BDEA-CF4FFDF6ABDB}">
      <dsp:nvSpPr>
        <dsp:cNvPr id="0" name=""/>
        <dsp:cNvSpPr/>
      </dsp:nvSpPr>
      <dsp:spPr>
        <a:xfrm>
          <a:off x="48" y="4819"/>
          <a:ext cx="4628926" cy="95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Garbage data</a:t>
          </a:r>
        </a:p>
      </dsp:txBody>
      <dsp:txXfrm>
        <a:off x="48" y="4819"/>
        <a:ext cx="4628926" cy="950400"/>
      </dsp:txXfrm>
    </dsp:sp>
    <dsp:sp modelId="{B8505C08-108C-49EB-97D2-A116059CCC9E}">
      <dsp:nvSpPr>
        <dsp:cNvPr id="0" name=""/>
        <dsp:cNvSpPr/>
      </dsp:nvSpPr>
      <dsp:spPr>
        <a:xfrm>
          <a:off x="48" y="955219"/>
          <a:ext cx="4628926" cy="25816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Easy to strip out llvm debug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Easy to run through c++filt</a:t>
          </a:r>
        </a:p>
      </dsp:txBody>
      <dsp:txXfrm>
        <a:off x="48" y="955219"/>
        <a:ext cx="4628926" cy="2581672"/>
      </dsp:txXfrm>
    </dsp:sp>
    <dsp:sp modelId="{41A54634-FDDC-4556-854C-68FDD7542FA6}">
      <dsp:nvSpPr>
        <dsp:cNvPr id="0" name=""/>
        <dsp:cNvSpPr/>
      </dsp:nvSpPr>
      <dsp:spPr>
        <a:xfrm>
          <a:off x="5277024" y="4819"/>
          <a:ext cx="4628926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Name matching</a:t>
          </a:r>
        </a:p>
      </dsp:txBody>
      <dsp:txXfrm>
        <a:off x="5277024" y="4819"/>
        <a:ext cx="4628926" cy="950400"/>
      </dsp:txXfrm>
    </dsp:sp>
    <dsp:sp modelId="{3A2598A8-CEEB-41CB-BA3C-A489C06D7B83}">
      <dsp:nvSpPr>
        <dsp:cNvPr id="0" name=""/>
        <dsp:cNvSpPr/>
      </dsp:nvSpPr>
      <dsp:spPr>
        <a:xfrm>
          <a:off x="5277024" y="955219"/>
          <a:ext cx="4628926" cy="25816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LLVM pass function names and executable function names are different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Harder – fuzzy match</a:t>
          </a:r>
        </a:p>
      </dsp:txBody>
      <dsp:txXfrm>
        <a:off x="5277024" y="955219"/>
        <a:ext cx="4628926" cy="2581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CE0E-EACF-4A93-B03E-742AFBC9D876}">
      <dsp:nvSpPr>
        <dsp:cNvPr id="0" name=""/>
        <dsp:cNvSpPr/>
      </dsp:nvSpPr>
      <dsp:spPr>
        <a:xfrm>
          <a:off x="3095" y="0"/>
          <a:ext cx="4759523" cy="3541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0135" tIns="0" rIns="47013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17 training – 43 validation</a:t>
          </a:r>
        </a:p>
      </dsp:txBody>
      <dsp:txXfrm>
        <a:off x="3095" y="1416684"/>
        <a:ext cx="4759523" cy="2125027"/>
      </dsp:txXfrm>
    </dsp:sp>
    <dsp:sp modelId="{4910CA22-310B-41C4-92C3-9BDC9B14A2EC}">
      <dsp:nvSpPr>
        <dsp:cNvPr id="0" name=""/>
        <dsp:cNvSpPr/>
      </dsp:nvSpPr>
      <dsp:spPr>
        <a:xfrm>
          <a:off x="3095" y="0"/>
          <a:ext cx="4759523" cy="141668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0135" tIns="165100" rIns="470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095" y="0"/>
        <a:ext cx="4759523" cy="1416684"/>
      </dsp:txXfrm>
    </dsp:sp>
    <dsp:sp modelId="{301C8991-24E3-4C88-A283-1FA2E1FDC991}">
      <dsp:nvSpPr>
        <dsp:cNvPr id="0" name=""/>
        <dsp:cNvSpPr/>
      </dsp:nvSpPr>
      <dsp:spPr>
        <a:xfrm>
          <a:off x="5143380" y="0"/>
          <a:ext cx="4759523" cy="35417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0135" tIns="0" rIns="47013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54 training – 45 validation</a:t>
          </a:r>
        </a:p>
      </dsp:txBody>
      <dsp:txXfrm>
        <a:off x="5143380" y="1416684"/>
        <a:ext cx="4759523" cy="2125027"/>
      </dsp:txXfrm>
    </dsp:sp>
    <dsp:sp modelId="{B40FDB6C-26D1-4113-A44B-B0F42E594F37}">
      <dsp:nvSpPr>
        <dsp:cNvPr id="0" name=""/>
        <dsp:cNvSpPr/>
      </dsp:nvSpPr>
      <dsp:spPr>
        <a:xfrm>
          <a:off x="5143380" y="0"/>
          <a:ext cx="4759523" cy="141668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0135" tIns="165100" rIns="470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143380" y="0"/>
        <a:ext cx="4759523" cy="1416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14BF8-1933-49BA-A40C-CE5AE6B26D27}">
      <dsp:nvSpPr>
        <dsp:cNvPr id="0" name=""/>
        <dsp:cNvSpPr/>
      </dsp:nvSpPr>
      <dsp:spPr>
        <a:xfrm>
          <a:off x="3095" y="0"/>
          <a:ext cx="4759523" cy="31427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135" tIns="0" rIns="47013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17 training – 43 validation</a:t>
          </a:r>
        </a:p>
      </dsp:txBody>
      <dsp:txXfrm>
        <a:off x="3095" y="1257088"/>
        <a:ext cx="4759523" cy="1885632"/>
      </dsp:txXfrm>
    </dsp:sp>
    <dsp:sp modelId="{0554562B-9C28-46C0-A5EA-AAFE60390801}">
      <dsp:nvSpPr>
        <dsp:cNvPr id="0" name=""/>
        <dsp:cNvSpPr/>
      </dsp:nvSpPr>
      <dsp:spPr>
        <a:xfrm>
          <a:off x="3095" y="0"/>
          <a:ext cx="4759523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135" tIns="165100" rIns="470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095" y="0"/>
        <a:ext cx="4759523" cy="1257088"/>
      </dsp:txXfrm>
    </dsp:sp>
    <dsp:sp modelId="{468475E0-52B7-4FD3-84CA-3D351421ABDA}">
      <dsp:nvSpPr>
        <dsp:cNvPr id="0" name=""/>
        <dsp:cNvSpPr/>
      </dsp:nvSpPr>
      <dsp:spPr>
        <a:xfrm>
          <a:off x="5143380" y="0"/>
          <a:ext cx="4759523" cy="31427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135" tIns="0" rIns="47013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54 training – 45 validation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Much bigger embedding layer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Seen in picture</a:t>
          </a:r>
        </a:p>
      </dsp:txBody>
      <dsp:txXfrm>
        <a:off x="5143380" y="1257088"/>
        <a:ext cx="4759523" cy="1885632"/>
      </dsp:txXfrm>
    </dsp:sp>
    <dsp:sp modelId="{CFFC98E7-B991-4415-94F8-0EBCA257E8D4}">
      <dsp:nvSpPr>
        <dsp:cNvPr id="0" name=""/>
        <dsp:cNvSpPr/>
      </dsp:nvSpPr>
      <dsp:spPr>
        <a:xfrm>
          <a:off x="5143380" y="0"/>
          <a:ext cx="4759523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0135" tIns="165100" rIns="470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143380" y="0"/>
        <a:ext cx="4759523" cy="12570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D1527-DBDB-4624-8226-60B02B77D573}">
      <dsp:nvSpPr>
        <dsp:cNvPr id="0" name=""/>
        <dsp:cNvSpPr/>
      </dsp:nvSpPr>
      <dsp:spPr>
        <a:xfrm>
          <a:off x="339623" y="1001"/>
          <a:ext cx="1726197" cy="1035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Integrating bug report heuristics</a:t>
          </a:r>
        </a:p>
      </dsp:txBody>
      <dsp:txXfrm>
        <a:off x="339623" y="1001"/>
        <a:ext cx="1726197" cy="1035718"/>
      </dsp:txXfrm>
    </dsp:sp>
    <dsp:sp modelId="{18A7C7AE-C438-40FB-9C91-18CC4720853C}">
      <dsp:nvSpPr>
        <dsp:cNvPr id="0" name=""/>
        <dsp:cNvSpPr/>
      </dsp:nvSpPr>
      <dsp:spPr>
        <a:xfrm>
          <a:off x="2238441" y="1001"/>
          <a:ext cx="1726197" cy="1035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Function call depths</a:t>
          </a:r>
        </a:p>
      </dsp:txBody>
      <dsp:txXfrm>
        <a:off x="2238441" y="1001"/>
        <a:ext cx="1726197" cy="1035718"/>
      </dsp:txXfrm>
    </dsp:sp>
    <dsp:sp modelId="{80773476-EC1E-449F-8B78-EE91BA44BE8D}">
      <dsp:nvSpPr>
        <dsp:cNvPr id="0" name=""/>
        <dsp:cNvSpPr/>
      </dsp:nvSpPr>
      <dsp:spPr>
        <a:xfrm>
          <a:off x="4137259" y="1001"/>
          <a:ext cx="1726197" cy="1035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Tighter name matching</a:t>
          </a:r>
        </a:p>
      </dsp:txBody>
      <dsp:txXfrm>
        <a:off x="4137259" y="1001"/>
        <a:ext cx="1726197" cy="1035718"/>
      </dsp:txXfrm>
    </dsp:sp>
    <dsp:sp modelId="{632D3027-405E-43D3-84F9-BA3B830A99F5}">
      <dsp:nvSpPr>
        <dsp:cNvPr id="0" name=""/>
        <dsp:cNvSpPr/>
      </dsp:nvSpPr>
      <dsp:spPr>
        <a:xfrm>
          <a:off x="6036077" y="1001"/>
          <a:ext cx="1726197" cy="1035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Random logging</a:t>
          </a:r>
        </a:p>
      </dsp:txBody>
      <dsp:txXfrm>
        <a:off x="6036077" y="1001"/>
        <a:ext cx="1726197" cy="1035718"/>
      </dsp:txXfrm>
    </dsp:sp>
    <dsp:sp modelId="{937AAB98-BC95-4188-B007-8B44D5EB00BE}">
      <dsp:nvSpPr>
        <dsp:cNvPr id="0" name=""/>
        <dsp:cNvSpPr/>
      </dsp:nvSpPr>
      <dsp:spPr>
        <a:xfrm>
          <a:off x="7934895" y="1001"/>
          <a:ext cx="1726197" cy="1035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Memory error</a:t>
          </a:r>
        </a:p>
      </dsp:txBody>
      <dsp:txXfrm>
        <a:off x="7934895" y="1001"/>
        <a:ext cx="1726197" cy="1035718"/>
      </dsp:txXfrm>
    </dsp:sp>
    <dsp:sp modelId="{D3D4CADF-708C-4394-8E30-85FC735A38B8}">
      <dsp:nvSpPr>
        <dsp:cNvPr id="0" name=""/>
        <dsp:cNvSpPr/>
      </dsp:nvSpPr>
      <dsp:spPr>
        <a:xfrm>
          <a:off x="339623" y="1209340"/>
          <a:ext cx="1726197" cy="1035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CVC4</a:t>
          </a:r>
        </a:p>
      </dsp:txBody>
      <dsp:txXfrm>
        <a:off x="339623" y="1209340"/>
        <a:ext cx="1726197" cy="1035718"/>
      </dsp:txXfrm>
    </dsp:sp>
    <dsp:sp modelId="{78EFC6A0-C5E4-4616-B4DA-9C96035D97DA}">
      <dsp:nvSpPr>
        <dsp:cNvPr id="0" name=""/>
        <dsp:cNvSpPr/>
      </dsp:nvSpPr>
      <dsp:spPr>
        <a:xfrm>
          <a:off x="2238441" y="1209340"/>
          <a:ext cx="1726197" cy="1035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Changed heuristic</a:t>
          </a:r>
        </a:p>
      </dsp:txBody>
      <dsp:txXfrm>
        <a:off x="2238441" y="1209340"/>
        <a:ext cx="1726197" cy="1035718"/>
      </dsp:txXfrm>
    </dsp:sp>
    <dsp:sp modelId="{F7D144A9-97BD-49FC-BA48-D158B10EE19D}">
      <dsp:nvSpPr>
        <dsp:cNvPr id="0" name=""/>
        <dsp:cNvSpPr/>
      </dsp:nvSpPr>
      <dsp:spPr>
        <a:xfrm>
          <a:off x="4137259" y="1209340"/>
          <a:ext cx="1726197" cy="1035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Other bugs</a:t>
          </a:r>
        </a:p>
      </dsp:txBody>
      <dsp:txXfrm>
        <a:off x="4137259" y="1209340"/>
        <a:ext cx="1726197" cy="1035718"/>
      </dsp:txXfrm>
    </dsp:sp>
    <dsp:sp modelId="{1BDBF0C9-EA4F-4396-8CBC-0EC85A69859F}">
      <dsp:nvSpPr>
        <dsp:cNvPr id="0" name=""/>
        <dsp:cNvSpPr/>
      </dsp:nvSpPr>
      <dsp:spPr>
        <a:xfrm>
          <a:off x="6036077" y="1209340"/>
          <a:ext cx="1726197" cy="1035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Integration of models</a:t>
          </a:r>
        </a:p>
      </dsp:txBody>
      <dsp:txXfrm>
        <a:off x="6036077" y="1209340"/>
        <a:ext cx="1726197" cy="1035718"/>
      </dsp:txXfrm>
    </dsp:sp>
    <dsp:sp modelId="{A3D051BD-9DE3-47D8-9569-4890EBEE200F}">
      <dsp:nvSpPr>
        <dsp:cNvPr id="0" name=""/>
        <dsp:cNvSpPr/>
      </dsp:nvSpPr>
      <dsp:spPr>
        <a:xfrm>
          <a:off x="7934895" y="1209340"/>
          <a:ext cx="1726197" cy="1035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Comparison</a:t>
          </a:r>
        </a:p>
      </dsp:txBody>
      <dsp:txXfrm>
        <a:off x="7934895" y="1209340"/>
        <a:ext cx="1726197" cy="1035718"/>
      </dsp:txXfrm>
    </dsp:sp>
    <dsp:sp modelId="{E98897A9-9C93-48CC-89DA-79E50849872B}">
      <dsp:nvSpPr>
        <dsp:cNvPr id="0" name=""/>
        <dsp:cNvSpPr/>
      </dsp:nvSpPr>
      <dsp:spPr>
        <a:xfrm>
          <a:off x="4137259" y="2417678"/>
          <a:ext cx="1726197" cy="1035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Richer categories</a:t>
          </a:r>
        </a:p>
      </dsp:txBody>
      <dsp:txXfrm>
        <a:off x="4137259" y="2417678"/>
        <a:ext cx="1726197" cy="1035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3472-EF03-4F25-8A90-27E91F48B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400: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3373-6DED-429F-A6CD-96B937976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Prioritizing </a:t>
            </a:r>
            <a:r>
              <a:rPr lang="en-US" dirty="0" err="1"/>
              <a:t>smt</a:t>
            </a:r>
            <a:r>
              <a:rPr lang="en-US" dirty="0"/>
              <a:t> bug reports by learning from historical patches</a:t>
            </a:r>
          </a:p>
          <a:p>
            <a:r>
              <a:rPr lang="en-US" dirty="0"/>
              <a:t>By: Adam Weiss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5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75D3-48EA-4F32-8998-F33B53B1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8D57-6559-4ECA-9A40-E8F1491E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old is the bug ?</a:t>
            </a:r>
          </a:p>
          <a:p>
            <a:r>
              <a:rPr lang="en-US" dirty="0"/>
              <a:t>Has it been marked as won’t be touched?</a:t>
            </a:r>
          </a:p>
        </p:txBody>
      </p:sp>
    </p:spTree>
    <p:extLst>
      <p:ext uri="{BB962C8B-B14F-4D97-AF65-F5344CB8AC3E}">
        <p14:creationId xmlns:p14="http://schemas.microsoft.com/office/powerpoint/2010/main" val="394040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2353-53E8-4DF4-B6F2-D77A1D1D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reports (phase 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734C-ACDF-4214-ACC9-1FDA4CB0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5BB4D9-59E9-4639-883A-203578CC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75" y="2886130"/>
            <a:ext cx="5887272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3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6FDD-6283-4D0A-88EF-2EC4340A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6169-F1D8-43A5-9BB6-BE57E131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accuracy: 70-75%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/>
              <a:t>.7548 validation vs .7216 training</a:t>
            </a:r>
          </a:p>
        </p:txBody>
      </p:sp>
    </p:spTree>
    <p:extLst>
      <p:ext uri="{BB962C8B-B14F-4D97-AF65-F5344CB8AC3E}">
        <p14:creationId xmlns:p14="http://schemas.microsoft.com/office/powerpoint/2010/main" val="61117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5EF285-25AF-4FDA-8FB7-8109D3E7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12" y="1122363"/>
            <a:ext cx="4052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95BD-01F5-48D4-82B8-0ED4098BD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702" y="3602038"/>
            <a:ext cx="40822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Higher validation accuracy than training means a good model w/o overfitting</a:t>
            </a:r>
          </a:p>
        </p:txBody>
      </p:sp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DB3D9E56-BD5D-4E7B-A1F3-5B8BCBC037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88" r="37537" b="2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890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879851-CCCC-4236-B6A7-F37EAF2A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Where to go From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7D04-EBC5-4367-8989-FE515EDB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 dirty="0">
                <a:solidFill>
                  <a:schemeClr val="bg2"/>
                </a:solidFill>
              </a:rPr>
              <a:t>Incorporate program details!</a:t>
            </a:r>
          </a:p>
        </p:txBody>
      </p:sp>
    </p:spTree>
    <p:extLst>
      <p:ext uri="{BB962C8B-B14F-4D97-AF65-F5344CB8AC3E}">
        <p14:creationId xmlns:p14="http://schemas.microsoft.com/office/powerpoint/2010/main" val="3732322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EAEE14-052E-4452-9F0F-61B8E9D7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3518-3E8D-4FBC-BE37-9E5244FA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/>
              <a:t>Source code is too huge</a:t>
            </a:r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0145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EAEE14-052E-4452-9F0F-61B8E9D7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3518-3E8D-4FBC-BE37-9E5244FA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Source code is too huge</a:t>
            </a:r>
          </a:p>
          <a:p>
            <a:r>
              <a:rPr lang="en-US" dirty="0"/>
              <a:t>Logging!</a:t>
            </a:r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2491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F247-FAD6-492E-8B45-AC024589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4594-EDA3-42AE-8658-5209E7E82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with clang and run an instrumentation pass</a:t>
            </a:r>
          </a:p>
          <a:p>
            <a:pPr lvl="1"/>
            <a:r>
              <a:rPr lang="en-US" dirty="0" err="1"/>
              <a:t>fxray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7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243A-DC08-4D32-8532-60F98D3A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Fxray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8E7D-420B-47BA-AE13-F5355EFD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Sounds good – doesn’t work</a:t>
            </a:r>
          </a:p>
          <a:p>
            <a:pPr lvl="1"/>
            <a:r>
              <a:rPr lang="en-US" dirty="0"/>
              <a:t>Never makes a log in Z3</a:t>
            </a:r>
          </a:p>
          <a:p>
            <a:pPr lvl="1"/>
            <a:r>
              <a:rPr lang="en-US" dirty="0"/>
              <a:t>CVC4: too complicated to incorporate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7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58DC-3ADA-4103-8753-42FD3328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here on out Z3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7D1E-2BE1-4563-8B47-E2B98DA5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CVC4 has a very complex build system</a:t>
            </a:r>
          </a:p>
        </p:txBody>
      </p:sp>
    </p:spTree>
    <p:extLst>
      <p:ext uri="{BB962C8B-B14F-4D97-AF65-F5344CB8AC3E}">
        <p14:creationId xmlns:p14="http://schemas.microsoft.com/office/powerpoint/2010/main" val="405401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85B3-D833-4DBE-9F13-A50106FF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80F1-BEFF-4737-A43E-91EE7CB0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SMT solvers</a:t>
            </a:r>
          </a:p>
          <a:p>
            <a:pPr lvl="1"/>
            <a:r>
              <a:rPr lang="en-US" dirty="0"/>
              <a:t>Widely used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5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DACAC-3D1C-4ABE-977E-4901B103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How do we move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07D6-04B0-45DD-8069-E4E93AFE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319" y="3602038"/>
            <a:ext cx="3184804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tx2"/>
                </a:solidFill>
              </a:rPr>
              <a:t>Write our own logging system as a clang pass</a:t>
            </a:r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A1C24411-ADCE-4785-B7E5-B306641D70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8335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1FD7-ACB8-4CEC-B130-768EC41C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71BE-FFC6-471C-AB22-A232D7FF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every function call</a:t>
            </a:r>
          </a:p>
        </p:txBody>
      </p:sp>
    </p:spTree>
    <p:extLst>
      <p:ext uri="{BB962C8B-B14F-4D97-AF65-F5344CB8AC3E}">
        <p14:creationId xmlns:p14="http://schemas.microsoft.com/office/powerpoint/2010/main" val="167616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AEE9A6-9849-4AD6-BA44-14BEBAFE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A little while later…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0E71-E24B-4A4E-93EC-B41C7FCD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Huge log files</a:t>
            </a:r>
          </a:p>
          <a:p>
            <a:pPr lvl="1"/>
            <a:r>
              <a:rPr lang="en-US" sz="1400" dirty="0"/>
              <a:t>Many kb for no input</a:t>
            </a:r>
          </a:p>
          <a:p>
            <a:pPr lvl="1"/>
            <a:r>
              <a:rPr lang="en-US" sz="1400" dirty="0"/>
              <a:t>&gt; 15 minute runtime, &gt;1.7GB file for 2+2=4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4312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591C-0E25-46B1-9458-50068E3C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1E01-5D1F-4B0B-9690-CEB2D5EB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only above a certain level</a:t>
            </a:r>
          </a:p>
          <a:p>
            <a:pPr lvl="1"/>
            <a:r>
              <a:rPr lang="en-US" dirty="0"/>
              <a:t>BFS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4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A655-0D21-4072-AC70-FAE7DBEB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26C6-8378-4955-8358-65D94DA83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Garbage data</a:t>
            </a:r>
          </a:p>
          <a:p>
            <a:r>
              <a:rPr lang="en-US" dirty="0"/>
              <a:t>Name matching</a:t>
            </a:r>
          </a:p>
        </p:txBody>
      </p:sp>
    </p:spTree>
    <p:extLst>
      <p:ext uri="{BB962C8B-B14F-4D97-AF65-F5344CB8AC3E}">
        <p14:creationId xmlns:p14="http://schemas.microsoft.com/office/powerpoint/2010/main" val="240795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7A655-0D21-4072-AC70-FAE7DBEB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Any issues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3B71C0-4E5A-47A0-841A-A872DC5257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64154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4285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AA6545-40E5-482D-8F44-B3A7329A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dirty="0"/>
              <a:t>How to collect data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7094A980-0D4B-4A36-9065-12389D97C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25" r="2119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1715-7FB4-4A9C-9566-B12F08D4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3033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08B2-37CF-4278-9E98-99032A53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 use different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16AA-88D1-4AAD-B5BF-A0908745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Impractically slow build process</a:t>
            </a:r>
          </a:p>
          <a:p>
            <a:r>
              <a:rPr lang="en-US" dirty="0"/>
              <a:t>Different build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27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E868-0A03-4D03-8490-D5C2D7C8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F330-77AD-404F-B888-C4CD815B3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version from before the bug reports</a:t>
            </a:r>
          </a:p>
          <a:p>
            <a:pPr lvl="1"/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253302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20FC-38F5-4827-ADA5-9A417ED8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diagram illustrating the pipeline data moves along&#10;">
            <a:extLst>
              <a:ext uri="{FF2B5EF4-FFF2-40B4-BE49-F238E27FC236}">
                <a16:creationId xmlns:a16="http://schemas.microsoft.com/office/drawing/2014/main" id="{A18C128E-F629-45BC-895D-75C6DD7926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272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362912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85B3-D833-4DBE-9F13-A50106FF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80F1-BEFF-4737-A43E-91EE7CB0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SMT solvers</a:t>
            </a:r>
          </a:p>
          <a:p>
            <a:pPr lvl="1"/>
            <a:r>
              <a:rPr lang="en-US" dirty="0"/>
              <a:t>Widely used</a:t>
            </a:r>
          </a:p>
          <a:p>
            <a:r>
              <a:rPr lang="en-US" dirty="0"/>
              <a:t>Project Yin Yang</a:t>
            </a:r>
          </a:p>
          <a:p>
            <a:pPr lvl="1"/>
            <a:r>
              <a:rPr lang="en-US" dirty="0"/>
              <a:t>Fuzzing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09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91D41-47BD-4424-A254-11CAB85D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Phase 2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33A9-9593-4763-B8D9-37B63F06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275" y="5722411"/>
            <a:ext cx="8369450" cy="4803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>
                <a:solidFill>
                  <a:schemeClr val="bg2"/>
                </a:solidFill>
              </a:rPr>
              <a:t>Based on phase 1 model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extual description of a typical neural network used&#10;">
            <a:extLst>
              <a:ext uri="{FF2B5EF4-FFF2-40B4-BE49-F238E27FC236}">
                <a16:creationId xmlns:a16="http://schemas.microsoft.com/office/drawing/2014/main" id="{30473031-EA2F-48F1-914C-99BC0AC4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35" y="1060676"/>
            <a:ext cx="10266669" cy="275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87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1DEA-FA28-4119-BB47-ABE341A0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226B-AB5E-4EF3-9981-5A5CE1E8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45 -55 %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78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1DEA-FA28-4119-BB47-ABE341A0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226B-AB5E-4EF3-9981-5A5CE1E8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45 -55 %</a:t>
            </a:r>
          </a:p>
          <a:p>
            <a:pPr lvl="1"/>
            <a:r>
              <a:rPr lang="en-US" dirty="0"/>
              <a:t>Much lower than before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87ED-162B-49AB-B876-D25CDDE6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Fit quality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579CA2-CE76-47CC-8463-7E5F892C0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26292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0908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87ED-162B-49AB-B876-D25CDDE6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Fit quality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FB50B5-61CA-442F-847B-98FB75037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91515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7901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A1E6-2526-4AAE-8679-A15F7240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ADE7-D82F-4A9E-97D0-F8E44A6C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amounts of data</a:t>
            </a:r>
          </a:p>
          <a:p>
            <a:r>
              <a:rPr lang="en-US" dirty="0"/>
              <a:t>Needing more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934145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A1E6-2526-4AAE-8679-A15F7240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ADE7-D82F-4A9E-97D0-F8E44A6C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amounts of data</a:t>
            </a:r>
          </a:p>
          <a:p>
            <a:pPr lvl="1"/>
            <a:r>
              <a:rPr lang="en-US" dirty="0"/>
              <a:t>Only 30 samples out of several hundred</a:t>
            </a:r>
          </a:p>
          <a:p>
            <a:r>
              <a:rPr lang="en-US" dirty="0"/>
              <a:t>Needing more pre-processing</a:t>
            </a:r>
          </a:p>
          <a:p>
            <a:pPr lvl="1"/>
            <a:r>
              <a:rPr lang="en-US" dirty="0"/>
              <a:t>Theoretical</a:t>
            </a:r>
          </a:p>
        </p:txBody>
      </p:sp>
    </p:spTree>
    <p:extLst>
      <p:ext uri="{BB962C8B-B14F-4D97-AF65-F5344CB8AC3E}">
        <p14:creationId xmlns:p14="http://schemas.microsoft.com/office/powerpoint/2010/main" val="2354238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6F5001-666E-4513-9FEC-E5DB4A8F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Where to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5DE71-A014-4FE9-9B84-64FF9FA2F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896" y="3602038"/>
            <a:ext cx="543710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tx2"/>
                </a:solidFill>
              </a:rPr>
              <a:t>Future work!</a:t>
            </a:r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69B3B023-CE39-4B5E-94D5-A477CFA3E0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54" r="3482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22237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AA951EB-D92C-4664-B069-0950B110D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D2557383-0505-41A8-8790-0DC743315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8F446A7-2D9D-4B2C-B5AA-76C513059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A7EA83-60DF-47D8-8538-E7F234A4C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0DC32959-063F-42FB-843F-52AAB4D97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C6FF904-2A08-4D6F-8769-74E758813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9FBE49E1-F6C4-45A4-B0B3-ABB68B02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D39886E8-0D84-4623-BC00-2555D501A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59A74DD0-E79B-42CF-8259-302698BED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05B199AD-0A48-4DC8-88CC-94C4785A0C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03D0AA-6A09-4988-865E-1B81E12A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CECCFA67-5EE1-4E33-B37D-0CA218F408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F1209146-A913-4EF8-BCA5-A83DC7A739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3DE05473-6F85-4F71-A427-16CF0153C7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776EEC7D-F65A-4975-B6B2-513ACD261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EA7CA1B7-0ED5-4B2A-98A3-D61C15D1A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EA468C46-CB87-41D5-9F0B-30856462D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E1A157C-0B8F-4815-A4A3-CEB9BBE15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C4D2E9F-A2BA-4174-9218-63B014F3B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77BC491E-B056-4EFC-ABB3-FCCF5B8325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60EE1C22-1980-4974-BD81-0C8CEAD99F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02B11C1B-8B44-46B1-B943-00DA0C03F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8DAA8-BB59-46F4-BAE5-2DC25776F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41642804-AFC4-4BFE-8F01-F6BE2BBD28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3B9DD864-D3B2-4ACE-AEA3-3637CAB0C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246E3CE2-00AB-469A-9997-2248EF0DF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D19BDA6-4E11-4BA7-A26A-285C707861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EBA7F036-DD38-4295-8985-3D1AB5465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D3016A72-4E06-4D97-BA01-41DAE9A938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818605-0510-478B-83C0-95DAA00B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ideas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789A68-E044-430C-B20C-3732F24D8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083791"/>
              </p:ext>
            </p:extLst>
          </p:nvPr>
        </p:nvGraphicFramePr>
        <p:xfrm>
          <a:off x="1143001" y="2252134"/>
          <a:ext cx="10000717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3480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EF53-C18F-451E-9ED5-D7622D3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bug report heuristics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643B-A254-46E4-B0D3-FC8FCBB9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info in bug reports</a:t>
            </a:r>
          </a:p>
          <a:p>
            <a:pPr lvl="1"/>
            <a:r>
              <a:rPr lang="en-US" dirty="0"/>
              <a:t>Activity levels</a:t>
            </a:r>
          </a:p>
          <a:p>
            <a:pPr lvl="1"/>
            <a:r>
              <a:rPr lang="en-US" dirty="0"/>
              <a:t>Responses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4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85B3-D833-4DBE-9F13-A50106FF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80F1-BEFF-4737-A43E-91EE7CB0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SMT solvers</a:t>
            </a:r>
          </a:p>
          <a:p>
            <a:pPr lvl="1"/>
            <a:r>
              <a:rPr lang="en-US" dirty="0"/>
              <a:t>Widely used</a:t>
            </a:r>
          </a:p>
          <a:p>
            <a:r>
              <a:rPr lang="en-US" dirty="0"/>
              <a:t>Project Yin Yang</a:t>
            </a:r>
          </a:p>
          <a:p>
            <a:pPr lvl="1"/>
            <a:r>
              <a:rPr lang="en-US" dirty="0"/>
              <a:t>Fuzzing</a:t>
            </a:r>
          </a:p>
          <a:p>
            <a:r>
              <a:rPr lang="en-US" dirty="0"/>
              <a:t>Too many bug reports = annoying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32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32D5-E761-47BE-9662-5A0B7C62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depths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F887-C01A-4CE4-9AF9-AF21BA05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Tune this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34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FF4B-BE7F-438A-B68D-185DE84D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Tighter name matching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77D8-D81C-4FE2-8199-A234BFA1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fixing the name matching for better logging</a:t>
            </a:r>
          </a:p>
        </p:txBody>
      </p:sp>
    </p:spTree>
    <p:extLst>
      <p:ext uri="{BB962C8B-B14F-4D97-AF65-F5344CB8AC3E}">
        <p14:creationId xmlns:p14="http://schemas.microsoft.com/office/powerpoint/2010/main" val="2935466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5BA2-60FB-4653-984F-D2199EE2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30BB-C0C7-419E-845D-9BF28E885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get more interesting samples without being huge</a:t>
            </a:r>
          </a:p>
        </p:txBody>
      </p:sp>
    </p:spTree>
    <p:extLst>
      <p:ext uri="{BB962C8B-B14F-4D97-AF65-F5344CB8AC3E}">
        <p14:creationId xmlns:p14="http://schemas.microsoft.com/office/powerpoint/2010/main" val="1959241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0608-4578-4760-989B-C16992B2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error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B2353-58DD-4027-AC2D-30557BF70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memory error prevented data from being generated adequately</a:t>
            </a:r>
          </a:p>
        </p:txBody>
      </p:sp>
    </p:spTree>
    <p:extLst>
      <p:ext uri="{BB962C8B-B14F-4D97-AF65-F5344CB8AC3E}">
        <p14:creationId xmlns:p14="http://schemas.microsoft.com/office/powerpoint/2010/main" val="1710163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8688-F603-4841-9D63-A00AD1B7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CVC4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102D-6204-4D85-8990-091D6B4E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 CVC4 for more data</a:t>
            </a:r>
          </a:p>
        </p:txBody>
      </p:sp>
    </p:spTree>
    <p:extLst>
      <p:ext uri="{BB962C8B-B14F-4D97-AF65-F5344CB8AC3E}">
        <p14:creationId xmlns:p14="http://schemas.microsoft.com/office/powerpoint/2010/main" val="3750810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EA29-63A8-4AE8-B553-22A70EE9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93AB-3500-4A66-949E-CAAFBC0F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heuristic is rather arbitrary</a:t>
            </a:r>
          </a:p>
          <a:p>
            <a:r>
              <a:rPr lang="en-US" dirty="0"/>
              <a:t>No evidence indicating it’s the best</a:t>
            </a:r>
          </a:p>
        </p:txBody>
      </p:sp>
    </p:spTree>
    <p:extLst>
      <p:ext uri="{BB962C8B-B14F-4D97-AF65-F5344CB8AC3E}">
        <p14:creationId xmlns:p14="http://schemas.microsoft.com/office/powerpoint/2010/main" val="972326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B074-928E-4A44-A9DD-ADC386B3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to other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0131-1259-4820-B71A-32BD0E55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small subset of bugs</a:t>
            </a:r>
          </a:p>
          <a:p>
            <a:r>
              <a:rPr lang="en-US" dirty="0"/>
              <a:t>Challenging</a:t>
            </a:r>
          </a:p>
          <a:p>
            <a:pPr lvl="1"/>
            <a:r>
              <a:rPr lang="en-US" dirty="0"/>
              <a:t>Specific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444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B5C1-AFBF-483E-B3A6-86D064F8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models</a:t>
            </a:r>
          </a:p>
        </p:txBody>
      </p:sp>
      <p:pic>
        <p:nvPicPr>
          <p:cNvPr id="5" name="Content Placeholder 4" descr="Diagram of a hypothetical neural net combining phase 1 and 2 models">
            <a:extLst>
              <a:ext uri="{FF2B5EF4-FFF2-40B4-BE49-F238E27FC236}">
                <a16:creationId xmlns:a16="http://schemas.microsoft.com/office/drawing/2014/main" id="{5AA721EB-897B-42CA-9FD3-D72A525FA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272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1092616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5D75-8030-4B32-946C-BC463B34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phase 1 and 2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22F2-E16C-44DE-A86B-FB7F9B36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bugs they classify the same</a:t>
            </a:r>
          </a:p>
        </p:txBody>
      </p:sp>
    </p:spTree>
    <p:extLst>
      <p:ext uri="{BB962C8B-B14F-4D97-AF65-F5344CB8AC3E}">
        <p14:creationId xmlns:p14="http://schemas.microsoft.com/office/powerpoint/2010/main" val="2451612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8593-1621-488B-8E09-708F0310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Richer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0A093-63C7-4C90-B52F-8BBFA1DF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classify bugs</a:t>
            </a:r>
          </a:p>
          <a:p>
            <a:pPr lvl="1"/>
            <a:r>
              <a:rPr lang="en-US" dirty="0"/>
              <a:t>Not Binary!</a:t>
            </a:r>
          </a:p>
          <a:p>
            <a:pPr lvl="1"/>
            <a:r>
              <a:rPr lang="en-US" dirty="0"/>
              <a:t>Many categories</a:t>
            </a:r>
          </a:p>
          <a:p>
            <a:r>
              <a:rPr lang="en-US" dirty="0"/>
              <a:t>Would require architecture changes</a:t>
            </a:r>
          </a:p>
          <a:p>
            <a:pPr lvl="1"/>
            <a:r>
              <a:rPr lang="en-US" dirty="0"/>
              <a:t>New loss function – multi-category cross entropy</a:t>
            </a:r>
          </a:p>
        </p:txBody>
      </p:sp>
    </p:spTree>
    <p:extLst>
      <p:ext uri="{BB962C8B-B14F-4D97-AF65-F5344CB8AC3E}">
        <p14:creationId xmlns:p14="http://schemas.microsoft.com/office/powerpoint/2010/main" val="171463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26D4-F777-4C50-A59E-C423E043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7267-982D-402A-A388-FA5698AB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system to categorize bug reports!</a:t>
            </a:r>
          </a:p>
        </p:txBody>
      </p:sp>
    </p:spTree>
    <p:extLst>
      <p:ext uri="{BB962C8B-B14F-4D97-AF65-F5344CB8AC3E}">
        <p14:creationId xmlns:p14="http://schemas.microsoft.com/office/powerpoint/2010/main" val="585535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E9D94B-79F2-4BCC-97A9-360A770A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F4C4-BDF4-4303-8ED2-6849FF61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Thank you for listening!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Thank you for supervising this project!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A29BAA7-1BC3-49D9-BEF6-385CB51BB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519" y="643467"/>
            <a:ext cx="5566562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6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2CD9-DAA3-4EE0-B1D3-B3107204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D197-A19C-4F9C-8695-17EC0272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report</a:t>
            </a:r>
          </a:p>
        </p:txBody>
      </p:sp>
    </p:spTree>
    <p:extLst>
      <p:ext uri="{BB962C8B-B14F-4D97-AF65-F5344CB8AC3E}">
        <p14:creationId xmlns:p14="http://schemas.microsoft.com/office/powerpoint/2010/main" val="100644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DAB1-FDD5-4726-AF3A-4CA74CEA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my data come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AD044-5484-491C-A610-489B7EBB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Z3 and CVC4 are open source</a:t>
            </a:r>
          </a:p>
          <a:p>
            <a:pPr lvl="1"/>
            <a:r>
              <a:rPr lang="en-US" dirty="0"/>
              <a:t>Github!</a:t>
            </a:r>
          </a:p>
          <a:p>
            <a:pPr lvl="1"/>
            <a:r>
              <a:rPr lang="en-US" dirty="0"/>
              <a:t>Project Yin-Yang</a:t>
            </a:r>
          </a:p>
        </p:txBody>
      </p:sp>
    </p:spTree>
    <p:extLst>
      <p:ext uri="{BB962C8B-B14F-4D97-AF65-F5344CB8AC3E}">
        <p14:creationId xmlns:p14="http://schemas.microsoft.com/office/powerpoint/2010/main" val="287118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DAB1-FDD5-4726-AF3A-4CA74CEA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my data come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AD044-5484-491C-A610-489B7EBB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Z3 and CVC4 are open source</a:t>
            </a:r>
          </a:p>
          <a:p>
            <a:pPr lvl="1"/>
            <a:r>
              <a:rPr lang="en-US" dirty="0"/>
              <a:t>Github!</a:t>
            </a:r>
          </a:p>
          <a:p>
            <a:pPr lvl="1"/>
            <a:r>
              <a:rPr lang="en-US" dirty="0"/>
              <a:t>Project Yin-Yang</a:t>
            </a:r>
          </a:p>
          <a:p>
            <a:r>
              <a:rPr lang="en-US" dirty="0"/>
              <a:t>REST API</a:t>
            </a:r>
          </a:p>
          <a:p>
            <a:pPr lvl="1"/>
            <a:r>
              <a:rPr lang="en-US" dirty="0"/>
              <a:t>Cleanup duplicates etc.</a:t>
            </a:r>
          </a:p>
        </p:txBody>
      </p:sp>
    </p:spTree>
    <p:extLst>
      <p:ext uri="{BB962C8B-B14F-4D97-AF65-F5344CB8AC3E}">
        <p14:creationId xmlns:p14="http://schemas.microsoft.com/office/powerpoint/2010/main" val="182568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4F08-8E5B-45B7-A7F3-491279E4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4359D-2E65-4E7D-9E96-32A7D7504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system</a:t>
            </a:r>
          </a:p>
        </p:txBody>
      </p:sp>
    </p:spTree>
    <p:extLst>
      <p:ext uri="{BB962C8B-B14F-4D97-AF65-F5344CB8AC3E}">
        <p14:creationId xmlns:p14="http://schemas.microsoft.com/office/powerpoint/2010/main" val="250065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4F08-8E5B-45B7-A7F3-491279E4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4359D-2E65-4E7D-9E96-32A7D7504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system</a:t>
            </a:r>
          </a:p>
          <a:p>
            <a:r>
              <a:rPr lang="en-US" dirty="0"/>
              <a:t>Must produce categories myself</a:t>
            </a:r>
          </a:p>
          <a:p>
            <a:pPr lvl="1"/>
            <a:r>
              <a:rPr lang="en-US" dirty="0"/>
              <a:t>Too time consuming to do by hand</a:t>
            </a:r>
          </a:p>
        </p:txBody>
      </p:sp>
    </p:spTree>
    <p:extLst>
      <p:ext uri="{BB962C8B-B14F-4D97-AF65-F5344CB8AC3E}">
        <p14:creationId xmlns:p14="http://schemas.microsoft.com/office/powerpoint/2010/main" val="1074320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B9AD67C6BCB44EBDDDB26A251FF373" ma:contentTypeVersion="11" ma:contentTypeDescription="Create a new document." ma:contentTypeScope="" ma:versionID="b7b6b5506d466b60221adb1a96d2a826">
  <xsd:schema xmlns:xsd="http://www.w3.org/2001/XMLSchema" xmlns:xs="http://www.w3.org/2001/XMLSchema" xmlns:p="http://schemas.microsoft.com/office/2006/metadata/properties" xmlns:ns3="87b04317-b6e2-40c9-95d1-44978038266e" xmlns:ns4="04ab6714-a905-44a0-83eb-5ddea1d11c17" targetNamespace="http://schemas.microsoft.com/office/2006/metadata/properties" ma:root="true" ma:fieldsID="7d6fc120d692ef7353757d9a60d051a3" ns3:_="" ns4:_="">
    <xsd:import namespace="87b04317-b6e2-40c9-95d1-44978038266e"/>
    <xsd:import namespace="04ab6714-a905-44a0-83eb-5ddea1d11c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b04317-b6e2-40c9-95d1-449780382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ab6714-a905-44a0-83eb-5ddea1d11c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B8C1DA-F28D-4033-86EE-7FB0BEFD83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214B90-5D24-4BDA-9527-B16C522BBF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b04317-b6e2-40c9-95d1-44978038266e"/>
    <ds:schemaRef ds:uri="04ab6714-a905-44a0-83eb-5ddea1d11c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48A3EA-48E9-4FE7-9357-95C5BCCD4AA6}">
  <ds:schemaRefs>
    <ds:schemaRef ds:uri="04ab6714-a905-44a0-83eb-5ddea1d11c1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7b04317-b6e2-40c9-95d1-44978038266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7988</TotalTime>
  <Words>619</Words>
  <Application>Microsoft Office PowerPoint</Application>
  <PresentationFormat>Widescreen</PresentationFormat>
  <Paragraphs>166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Tw Cen MT</vt:lpstr>
      <vt:lpstr>Circuit</vt:lpstr>
      <vt:lpstr>Comp 400:</vt:lpstr>
      <vt:lpstr>Abstract</vt:lpstr>
      <vt:lpstr>Abstract</vt:lpstr>
      <vt:lpstr>Abstract</vt:lpstr>
      <vt:lpstr>Solution!</vt:lpstr>
      <vt:lpstr>Where does my data come from</vt:lpstr>
      <vt:lpstr>Where does my data come from</vt:lpstr>
      <vt:lpstr>Machine Learning</vt:lpstr>
      <vt:lpstr>Machine Learning</vt:lpstr>
      <vt:lpstr>Heuristic</vt:lpstr>
      <vt:lpstr>Analyzing reports (phase 1)</vt:lpstr>
      <vt:lpstr>Analyzing the analysis</vt:lpstr>
      <vt:lpstr>Success</vt:lpstr>
      <vt:lpstr>Where to go From here</vt:lpstr>
      <vt:lpstr>How?</vt:lpstr>
      <vt:lpstr>How?</vt:lpstr>
      <vt:lpstr>How to log</vt:lpstr>
      <vt:lpstr>Fxray</vt:lpstr>
      <vt:lpstr>From here on out Z3 only</vt:lpstr>
      <vt:lpstr>How do we move forward</vt:lpstr>
      <vt:lpstr>Big idea</vt:lpstr>
      <vt:lpstr>A little while later…</vt:lpstr>
      <vt:lpstr>How do we deal?</vt:lpstr>
      <vt:lpstr>Any issues</vt:lpstr>
      <vt:lpstr>Any issues</vt:lpstr>
      <vt:lpstr>How to collect data</vt:lpstr>
      <vt:lpstr>Cant use different versions</vt:lpstr>
      <vt:lpstr>solution</vt:lpstr>
      <vt:lpstr>PowerPoint Presentation</vt:lpstr>
      <vt:lpstr>Phase 2 model</vt:lpstr>
      <vt:lpstr>Performance</vt:lpstr>
      <vt:lpstr>Performance</vt:lpstr>
      <vt:lpstr>Fit quality</vt:lpstr>
      <vt:lpstr>Fit quality</vt:lpstr>
      <vt:lpstr>Why is this </vt:lpstr>
      <vt:lpstr>Why is this </vt:lpstr>
      <vt:lpstr>Where to go from here?</vt:lpstr>
      <vt:lpstr>Future ideas</vt:lpstr>
      <vt:lpstr>Integrating bug report heuristics </vt:lpstr>
      <vt:lpstr>Function call depths </vt:lpstr>
      <vt:lpstr>Tighter name matching </vt:lpstr>
      <vt:lpstr>Random logging</vt:lpstr>
      <vt:lpstr>Memory error </vt:lpstr>
      <vt:lpstr>CVC4</vt:lpstr>
      <vt:lpstr>Classification Heuristic</vt:lpstr>
      <vt:lpstr>Expanding to other bugs</vt:lpstr>
      <vt:lpstr>Integration of models</vt:lpstr>
      <vt:lpstr>Comparison of phase 1 and 2 models</vt:lpstr>
      <vt:lpstr>Richer categories</vt:lpstr>
      <vt:lpstr>Thank you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400:</dc:title>
  <dc:creator>Adam Weiss</dc:creator>
  <cp:lastModifiedBy>Adam Weiss</cp:lastModifiedBy>
  <cp:revision>4</cp:revision>
  <dcterms:created xsi:type="dcterms:W3CDTF">2021-04-30T15:28:16Z</dcterms:created>
  <dcterms:modified xsi:type="dcterms:W3CDTF">2021-05-07T04:26:48Z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0x01010067B9AD67C6BCB44EBDDDB26A251FF373</vt:lpwstr>
  </property>
</Properties>
</file>