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5ECA-4BEB-A7A2-D22E-ADCDF3921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BE2FC-7F85-5287-F025-FE8A99874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Walters, Ian Zheng, Henry Fong</a:t>
            </a:r>
          </a:p>
        </p:txBody>
      </p:sp>
    </p:spTree>
    <p:extLst>
      <p:ext uri="{BB962C8B-B14F-4D97-AF65-F5344CB8AC3E}">
        <p14:creationId xmlns:p14="http://schemas.microsoft.com/office/powerpoint/2010/main" val="331807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22D-EEB6-3230-155F-B818CA99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B388-035F-B56F-120F-D94B4180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mementos were written by ChatGPT, a generative AI model and the closest thing yet to many peoples fears of AI.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Overall, the project was a success, as ChatGPT had a clear “opinion” on the future of AI. </a:t>
            </a:r>
          </a:p>
          <a:p>
            <a:endParaRPr lang="en-US" dirty="0"/>
          </a:p>
          <a:p>
            <a:r>
              <a:rPr lang="en-US" dirty="0"/>
              <a:t>Future projects with a similar aim should use get more text to analyze, and more diverse prompts.</a:t>
            </a:r>
          </a:p>
        </p:txBody>
      </p:sp>
    </p:spTree>
    <p:extLst>
      <p:ext uri="{BB962C8B-B14F-4D97-AF65-F5344CB8AC3E}">
        <p14:creationId xmlns:p14="http://schemas.microsoft.com/office/powerpoint/2010/main" val="37457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60A0-E7C9-CCC7-F928-38228C7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6C89-F330-5E9D-5F8C-76801334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OpenAI. (n.d.). </a:t>
            </a:r>
            <a:r>
              <a:rPr lang="en-US" dirty="0" err="1"/>
              <a:t>Chatgpt</a:t>
            </a:r>
            <a:r>
              <a:rPr lang="en-US" dirty="0"/>
              <a:t>. ChatGPT. https://openai.com/chatgpt </a:t>
            </a:r>
          </a:p>
        </p:txBody>
      </p:sp>
    </p:spTree>
    <p:extLst>
      <p:ext uri="{BB962C8B-B14F-4D97-AF65-F5344CB8AC3E}">
        <p14:creationId xmlns:p14="http://schemas.microsoft.com/office/powerpoint/2010/main" val="318384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5E73-E6ED-75F3-EB69-8B614E83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A671-9420-04FF-059E-DF76C7A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text written by ChatGPT 3.5.</a:t>
            </a:r>
          </a:p>
          <a:p>
            <a:r>
              <a:rPr lang="en-US" dirty="0"/>
              <a:t>Prompt: “Write a 300 word memento on the future of AI”.</a:t>
            </a:r>
          </a:p>
          <a:p>
            <a:r>
              <a:rPr lang="en-US" dirty="0"/>
              <a:t>Did 6 times, each with slightly different perspectives to write from.</a:t>
            </a:r>
          </a:p>
          <a:p>
            <a:r>
              <a:rPr lang="en-US" dirty="0"/>
              <a:t>Perspectives: Technical, None, Human, Pessimist, Optimist, Neutral.</a:t>
            </a:r>
          </a:p>
          <a:p>
            <a:r>
              <a:rPr lang="en-US" dirty="0"/>
              <a:t>Chose this text due to the irony, and to see ChatGPT’s “opinion”.</a:t>
            </a:r>
          </a:p>
          <a:p>
            <a:endParaRPr lang="en-US" dirty="0"/>
          </a:p>
          <a:p>
            <a:r>
              <a:rPr lang="en-US" dirty="0"/>
              <a:t>We utilized TF-IDF analysis to find word relevance.</a:t>
            </a:r>
          </a:p>
          <a:p>
            <a:r>
              <a:rPr lang="en-US" dirty="0"/>
              <a:t>Used the </a:t>
            </a:r>
            <a:r>
              <a:rPr lang="en-US" dirty="0" err="1"/>
              <a:t>qdap</a:t>
            </a:r>
            <a:r>
              <a:rPr lang="en-US" dirty="0"/>
              <a:t> library for sentiment analysis using polarity.</a:t>
            </a:r>
          </a:p>
        </p:txBody>
      </p:sp>
    </p:spTree>
    <p:extLst>
      <p:ext uri="{BB962C8B-B14F-4D97-AF65-F5344CB8AC3E}">
        <p14:creationId xmlns:p14="http://schemas.microsoft.com/office/powerpoint/2010/main" val="197285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FDA7-8D7A-CE3E-E493-7DB42456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Prep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DBA-8A55-3E85-A3C6-CE41EE51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ChatGPT’s responses were copied into an excel file, given a number and perspective, then exported as a csv file.</a:t>
            </a:r>
          </a:p>
          <a:p>
            <a:r>
              <a:rPr lang="en-US" dirty="0"/>
              <a:t>Each response is roughly 250 words because ChatGPT can’t count.</a:t>
            </a:r>
          </a:p>
          <a:p>
            <a:endParaRPr lang="en-US" dirty="0"/>
          </a:p>
          <a:p>
            <a:r>
              <a:rPr lang="en-US" dirty="0"/>
              <a:t>After importing data, it was put into a corpus to be cleaned using </a:t>
            </a:r>
            <a:r>
              <a:rPr lang="en-US" dirty="0" err="1"/>
              <a:t>tm_map</a:t>
            </a:r>
            <a:r>
              <a:rPr lang="en-US" dirty="0"/>
              <a:t>() for TF-IDF</a:t>
            </a:r>
          </a:p>
          <a:p>
            <a:r>
              <a:rPr lang="en-US" dirty="0"/>
              <a:t>We cleaned out any unknown words or characters, whitespace, stop words, etc.</a:t>
            </a:r>
          </a:p>
          <a:p>
            <a:r>
              <a:rPr lang="en-US" dirty="0"/>
              <a:t>Then we turned the cleaned Corpus into a Term Document matrix.</a:t>
            </a:r>
          </a:p>
        </p:txBody>
      </p:sp>
    </p:spTree>
    <p:extLst>
      <p:ext uri="{BB962C8B-B14F-4D97-AF65-F5344CB8AC3E}">
        <p14:creationId xmlns:p14="http://schemas.microsoft.com/office/powerpoint/2010/main" val="276847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CB1E-2A91-ECC0-E941-7B407A23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5C89-21E1-9E42-34DC-431AB896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hypothesized that ChatGPT’s responses would include a lot of AI buzzwords that would take primary relevance.</a:t>
            </a:r>
          </a:p>
          <a:p>
            <a:r>
              <a:rPr lang="en-US" dirty="0"/>
              <a:t>The ten most significant terms across all of the responses were as follows:</a:t>
            </a:r>
          </a:p>
          <a:p>
            <a:r>
              <a:rPr lang="en-US" dirty="0"/>
              <a:t>Computer, Human, Just, Dance, Learn, Fear, Stage, Get, Tech, Stuff.</a:t>
            </a:r>
          </a:p>
          <a:p>
            <a:endParaRPr lang="en-US" dirty="0"/>
          </a:p>
          <a:p>
            <a:r>
              <a:rPr lang="en-US" dirty="0"/>
              <a:t>Fear is interesting, as ChatGPT acknowledges the concerns around the future of AI</a:t>
            </a:r>
          </a:p>
          <a:p>
            <a:r>
              <a:rPr lang="en-US" dirty="0"/>
              <a:t>Our hypothesis was somewhat correct, however words that induce feelings like Dance, Learn and Fear were also prevalent.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5667-8BC5-16D1-D310-9637FCB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Visualizations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19CF2-6B4F-5FB9-0B32-617364191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10007" r="26940" b="15493"/>
          <a:stretch/>
        </p:blipFill>
        <p:spPr bwMode="auto">
          <a:xfrm>
            <a:off x="6652591" y="1680632"/>
            <a:ext cx="4611756" cy="4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48694E-F22E-75D6-6B1B-3316C47C0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t="15493" r="4624" b="11287"/>
          <a:stretch/>
        </p:blipFill>
        <p:spPr bwMode="auto">
          <a:xfrm>
            <a:off x="179008" y="2569029"/>
            <a:ext cx="5984601" cy="34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93DC-F891-5957-7D5F-2E97E22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99A8-D2E1-5E3A-911C-96CE8948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importing the data, we cleaned the Responses column of the data frame directly, with no Corpus.</a:t>
            </a:r>
          </a:p>
          <a:p>
            <a:r>
              <a:rPr lang="en-US" dirty="0"/>
              <a:t>The polarity function was applied to the response column, grouped by its number to ensure proper grouping.</a:t>
            </a:r>
          </a:p>
          <a:p>
            <a:r>
              <a:rPr lang="en-US" dirty="0"/>
              <a:t>The 2 words before and after were considered to affect polarity</a:t>
            </a:r>
          </a:p>
        </p:txBody>
      </p:sp>
    </p:spTree>
    <p:extLst>
      <p:ext uri="{BB962C8B-B14F-4D97-AF65-F5344CB8AC3E}">
        <p14:creationId xmlns:p14="http://schemas.microsoft.com/office/powerpoint/2010/main" val="2908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0BED-9F42-F945-CF46-7C7310BD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97C3-0CF5-2116-6C17-FB811B04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hypothesized that ChatGPT would write positively about the future of AI.</a:t>
            </a:r>
          </a:p>
          <a:p>
            <a:r>
              <a:rPr lang="en-US" dirty="0"/>
              <a:t>After applying polarity function, we got the following polarities:</a:t>
            </a:r>
          </a:p>
          <a:p>
            <a:r>
              <a:rPr lang="en-US" dirty="0"/>
              <a:t>0.6268, 0.6260, 0.6266, -0.7526, 1.0596, 0.0796</a:t>
            </a:r>
          </a:p>
          <a:p>
            <a:endParaRPr lang="en-US" dirty="0"/>
          </a:p>
          <a:p>
            <a:r>
              <a:rPr lang="en-US" dirty="0"/>
              <a:t>4 of the responses were strongly positive, with the response asking for a optimistic view being the most so.</a:t>
            </a:r>
          </a:p>
          <a:p>
            <a:r>
              <a:rPr lang="en-US" dirty="0"/>
              <a:t>The 1 strongly negative response was requested with a pessimistic view.</a:t>
            </a:r>
          </a:p>
          <a:p>
            <a:r>
              <a:rPr lang="en-US" dirty="0"/>
              <a:t>The final score that is barely above 0 was requested to be a neutral view, which ChatGPT succeeded on based on polarity.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6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791-2899-1AC1-5C0A-9F66B38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Visualizations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0B42D1-E9CA-FF00-792B-8CDAB1135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" y="2613176"/>
            <a:ext cx="478282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0EB2E7-A979-6FA2-C58E-5321491C4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9" r="15381"/>
          <a:stretch/>
        </p:blipFill>
        <p:spPr bwMode="auto">
          <a:xfrm>
            <a:off x="6615501" y="2017485"/>
            <a:ext cx="460274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1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60D1-0AC6-D5D6-4CA1-BFD25ED2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A921-37BD-1493-0918-AF468B83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ChatGPT has a positive view on the future of AI unless prompted to have a neutral or negative stance. </a:t>
            </a:r>
          </a:p>
          <a:p>
            <a:r>
              <a:rPr lang="en-US" dirty="0"/>
              <a:t>Only 1 word with a negative connotation was among the most relevant.</a:t>
            </a:r>
          </a:p>
          <a:p>
            <a:endParaRPr lang="en-US" dirty="0"/>
          </a:p>
          <a:p>
            <a:r>
              <a:rPr lang="en-US" dirty="0"/>
              <a:t>ChatGPT addresses the ethics of AI, despite being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555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Sentiment Analysis Project</vt:lpstr>
      <vt:lpstr>Introduction</vt:lpstr>
      <vt:lpstr>Data and Data Prep process</vt:lpstr>
      <vt:lpstr>TF-IDF analysis</vt:lpstr>
      <vt:lpstr>TF-IDF Visualizations</vt:lpstr>
      <vt:lpstr>Data Prep for Sentiment analysis</vt:lpstr>
      <vt:lpstr>Sentiment Analysis</vt:lpstr>
      <vt:lpstr>Sentiment Visualizations</vt:lpstr>
      <vt:lpstr>Insights and Conclusion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Project</dc:title>
  <dc:creator>Walters, Adam</dc:creator>
  <cp:lastModifiedBy>Walters, Adam</cp:lastModifiedBy>
  <cp:revision>10</cp:revision>
  <dcterms:created xsi:type="dcterms:W3CDTF">2024-01-18T15:50:48Z</dcterms:created>
  <dcterms:modified xsi:type="dcterms:W3CDTF">2024-01-18T16:41:05Z</dcterms:modified>
</cp:coreProperties>
</file>