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29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84E2-B173-46E9-8BA8-D5F61D51BAA1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6A0E-D6CD-4F9A-8342-C3E7FB8DD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84E2-B173-46E9-8BA8-D5F61D51BAA1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6A0E-D6CD-4F9A-8342-C3E7FB8DD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51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84E2-B173-46E9-8BA8-D5F61D51BAA1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6A0E-D6CD-4F9A-8342-C3E7FB8DD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6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84E2-B173-46E9-8BA8-D5F61D51BAA1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6A0E-D6CD-4F9A-8342-C3E7FB8DD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5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84E2-B173-46E9-8BA8-D5F61D51BAA1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6A0E-D6CD-4F9A-8342-C3E7FB8DD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96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84E2-B173-46E9-8BA8-D5F61D51BAA1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6A0E-D6CD-4F9A-8342-C3E7FB8DD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67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84E2-B173-46E9-8BA8-D5F61D51BAA1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6A0E-D6CD-4F9A-8342-C3E7FB8DD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2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84E2-B173-46E9-8BA8-D5F61D51BAA1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6A0E-D6CD-4F9A-8342-C3E7FB8DD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2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84E2-B173-46E9-8BA8-D5F61D51BAA1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6A0E-D6CD-4F9A-8342-C3E7FB8DD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9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84E2-B173-46E9-8BA8-D5F61D51BAA1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6A0E-D6CD-4F9A-8342-C3E7FB8DD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84E2-B173-46E9-8BA8-D5F61D51BAA1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6A0E-D6CD-4F9A-8342-C3E7FB8DD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2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84E2-B173-46E9-8BA8-D5F61D51BAA1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D6A0E-D6CD-4F9A-8342-C3E7FB8DD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形 16">
            <a:extLst>
              <a:ext uri="{FF2B5EF4-FFF2-40B4-BE49-F238E27FC236}">
                <a16:creationId xmlns:a16="http://schemas.microsoft.com/office/drawing/2014/main" id="{182CC44B-323C-4BDE-9FD2-0E65F0EE5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936" t="5799" r="6561" b="6018"/>
          <a:stretch/>
        </p:blipFill>
        <p:spPr>
          <a:xfrm>
            <a:off x="3367315" y="0"/>
            <a:ext cx="2978624" cy="230400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464908CE-950C-4693-9550-E931768D46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489" t="3259" r="7796" b="6019"/>
          <a:stretch/>
        </p:blipFill>
        <p:spPr>
          <a:xfrm>
            <a:off x="0" y="0"/>
            <a:ext cx="2902400" cy="2304000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AF42F443-B925-4803-BA72-F13EDCAA91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091" t="6920" r="7195" b="6167"/>
          <a:stretch/>
        </p:blipFill>
        <p:spPr>
          <a:xfrm>
            <a:off x="3367315" y="2844958"/>
            <a:ext cx="2975944" cy="2263171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DBDFAC18-EE32-49A3-AC57-26F709C9373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295" t="3479" r="7990" b="5798"/>
          <a:stretch/>
        </p:blipFill>
        <p:spPr>
          <a:xfrm>
            <a:off x="0" y="2804129"/>
            <a:ext cx="2902400" cy="2304000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49D90CC1-0105-4A1D-923E-A97F146BC53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7371" t="4896" r="7127" b="5651"/>
          <a:stretch/>
        </p:blipFill>
        <p:spPr>
          <a:xfrm>
            <a:off x="3367315" y="5786010"/>
            <a:ext cx="2936320" cy="2304000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26961851-4675-4C4C-A74F-F36860EA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5466" t="3672" r="7655" b="5604"/>
          <a:stretch/>
        </p:blipFill>
        <p:spPr>
          <a:xfrm>
            <a:off x="0" y="5786010"/>
            <a:ext cx="2941824" cy="2304000"/>
          </a:xfrm>
          <a:prstGeom prst="rect">
            <a:avLst/>
          </a:prstGeom>
        </p:spPr>
      </p:pic>
      <p:sp>
        <p:nvSpPr>
          <p:cNvPr id="28" name="箭头: 下 27">
            <a:extLst>
              <a:ext uri="{FF2B5EF4-FFF2-40B4-BE49-F238E27FC236}">
                <a16:creationId xmlns:a16="http://schemas.microsoft.com/office/drawing/2014/main" id="{74A40AFD-0E62-4656-A36D-26221B6E5815}"/>
              </a:ext>
            </a:extLst>
          </p:cNvPr>
          <p:cNvSpPr/>
          <p:nvPr/>
        </p:nvSpPr>
        <p:spPr>
          <a:xfrm>
            <a:off x="1334995" y="2346419"/>
            <a:ext cx="232410" cy="41529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954A14B0-0652-465C-81CE-4B11982FDFAE}"/>
              </a:ext>
            </a:extLst>
          </p:cNvPr>
          <p:cNvSpPr/>
          <p:nvPr/>
        </p:nvSpPr>
        <p:spPr>
          <a:xfrm>
            <a:off x="4739082" y="2429668"/>
            <a:ext cx="232410" cy="41529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BB727895-3D83-4650-ACCE-AB24736D3C62}"/>
              </a:ext>
            </a:extLst>
          </p:cNvPr>
          <p:cNvSpPr/>
          <p:nvPr/>
        </p:nvSpPr>
        <p:spPr>
          <a:xfrm>
            <a:off x="1334995" y="5239424"/>
            <a:ext cx="232410" cy="41529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46B4941E-6799-4AE9-929C-B70C5F95DB17}"/>
              </a:ext>
            </a:extLst>
          </p:cNvPr>
          <p:cNvSpPr/>
          <p:nvPr/>
        </p:nvSpPr>
        <p:spPr>
          <a:xfrm>
            <a:off x="4739082" y="5233797"/>
            <a:ext cx="232410" cy="41529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5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闻 逊之</dc:creator>
  <cp:lastModifiedBy>闻 逊之</cp:lastModifiedBy>
  <cp:revision>1</cp:revision>
  <dcterms:created xsi:type="dcterms:W3CDTF">2022-02-19T12:01:51Z</dcterms:created>
  <dcterms:modified xsi:type="dcterms:W3CDTF">2022-02-19T13:00:18Z</dcterms:modified>
</cp:coreProperties>
</file>