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dam_Wen\math_modeling\2022&#32654;&#36187;\&#27491;&#24335;&#36187;\&#35770;&#25991;\code&amp;pic\100&#24180;&#26408;&#20135;&#21697;&#30899;&#21547;&#37327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Carbon Sequesteration</a:t>
            </a:r>
            <a:r>
              <a:rPr lang="en-US" altLang="zh-CN" sz="1800" b="1" baseline="0"/>
              <a:t> of Wooden Products in 100 years</a:t>
            </a:r>
            <a:endParaRPr lang="zh-CN" alt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215542684989136E-2"/>
          <c:y val="7.8061006969851146E-2"/>
          <c:w val="0.91392402102681114"/>
          <c:h val="0.71164658501440581"/>
        </c:manualLayout>
      </c:layout>
      <c:lineChart>
        <c:grouping val="standard"/>
        <c:varyColors val="0"/>
        <c:ser>
          <c:idx val="1"/>
          <c:order val="1"/>
          <c:tx>
            <c:strRef>
              <c:f>'100年木产品碳含量'!$B$1</c:f>
              <c:strCache>
                <c:ptCount val="1"/>
                <c:pt idx="0">
                  <c:v>Softwood 
lumber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'100年木产品碳含量'!$A$2:$A$102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'100年木产品碳含量'!$B$3:$B$102</c:f>
              <c:numCache>
                <c:formatCode>General</c:formatCode>
                <c:ptCount val="100"/>
                <c:pt idx="0">
                  <c:v>0.97299999999999998</c:v>
                </c:pt>
                <c:pt idx="1">
                  <c:v>0.94699999999999995</c:v>
                </c:pt>
                <c:pt idx="2">
                  <c:v>0.92200000000000004</c:v>
                </c:pt>
                <c:pt idx="3">
                  <c:v>0.89800000000000002</c:v>
                </c:pt>
                <c:pt idx="4">
                  <c:v>0.875</c:v>
                </c:pt>
                <c:pt idx="5">
                  <c:v>0.85399999999999998</c:v>
                </c:pt>
                <c:pt idx="6">
                  <c:v>0.83299999999999996</c:v>
                </c:pt>
                <c:pt idx="7">
                  <c:v>0.81299999999999994</c:v>
                </c:pt>
                <c:pt idx="8">
                  <c:v>0.79500000000000004</c:v>
                </c:pt>
                <c:pt idx="9">
                  <c:v>0.77700000000000002</c:v>
                </c:pt>
                <c:pt idx="10">
                  <c:v>0.76</c:v>
                </c:pt>
                <c:pt idx="11">
                  <c:v>0.74299999999999999</c:v>
                </c:pt>
                <c:pt idx="12">
                  <c:v>0.72799999999999998</c:v>
                </c:pt>
                <c:pt idx="13">
                  <c:v>0.71199999999999997</c:v>
                </c:pt>
                <c:pt idx="14">
                  <c:v>0.69799999999999995</c:v>
                </c:pt>
                <c:pt idx="15">
                  <c:v>0.68400000000000005</c:v>
                </c:pt>
                <c:pt idx="16">
                  <c:v>0.67100000000000004</c:v>
                </c:pt>
                <c:pt idx="17">
                  <c:v>0.65800000000000003</c:v>
                </c:pt>
                <c:pt idx="18">
                  <c:v>0.64500000000000002</c:v>
                </c:pt>
                <c:pt idx="19">
                  <c:v>0.63300000000000001</c:v>
                </c:pt>
                <c:pt idx="20">
                  <c:v>0.622</c:v>
                </c:pt>
                <c:pt idx="21">
                  <c:v>0.61099999999999999</c:v>
                </c:pt>
                <c:pt idx="22">
                  <c:v>0.6</c:v>
                </c:pt>
                <c:pt idx="23">
                  <c:v>0.58899999999999997</c:v>
                </c:pt>
                <c:pt idx="24">
                  <c:v>0.57899999999999996</c:v>
                </c:pt>
                <c:pt idx="25">
                  <c:v>0.56899999999999995</c:v>
                </c:pt>
                <c:pt idx="26">
                  <c:v>0.56000000000000005</c:v>
                </c:pt>
                <c:pt idx="27">
                  <c:v>0.55100000000000005</c:v>
                </c:pt>
                <c:pt idx="28">
                  <c:v>0.54200000000000004</c:v>
                </c:pt>
                <c:pt idx="29">
                  <c:v>0.53300000000000003</c:v>
                </c:pt>
                <c:pt idx="30">
                  <c:v>0.52500000000000002</c:v>
                </c:pt>
                <c:pt idx="31">
                  <c:v>0.51700000000000002</c:v>
                </c:pt>
                <c:pt idx="32">
                  <c:v>0.50900000000000001</c:v>
                </c:pt>
                <c:pt idx="33">
                  <c:v>0.501</c:v>
                </c:pt>
                <c:pt idx="34">
                  <c:v>0.49399999999999999</c:v>
                </c:pt>
                <c:pt idx="35">
                  <c:v>0.48699999999999999</c:v>
                </c:pt>
                <c:pt idx="36">
                  <c:v>0.48</c:v>
                </c:pt>
                <c:pt idx="37">
                  <c:v>0.47299999999999998</c:v>
                </c:pt>
                <c:pt idx="38">
                  <c:v>0.46600000000000003</c:v>
                </c:pt>
                <c:pt idx="39">
                  <c:v>0.45900000000000002</c:v>
                </c:pt>
                <c:pt idx="40">
                  <c:v>0.45300000000000001</c:v>
                </c:pt>
                <c:pt idx="41">
                  <c:v>0.44700000000000001</c:v>
                </c:pt>
                <c:pt idx="42">
                  <c:v>0.441</c:v>
                </c:pt>
                <c:pt idx="43">
                  <c:v>0.435</c:v>
                </c:pt>
                <c:pt idx="44">
                  <c:v>0.42899999999999999</c:v>
                </c:pt>
                <c:pt idx="45">
                  <c:v>0.42299999999999999</c:v>
                </c:pt>
                <c:pt idx="46">
                  <c:v>0.41799999999999998</c:v>
                </c:pt>
                <c:pt idx="47">
                  <c:v>0.41299999999999998</c:v>
                </c:pt>
                <c:pt idx="48">
                  <c:v>0.40699999999999997</c:v>
                </c:pt>
                <c:pt idx="49">
                  <c:v>0.40200000000000002</c:v>
                </c:pt>
                <c:pt idx="50">
                  <c:v>0.39700000000000002</c:v>
                </c:pt>
                <c:pt idx="51">
                  <c:v>0.39200000000000002</c:v>
                </c:pt>
                <c:pt idx="52">
                  <c:v>0.38700000000000001</c:v>
                </c:pt>
                <c:pt idx="53">
                  <c:v>0.38300000000000001</c:v>
                </c:pt>
                <c:pt idx="54">
                  <c:v>0.378</c:v>
                </c:pt>
                <c:pt idx="55">
                  <c:v>0.373</c:v>
                </c:pt>
                <c:pt idx="56">
                  <c:v>0.36899999999999999</c:v>
                </c:pt>
                <c:pt idx="57">
                  <c:v>0.36399999999999999</c:v>
                </c:pt>
                <c:pt idx="58">
                  <c:v>0.36</c:v>
                </c:pt>
                <c:pt idx="59">
                  <c:v>0.35599999999999998</c:v>
                </c:pt>
                <c:pt idx="60">
                  <c:v>0.35199999999999998</c:v>
                </c:pt>
                <c:pt idx="61">
                  <c:v>0.34799999999999998</c:v>
                </c:pt>
                <c:pt idx="62">
                  <c:v>0.34399999999999997</c:v>
                </c:pt>
                <c:pt idx="63">
                  <c:v>0.34</c:v>
                </c:pt>
                <c:pt idx="64">
                  <c:v>0.33600000000000002</c:v>
                </c:pt>
                <c:pt idx="65">
                  <c:v>0.33200000000000002</c:v>
                </c:pt>
                <c:pt idx="66">
                  <c:v>0.32900000000000001</c:v>
                </c:pt>
                <c:pt idx="67">
                  <c:v>0.32500000000000001</c:v>
                </c:pt>
                <c:pt idx="68">
                  <c:v>0.32100000000000001</c:v>
                </c:pt>
                <c:pt idx="69">
                  <c:v>0.318</c:v>
                </c:pt>
                <c:pt idx="70">
                  <c:v>0.314</c:v>
                </c:pt>
                <c:pt idx="71">
                  <c:v>0.311</c:v>
                </c:pt>
                <c:pt idx="72">
                  <c:v>0.308</c:v>
                </c:pt>
                <c:pt idx="73">
                  <c:v>0.30399999999999999</c:v>
                </c:pt>
                <c:pt idx="74">
                  <c:v>0.30099999999999999</c:v>
                </c:pt>
                <c:pt idx="75">
                  <c:v>0.29799999999999999</c:v>
                </c:pt>
                <c:pt idx="76">
                  <c:v>0.29499999999999998</c:v>
                </c:pt>
                <c:pt idx="77">
                  <c:v>0.29199999999999998</c:v>
                </c:pt>
                <c:pt idx="78">
                  <c:v>0.28899999999999998</c:v>
                </c:pt>
                <c:pt idx="79">
                  <c:v>0.28599999999999998</c:v>
                </c:pt>
                <c:pt idx="80">
                  <c:v>0.28299999999999997</c:v>
                </c:pt>
                <c:pt idx="81">
                  <c:v>0.28000000000000003</c:v>
                </c:pt>
                <c:pt idx="82">
                  <c:v>0.27700000000000002</c:v>
                </c:pt>
                <c:pt idx="83">
                  <c:v>0.27400000000000002</c:v>
                </c:pt>
                <c:pt idx="84">
                  <c:v>0.27100000000000002</c:v>
                </c:pt>
                <c:pt idx="85">
                  <c:v>0.26900000000000002</c:v>
                </c:pt>
                <c:pt idx="86">
                  <c:v>0.26600000000000001</c:v>
                </c:pt>
                <c:pt idx="87">
                  <c:v>0.26300000000000001</c:v>
                </c:pt>
                <c:pt idx="88">
                  <c:v>0.26100000000000001</c:v>
                </c:pt>
                <c:pt idx="89">
                  <c:v>0.25800000000000001</c:v>
                </c:pt>
                <c:pt idx="90">
                  <c:v>0.25600000000000001</c:v>
                </c:pt>
                <c:pt idx="91">
                  <c:v>0.253</c:v>
                </c:pt>
                <c:pt idx="92">
                  <c:v>0.251</c:v>
                </c:pt>
                <c:pt idx="93">
                  <c:v>0.248</c:v>
                </c:pt>
                <c:pt idx="94">
                  <c:v>0.246</c:v>
                </c:pt>
                <c:pt idx="95">
                  <c:v>0.24299999999999999</c:v>
                </c:pt>
                <c:pt idx="96">
                  <c:v>0.24099999999999999</c:v>
                </c:pt>
                <c:pt idx="97">
                  <c:v>0.23899999999999999</c:v>
                </c:pt>
                <c:pt idx="98">
                  <c:v>0.23599999999999999</c:v>
                </c:pt>
                <c:pt idx="99">
                  <c:v>0.23400000000000001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9795-4797-8DF3-BE417F3EAA6C}"/>
            </c:ext>
          </c:extLst>
        </c:ser>
        <c:ser>
          <c:idx val="2"/>
          <c:order val="2"/>
          <c:tx>
            <c:strRef>
              <c:f>'100年木产品碳含量'!$C$1</c:f>
              <c:strCache>
                <c:ptCount val="1"/>
                <c:pt idx="0">
                  <c:v>Hardwood 
lumber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'100年木产品碳含量'!$A$2:$A$102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'100年木产品碳含量'!$C$3:$C$102</c:f>
              <c:numCache>
                <c:formatCode>General</c:formatCode>
                <c:ptCount val="100"/>
                <c:pt idx="0">
                  <c:v>0.93799999999999994</c:v>
                </c:pt>
                <c:pt idx="1">
                  <c:v>0.88200000000000001</c:v>
                </c:pt>
                <c:pt idx="2">
                  <c:v>0.83099999999999996</c:v>
                </c:pt>
                <c:pt idx="3">
                  <c:v>0.78400000000000003</c:v>
                </c:pt>
                <c:pt idx="4">
                  <c:v>0.74099999999999999</c:v>
                </c:pt>
                <c:pt idx="5">
                  <c:v>0.70099999999999996</c:v>
                </c:pt>
                <c:pt idx="6">
                  <c:v>0.66500000000000004</c:v>
                </c:pt>
                <c:pt idx="7">
                  <c:v>0.63100000000000001</c:v>
                </c:pt>
                <c:pt idx="8">
                  <c:v>0.6</c:v>
                </c:pt>
                <c:pt idx="9">
                  <c:v>0.57099999999999995</c:v>
                </c:pt>
                <c:pt idx="10">
                  <c:v>0.54500000000000004</c:v>
                </c:pt>
                <c:pt idx="11">
                  <c:v>0.52</c:v>
                </c:pt>
                <c:pt idx="12">
                  <c:v>0.497</c:v>
                </c:pt>
                <c:pt idx="13">
                  <c:v>0.47599999999999998</c:v>
                </c:pt>
                <c:pt idx="14">
                  <c:v>0.45600000000000002</c:v>
                </c:pt>
                <c:pt idx="15">
                  <c:v>0.438</c:v>
                </c:pt>
                <c:pt idx="16">
                  <c:v>0.42099999999999999</c:v>
                </c:pt>
                <c:pt idx="17">
                  <c:v>0.40500000000000003</c:v>
                </c:pt>
                <c:pt idx="18">
                  <c:v>0.38900000000000001</c:v>
                </c:pt>
                <c:pt idx="19">
                  <c:v>0.375</c:v>
                </c:pt>
                <c:pt idx="20">
                  <c:v>0.36199999999999999</c:v>
                </c:pt>
                <c:pt idx="21">
                  <c:v>0.34899999999999998</c:v>
                </c:pt>
                <c:pt idx="22">
                  <c:v>0.33700000000000002</c:v>
                </c:pt>
                <c:pt idx="23">
                  <c:v>0.32600000000000001</c:v>
                </c:pt>
                <c:pt idx="24">
                  <c:v>0.316</c:v>
                </c:pt>
                <c:pt idx="25">
                  <c:v>0.30599999999999999</c:v>
                </c:pt>
                <c:pt idx="26">
                  <c:v>0.29599999999999999</c:v>
                </c:pt>
                <c:pt idx="27">
                  <c:v>0.28699999999999998</c:v>
                </c:pt>
                <c:pt idx="28">
                  <c:v>0.27800000000000002</c:v>
                </c:pt>
                <c:pt idx="29">
                  <c:v>0.27</c:v>
                </c:pt>
                <c:pt idx="30">
                  <c:v>0.26300000000000001</c:v>
                </c:pt>
                <c:pt idx="31">
                  <c:v>0.255</c:v>
                </c:pt>
                <c:pt idx="32">
                  <c:v>0.248</c:v>
                </c:pt>
                <c:pt idx="33">
                  <c:v>0.24099999999999999</c:v>
                </c:pt>
                <c:pt idx="34">
                  <c:v>0.23499999999999999</c:v>
                </c:pt>
                <c:pt idx="35">
                  <c:v>0.22900000000000001</c:v>
                </c:pt>
                <c:pt idx="36">
                  <c:v>0.223</c:v>
                </c:pt>
                <c:pt idx="37">
                  <c:v>0.217</c:v>
                </c:pt>
                <c:pt idx="38">
                  <c:v>0.21099999999999999</c:v>
                </c:pt>
                <c:pt idx="39">
                  <c:v>0.20599999999999999</c:v>
                </c:pt>
                <c:pt idx="40">
                  <c:v>0.20100000000000001</c:v>
                </c:pt>
                <c:pt idx="41">
                  <c:v>0.19600000000000001</c:v>
                </c:pt>
                <c:pt idx="42">
                  <c:v>0.191</c:v>
                </c:pt>
                <c:pt idx="43">
                  <c:v>0.187</c:v>
                </c:pt>
                <c:pt idx="44">
                  <c:v>0.183</c:v>
                </c:pt>
                <c:pt idx="45">
                  <c:v>0.17799999999999999</c:v>
                </c:pt>
                <c:pt idx="46">
                  <c:v>0.17399999999999999</c:v>
                </c:pt>
                <c:pt idx="47">
                  <c:v>0.17</c:v>
                </c:pt>
                <c:pt idx="48">
                  <c:v>0.16600000000000001</c:v>
                </c:pt>
                <c:pt idx="49">
                  <c:v>0.16300000000000001</c:v>
                </c:pt>
                <c:pt idx="50">
                  <c:v>0.159</c:v>
                </c:pt>
                <c:pt idx="51">
                  <c:v>0.156</c:v>
                </c:pt>
                <c:pt idx="52">
                  <c:v>0.152</c:v>
                </c:pt>
                <c:pt idx="53">
                  <c:v>0.14899999999999999</c:v>
                </c:pt>
                <c:pt idx="54">
                  <c:v>0.14599999999999999</c:v>
                </c:pt>
                <c:pt idx="55">
                  <c:v>0.14299999999999999</c:v>
                </c:pt>
                <c:pt idx="56">
                  <c:v>0.14000000000000001</c:v>
                </c:pt>
                <c:pt idx="57">
                  <c:v>0.13700000000000001</c:v>
                </c:pt>
                <c:pt idx="58">
                  <c:v>0.13400000000000001</c:v>
                </c:pt>
                <c:pt idx="59">
                  <c:v>0.13100000000000001</c:v>
                </c:pt>
                <c:pt idx="60">
                  <c:v>0.129</c:v>
                </c:pt>
                <c:pt idx="61">
                  <c:v>0.126</c:v>
                </c:pt>
                <c:pt idx="62">
                  <c:v>0.124</c:v>
                </c:pt>
                <c:pt idx="63">
                  <c:v>0.121</c:v>
                </c:pt>
                <c:pt idx="64">
                  <c:v>0.11899999999999999</c:v>
                </c:pt>
                <c:pt idx="65">
                  <c:v>0.11700000000000001</c:v>
                </c:pt>
                <c:pt idx="66">
                  <c:v>0.114</c:v>
                </c:pt>
                <c:pt idx="67">
                  <c:v>0.112</c:v>
                </c:pt>
                <c:pt idx="68">
                  <c:v>0.11</c:v>
                </c:pt>
                <c:pt idx="69">
                  <c:v>0.108</c:v>
                </c:pt>
                <c:pt idx="70">
                  <c:v>0.106</c:v>
                </c:pt>
                <c:pt idx="71">
                  <c:v>0.104</c:v>
                </c:pt>
                <c:pt idx="72">
                  <c:v>0.10199999999999999</c:v>
                </c:pt>
                <c:pt idx="73">
                  <c:v>0.1</c:v>
                </c:pt>
                <c:pt idx="74">
                  <c:v>9.8000000000000004E-2</c:v>
                </c:pt>
                <c:pt idx="75">
                  <c:v>9.6000000000000002E-2</c:v>
                </c:pt>
                <c:pt idx="76">
                  <c:v>9.5000000000000001E-2</c:v>
                </c:pt>
                <c:pt idx="77">
                  <c:v>9.2999999999999999E-2</c:v>
                </c:pt>
                <c:pt idx="78">
                  <c:v>9.0999999999999998E-2</c:v>
                </c:pt>
                <c:pt idx="79">
                  <c:v>0.09</c:v>
                </c:pt>
                <c:pt idx="80">
                  <c:v>8.7999999999999995E-2</c:v>
                </c:pt>
                <c:pt idx="81">
                  <c:v>8.5999999999999993E-2</c:v>
                </c:pt>
                <c:pt idx="82">
                  <c:v>8.5000000000000006E-2</c:v>
                </c:pt>
                <c:pt idx="83">
                  <c:v>8.3000000000000004E-2</c:v>
                </c:pt>
                <c:pt idx="84">
                  <c:v>8.2000000000000003E-2</c:v>
                </c:pt>
                <c:pt idx="85">
                  <c:v>8.1000000000000003E-2</c:v>
                </c:pt>
                <c:pt idx="86">
                  <c:v>7.9000000000000001E-2</c:v>
                </c:pt>
                <c:pt idx="87">
                  <c:v>7.8E-2</c:v>
                </c:pt>
                <c:pt idx="88">
                  <c:v>7.5999999999999998E-2</c:v>
                </c:pt>
                <c:pt idx="89">
                  <c:v>7.4999999999999997E-2</c:v>
                </c:pt>
                <c:pt idx="90">
                  <c:v>7.3999999999999996E-2</c:v>
                </c:pt>
                <c:pt idx="91">
                  <c:v>7.2999999999999995E-2</c:v>
                </c:pt>
                <c:pt idx="92">
                  <c:v>7.0999999999999994E-2</c:v>
                </c:pt>
                <c:pt idx="93">
                  <c:v>7.0000000000000007E-2</c:v>
                </c:pt>
                <c:pt idx="94">
                  <c:v>6.9000000000000006E-2</c:v>
                </c:pt>
                <c:pt idx="95">
                  <c:v>6.8000000000000005E-2</c:v>
                </c:pt>
                <c:pt idx="96">
                  <c:v>6.7000000000000004E-2</c:v>
                </c:pt>
                <c:pt idx="97">
                  <c:v>6.6000000000000003E-2</c:v>
                </c:pt>
                <c:pt idx="98">
                  <c:v>6.5000000000000002E-2</c:v>
                </c:pt>
                <c:pt idx="99">
                  <c:v>6.4000000000000001E-2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9795-4797-8DF3-BE417F3EAA6C}"/>
            </c:ext>
          </c:extLst>
        </c:ser>
        <c:ser>
          <c:idx val="3"/>
          <c:order val="3"/>
          <c:tx>
            <c:strRef>
              <c:f>'100年木产品碳含量'!$D$1</c:f>
              <c:strCache>
                <c:ptCount val="1"/>
                <c:pt idx="0">
                  <c:v>Softwood 
plywood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'100年木产品碳含量'!$A$2:$A$102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'100年木产品碳含量'!$D$3:$D$102</c:f>
              <c:numCache>
                <c:formatCode>General</c:formatCode>
                <c:ptCount val="100"/>
                <c:pt idx="0">
                  <c:v>0.97599999999999998</c:v>
                </c:pt>
                <c:pt idx="1">
                  <c:v>0.95199999999999996</c:v>
                </c:pt>
                <c:pt idx="2">
                  <c:v>0.93</c:v>
                </c:pt>
                <c:pt idx="3">
                  <c:v>0.90900000000000003</c:v>
                </c:pt>
                <c:pt idx="4">
                  <c:v>0.88800000000000001</c:v>
                </c:pt>
                <c:pt idx="5">
                  <c:v>0.86899999999999999</c:v>
                </c:pt>
                <c:pt idx="6">
                  <c:v>0.85</c:v>
                </c:pt>
                <c:pt idx="7">
                  <c:v>0.83199999999999996</c:v>
                </c:pt>
                <c:pt idx="8">
                  <c:v>0.81499999999999995</c:v>
                </c:pt>
                <c:pt idx="9">
                  <c:v>0.79800000000000004</c:v>
                </c:pt>
                <c:pt idx="10">
                  <c:v>0.78200000000000003</c:v>
                </c:pt>
                <c:pt idx="11">
                  <c:v>0.76700000000000002</c:v>
                </c:pt>
                <c:pt idx="12">
                  <c:v>0.752</c:v>
                </c:pt>
                <c:pt idx="13">
                  <c:v>0.73799999999999999</c:v>
                </c:pt>
                <c:pt idx="14">
                  <c:v>0.72399999999999998</c:v>
                </c:pt>
                <c:pt idx="15">
                  <c:v>0.71099999999999997</c:v>
                </c:pt>
                <c:pt idx="16">
                  <c:v>0.69799999999999995</c:v>
                </c:pt>
                <c:pt idx="17">
                  <c:v>0.68500000000000005</c:v>
                </c:pt>
                <c:pt idx="18">
                  <c:v>0.67300000000000004</c:v>
                </c:pt>
                <c:pt idx="19">
                  <c:v>0.66200000000000003</c:v>
                </c:pt>
                <c:pt idx="20">
                  <c:v>0.65</c:v>
                </c:pt>
                <c:pt idx="21">
                  <c:v>0.63900000000000001</c:v>
                </c:pt>
                <c:pt idx="22">
                  <c:v>0.629</c:v>
                </c:pt>
                <c:pt idx="23">
                  <c:v>0.61899999999999999</c:v>
                </c:pt>
                <c:pt idx="24">
                  <c:v>0.60899999999999999</c:v>
                </c:pt>
                <c:pt idx="25">
                  <c:v>0.59899999999999998</c:v>
                </c:pt>
                <c:pt idx="26">
                  <c:v>0.58899999999999997</c:v>
                </c:pt>
                <c:pt idx="27">
                  <c:v>0.57999999999999996</c:v>
                </c:pt>
                <c:pt idx="28">
                  <c:v>0.57099999999999995</c:v>
                </c:pt>
                <c:pt idx="29">
                  <c:v>0.56299999999999994</c:v>
                </c:pt>
                <c:pt idx="30">
                  <c:v>0.55400000000000005</c:v>
                </c:pt>
                <c:pt idx="31">
                  <c:v>0.54600000000000004</c:v>
                </c:pt>
                <c:pt idx="32">
                  <c:v>0.53800000000000003</c:v>
                </c:pt>
                <c:pt idx="33">
                  <c:v>0.53</c:v>
                </c:pt>
                <c:pt idx="34">
                  <c:v>0.52200000000000002</c:v>
                </c:pt>
                <c:pt idx="35">
                  <c:v>0.51500000000000001</c:v>
                </c:pt>
                <c:pt idx="36">
                  <c:v>0.50800000000000001</c:v>
                </c:pt>
                <c:pt idx="37">
                  <c:v>0.5</c:v>
                </c:pt>
                <c:pt idx="38">
                  <c:v>0.49299999999999999</c:v>
                </c:pt>
                <c:pt idx="39">
                  <c:v>0.48699999999999999</c:v>
                </c:pt>
                <c:pt idx="40">
                  <c:v>0.48</c:v>
                </c:pt>
                <c:pt idx="41">
                  <c:v>0.47399999999999998</c:v>
                </c:pt>
                <c:pt idx="42">
                  <c:v>0.46700000000000003</c:v>
                </c:pt>
                <c:pt idx="43">
                  <c:v>0.46100000000000002</c:v>
                </c:pt>
                <c:pt idx="44">
                  <c:v>0.45500000000000002</c:v>
                </c:pt>
                <c:pt idx="45">
                  <c:v>0.44900000000000001</c:v>
                </c:pt>
                <c:pt idx="46">
                  <c:v>0.443</c:v>
                </c:pt>
                <c:pt idx="47">
                  <c:v>0.437</c:v>
                </c:pt>
                <c:pt idx="48">
                  <c:v>0.432</c:v>
                </c:pt>
                <c:pt idx="49">
                  <c:v>0.42599999999999999</c:v>
                </c:pt>
                <c:pt idx="50">
                  <c:v>0.42099999999999999</c:v>
                </c:pt>
                <c:pt idx="51">
                  <c:v>0.41599999999999998</c:v>
                </c:pt>
                <c:pt idx="52">
                  <c:v>0.41099999999999998</c:v>
                </c:pt>
                <c:pt idx="53">
                  <c:v>0.40500000000000003</c:v>
                </c:pt>
                <c:pt idx="54">
                  <c:v>0.40100000000000002</c:v>
                </c:pt>
                <c:pt idx="55">
                  <c:v>0.39600000000000002</c:v>
                </c:pt>
                <c:pt idx="56">
                  <c:v>0.39100000000000001</c:v>
                </c:pt>
                <c:pt idx="57">
                  <c:v>0.38600000000000001</c:v>
                </c:pt>
                <c:pt idx="58">
                  <c:v>0.38200000000000001</c:v>
                </c:pt>
                <c:pt idx="59">
                  <c:v>0.377</c:v>
                </c:pt>
                <c:pt idx="60">
                  <c:v>0.373</c:v>
                </c:pt>
                <c:pt idx="61">
                  <c:v>0.36799999999999999</c:v>
                </c:pt>
                <c:pt idx="62">
                  <c:v>0.36399999999999999</c:v>
                </c:pt>
                <c:pt idx="63">
                  <c:v>0.36</c:v>
                </c:pt>
                <c:pt idx="64">
                  <c:v>0.35599999999999998</c:v>
                </c:pt>
                <c:pt idx="65">
                  <c:v>0.35199999999999998</c:v>
                </c:pt>
                <c:pt idx="66">
                  <c:v>0.34799999999999998</c:v>
                </c:pt>
                <c:pt idx="67">
                  <c:v>0.34399999999999997</c:v>
                </c:pt>
                <c:pt idx="68">
                  <c:v>0.34</c:v>
                </c:pt>
                <c:pt idx="69">
                  <c:v>0.33600000000000002</c:v>
                </c:pt>
                <c:pt idx="70">
                  <c:v>0.33200000000000002</c:v>
                </c:pt>
                <c:pt idx="71">
                  <c:v>0.32900000000000001</c:v>
                </c:pt>
                <c:pt idx="72">
                  <c:v>0.32500000000000001</c:v>
                </c:pt>
                <c:pt idx="73">
                  <c:v>0.32100000000000001</c:v>
                </c:pt>
                <c:pt idx="74">
                  <c:v>0.318</c:v>
                </c:pt>
                <c:pt idx="75">
                  <c:v>0.314</c:v>
                </c:pt>
                <c:pt idx="76">
                  <c:v>0.311</c:v>
                </c:pt>
                <c:pt idx="77">
                  <c:v>0.308</c:v>
                </c:pt>
                <c:pt idx="78">
                  <c:v>0.30399999999999999</c:v>
                </c:pt>
                <c:pt idx="79">
                  <c:v>0.30099999999999999</c:v>
                </c:pt>
                <c:pt idx="80">
                  <c:v>0.29799999999999999</c:v>
                </c:pt>
                <c:pt idx="81">
                  <c:v>0.29499999999999998</c:v>
                </c:pt>
                <c:pt idx="82">
                  <c:v>0.29199999999999998</c:v>
                </c:pt>
                <c:pt idx="83">
                  <c:v>0.28899999999999998</c:v>
                </c:pt>
                <c:pt idx="84">
                  <c:v>0.28599999999999998</c:v>
                </c:pt>
                <c:pt idx="85">
                  <c:v>0.28299999999999997</c:v>
                </c:pt>
                <c:pt idx="86">
                  <c:v>0.28000000000000003</c:v>
                </c:pt>
                <c:pt idx="87">
                  <c:v>0.27700000000000002</c:v>
                </c:pt>
                <c:pt idx="88">
                  <c:v>0.27400000000000002</c:v>
                </c:pt>
                <c:pt idx="89">
                  <c:v>0.27100000000000002</c:v>
                </c:pt>
                <c:pt idx="90">
                  <c:v>0.26900000000000002</c:v>
                </c:pt>
                <c:pt idx="91">
                  <c:v>0.26600000000000001</c:v>
                </c:pt>
                <c:pt idx="92">
                  <c:v>0.26300000000000001</c:v>
                </c:pt>
                <c:pt idx="93">
                  <c:v>0.26100000000000001</c:v>
                </c:pt>
                <c:pt idx="94">
                  <c:v>0.25800000000000001</c:v>
                </c:pt>
                <c:pt idx="95">
                  <c:v>0.255</c:v>
                </c:pt>
                <c:pt idx="96">
                  <c:v>0.253</c:v>
                </c:pt>
                <c:pt idx="97">
                  <c:v>0.25</c:v>
                </c:pt>
                <c:pt idx="98">
                  <c:v>0.248</c:v>
                </c:pt>
                <c:pt idx="99">
                  <c:v>0.245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9795-4797-8DF3-BE417F3EAA6C}"/>
            </c:ext>
          </c:extLst>
        </c:ser>
        <c:ser>
          <c:idx val="4"/>
          <c:order val="4"/>
          <c:tx>
            <c:strRef>
              <c:f>'100年木产品碳含量'!$E$1</c:f>
              <c:strCache>
                <c:ptCount val="1"/>
                <c:pt idx="0">
                  <c:v>Oriented 
strandboard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'100年木产品碳含量'!$A$2:$A$102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'100年木产品碳含量'!$E$3:$E$102</c:f>
              <c:numCache>
                <c:formatCode>General</c:formatCode>
                <c:ptCount val="100"/>
                <c:pt idx="0">
                  <c:v>0.98299999999999998</c:v>
                </c:pt>
                <c:pt idx="1">
                  <c:v>0.96699999999999997</c:v>
                </c:pt>
                <c:pt idx="2">
                  <c:v>0.95199999999999996</c:v>
                </c:pt>
                <c:pt idx="3">
                  <c:v>0.93700000000000006</c:v>
                </c:pt>
                <c:pt idx="4">
                  <c:v>0.92200000000000004</c:v>
                </c:pt>
                <c:pt idx="5">
                  <c:v>0.90800000000000003</c:v>
                </c:pt>
                <c:pt idx="6">
                  <c:v>0.89500000000000002</c:v>
                </c:pt>
                <c:pt idx="7">
                  <c:v>0.88100000000000001</c:v>
                </c:pt>
                <c:pt idx="8">
                  <c:v>0.86899999999999999</c:v>
                </c:pt>
                <c:pt idx="9">
                  <c:v>0.85599999999999998</c:v>
                </c:pt>
                <c:pt idx="10">
                  <c:v>0.84399999999999997</c:v>
                </c:pt>
                <c:pt idx="11">
                  <c:v>0.83199999999999996</c:v>
                </c:pt>
                <c:pt idx="12">
                  <c:v>0.82099999999999995</c:v>
                </c:pt>
                <c:pt idx="13">
                  <c:v>0.81</c:v>
                </c:pt>
                <c:pt idx="14">
                  <c:v>0.79900000000000004</c:v>
                </c:pt>
                <c:pt idx="15">
                  <c:v>0.78900000000000003</c:v>
                </c:pt>
                <c:pt idx="16">
                  <c:v>0.77800000000000002</c:v>
                </c:pt>
                <c:pt idx="17">
                  <c:v>0.76800000000000002</c:v>
                </c:pt>
                <c:pt idx="18">
                  <c:v>0.75900000000000001</c:v>
                </c:pt>
                <c:pt idx="19">
                  <c:v>0.749</c:v>
                </c:pt>
                <c:pt idx="20">
                  <c:v>0.74</c:v>
                </c:pt>
                <c:pt idx="21">
                  <c:v>0.73099999999999998</c:v>
                </c:pt>
                <c:pt idx="22">
                  <c:v>0.72199999999999998</c:v>
                </c:pt>
                <c:pt idx="23">
                  <c:v>0.71299999999999997</c:v>
                </c:pt>
                <c:pt idx="24">
                  <c:v>0.70499999999999996</c:v>
                </c:pt>
                <c:pt idx="25">
                  <c:v>0.69699999999999995</c:v>
                </c:pt>
                <c:pt idx="26">
                  <c:v>0.68899999999999995</c:v>
                </c:pt>
                <c:pt idx="27">
                  <c:v>0.68100000000000005</c:v>
                </c:pt>
                <c:pt idx="28">
                  <c:v>0.67300000000000004</c:v>
                </c:pt>
                <c:pt idx="29">
                  <c:v>0.66600000000000004</c:v>
                </c:pt>
                <c:pt idx="30">
                  <c:v>0.65800000000000003</c:v>
                </c:pt>
                <c:pt idx="31">
                  <c:v>0.65100000000000002</c:v>
                </c:pt>
                <c:pt idx="32">
                  <c:v>0.64400000000000002</c:v>
                </c:pt>
                <c:pt idx="33">
                  <c:v>0.63700000000000001</c:v>
                </c:pt>
                <c:pt idx="34">
                  <c:v>0.63</c:v>
                </c:pt>
                <c:pt idx="35">
                  <c:v>0.623</c:v>
                </c:pt>
                <c:pt idx="36">
                  <c:v>0.61699999999999999</c:v>
                </c:pt>
                <c:pt idx="37">
                  <c:v>0.61</c:v>
                </c:pt>
                <c:pt idx="38">
                  <c:v>0.60399999999999998</c:v>
                </c:pt>
                <c:pt idx="39">
                  <c:v>0.59799999999999998</c:v>
                </c:pt>
                <c:pt idx="40">
                  <c:v>0.59199999999999997</c:v>
                </c:pt>
                <c:pt idx="41">
                  <c:v>0.58599999999999997</c:v>
                </c:pt>
                <c:pt idx="42">
                  <c:v>0.57999999999999996</c:v>
                </c:pt>
                <c:pt idx="43">
                  <c:v>0.57399999999999995</c:v>
                </c:pt>
                <c:pt idx="44">
                  <c:v>0.56799999999999995</c:v>
                </c:pt>
                <c:pt idx="45">
                  <c:v>0.56299999999999994</c:v>
                </c:pt>
                <c:pt idx="46">
                  <c:v>0.55700000000000005</c:v>
                </c:pt>
                <c:pt idx="47">
                  <c:v>0.55200000000000005</c:v>
                </c:pt>
                <c:pt idx="48">
                  <c:v>0.54600000000000004</c:v>
                </c:pt>
                <c:pt idx="49">
                  <c:v>0.54100000000000004</c:v>
                </c:pt>
                <c:pt idx="50">
                  <c:v>0.53600000000000003</c:v>
                </c:pt>
                <c:pt idx="51">
                  <c:v>0.53100000000000003</c:v>
                </c:pt>
                <c:pt idx="52">
                  <c:v>0.52600000000000002</c:v>
                </c:pt>
                <c:pt idx="53">
                  <c:v>0.52100000000000002</c:v>
                </c:pt>
                <c:pt idx="54">
                  <c:v>0.51600000000000001</c:v>
                </c:pt>
                <c:pt idx="55">
                  <c:v>0.51100000000000001</c:v>
                </c:pt>
                <c:pt idx="56">
                  <c:v>0.50600000000000001</c:v>
                </c:pt>
                <c:pt idx="57">
                  <c:v>0.502</c:v>
                </c:pt>
                <c:pt idx="58">
                  <c:v>0.497</c:v>
                </c:pt>
                <c:pt idx="59">
                  <c:v>0.49299999999999999</c:v>
                </c:pt>
                <c:pt idx="60">
                  <c:v>0.48799999999999999</c:v>
                </c:pt>
                <c:pt idx="61">
                  <c:v>0.48399999999999999</c:v>
                </c:pt>
                <c:pt idx="62">
                  <c:v>0.47899999999999998</c:v>
                </c:pt>
                <c:pt idx="63">
                  <c:v>0.47499999999999998</c:v>
                </c:pt>
                <c:pt idx="64">
                  <c:v>0.47099999999999997</c:v>
                </c:pt>
                <c:pt idx="65">
                  <c:v>0.46600000000000003</c:v>
                </c:pt>
                <c:pt idx="66">
                  <c:v>0.46200000000000002</c:v>
                </c:pt>
                <c:pt idx="67">
                  <c:v>0.45800000000000002</c:v>
                </c:pt>
                <c:pt idx="68">
                  <c:v>0.45400000000000001</c:v>
                </c:pt>
                <c:pt idx="69">
                  <c:v>0.45</c:v>
                </c:pt>
                <c:pt idx="70">
                  <c:v>0.44600000000000001</c:v>
                </c:pt>
                <c:pt idx="71">
                  <c:v>0.442</c:v>
                </c:pt>
                <c:pt idx="72">
                  <c:v>0.438</c:v>
                </c:pt>
                <c:pt idx="73">
                  <c:v>0.435</c:v>
                </c:pt>
                <c:pt idx="74">
                  <c:v>0.43099999999999999</c:v>
                </c:pt>
                <c:pt idx="75">
                  <c:v>0.42699999999999999</c:v>
                </c:pt>
                <c:pt idx="76">
                  <c:v>0.42299999999999999</c:v>
                </c:pt>
                <c:pt idx="77">
                  <c:v>0.42</c:v>
                </c:pt>
                <c:pt idx="78">
                  <c:v>0.41599999999999998</c:v>
                </c:pt>
                <c:pt idx="79">
                  <c:v>0.41299999999999998</c:v>
                </c:pt>
                <c:pt idx="80">
                  <c:v>0.40899999999999997</c:v>
                </c:pt>
                <c:pt idx="81">
                  <c:v>0.40600000000000003</c:v>
                </c:pt>
                <c:pt idx="82">
                  <c:v>0.40200000000000002</c:v>
                </c:pt>
                <c:pt idx="83">
                  <c:v>0.39900000000000002</c:v>
                </c:pt>
                <c:pt idx="84">
                  <c:v>0.39500000000000002</c:v>
                </c:pt>
                <c:pt idx="85">
                  <c:v>0.39200000000000002</c:v>
                </c:pt>
                <c:pt idx="86">
                  <c:v>0.38900000000000001</c:v>
                </c:pt>
                <c:pt idx="87">
                  <c:v>0.38600000000000001</c:v>
                </c:pt>
                <c:pt idx="88">
                  <c:v>0.38200000000000001</c:v>
                </c:pt>
                <c:pt idx="89">
                  <c:v>0.379</c:v>
                </c:pt>
                <c:pt idx="90">
                  <c:v>0.376</c:v>
                </c:pt>
                <c:pt idx="91">
                  <c:v>0.373</c:v>
                </c:pt>
                <c:pt idx="92">
                  <c:v>0.37</c:v>
                </c:pt>
                <c:pt idx="93">
                  <c:v>0.36699999999999999</c:v>
                </c:pt>
                <c:pt idx="94">
                  <c:v>0.36399999999999999</c:v>
                </c:pt>
                <c:pt idx="95">
                  <c:v>0.36099999999999999</c:v>
                </c:pt>
                <c:pt idx="96">
                  <c:v>0.35799999999999998</c:v>
                </c:pt>
                <c:pt idx="97">
                  <c:v>0.35499999999999998</c:v>
                </c:pt>
                <c:pt idx="98">
                  <c:v>0.35199999999999998</c:v>
                </c:pt>
                <c:pt idx="99">
                  <c:v>0.34899999999999998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9795-4797-8DF3-BE417F3EAA6C}"/>
            </c:ext>
          </c:extLst>
        </c:ser>
        <c:ser>
          <c:idx val="5"/>
          <c:order val="5"/>
          <c:tx>
            <c:strRef>
              <c:f>'100年木产品碳含量'!$F$1</c:f>
              <c:strCache>
                <c:ptCount val="1"/>
                <c:pt idx="0">
                  <c:v>Non-structural 
panels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'100年木产品碳含量'!$A$2:$A$102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'100年木产品碳含量'!$F$3:$F$102</c:f>
              <c:numCache>
                <c:formatCode>General</c:formatCode>
                <c:ptCount val="100"/>
                <c:pt idx="0">
                  <c:v>0.96899999999999997</c:v>
                </c:pt>
                <c:pt idx="1">
                  <c:v>0.93899999999999995</c:v>
                </c:pt>
                <c:pt idx="2">
                  <c:v>0.91100000000000003</c:v>
                </c:pt>
                <c:pt idx="3">
                  <c:v>0.88300000000000001</c:v>
                </c:pt>
                <c:pt idx="4">
                  <c:v>0.85699999999999998</c:v>
                </c:pt>
                <c:pt idx="5">
                  <c:v>0.83199999999999996</c:v>
                </c:pt>
                <c:pt idx="6">
                  <c:v>0.80800000000000005</c:v>
                </c:pt>
                <c:pt idx="7">
                  <c:v>0.78500000000000003</c:v>
                </c:pt>
                <c:pt idx="8">
                  <c:v>0.76300000000000001</c:v>
                </c:pt>
                <c:pt idx="9">
                  <c:v>0.74099999999999999</c:v>
                </c:pt>
                <c:pt idx="10">
                  <c:v>0.72099999999999997</c:v>
                </c:pt>
                <c:pt idx="11">
                  <c:v>0.70099999999999996</c:v>
                </c:pt>
                <c:pt idx="12">
                  <c:v>0.68300000000000005</c:v>
                </c:pt>
                <c:pt idx="13">
                  <c:v>0.66500000000000004</c:v>
                </c:pt>
                <c:pt idx="14">
                  <c:v>0.64700000000000002</c:v>
                </c:pt>
                <c:pt idx="15">
                  <c:v>0.63</c:v>
                </c:pt>
                <c:pt idx="16">
                  <c:v>0.61399999999999999</c:v>
                </c:pt>
                <c:pt idx="17">
                  <c:v>0.59899999999999998</c:v>
                </c:pt>
                <c:pt idx="18">
                  <c:v>0.58399999999999996</c:v>
                </c:pt>
                <c:pt idx="19">
                  <c:v>0.56899999999999995</c:v>
                </c:pt>
                <c:pt idx="20">
                  <c:v>0.55500000000000005</c:v>
                </c:pt>
                <c:pt idx="21">
                  <c:v>0.54200000000000004</c:v>
                </c:pt>
                <c:pt idx="22">
                  <c:v>0.52900000000000003</c:v>
                </c:pt>
                <c:pt idx="23">
                  <c:v>0.51700000000000002</c:v>
                </c:pt>
                <c:pt idx="24">
                  <c:v>0.505</c:v>
                </c:pt>
                <c:pt idx="25">
                  <c:v>0.49299999999999999</c:v>
                </c:pt>
                <c:pt idx="26">
                  <c:v>0.48199999999999998</c:v>
                </c:pt>
                <c:pt idx="27">
                  <c:v>0.47099999999999997</c:v>
                </c:pt>
                <c:pt idx="28">
                  <c:v>0.46</c:v>
                </c:pt>
                <c:pt idx="29">
                  <c:v>0.45</c:v>
                </c:pt>
                <c:pt idx="30">
                  <c:v>0.44</c:v>
                </c:pt>
                <c:pt idx="31">
                  <c:v>0.43099999999999999</c:v>
                </c:pt>
                <c:pt idx="32">
                  <c:v>0.42099999999999999</c:v>
                </c:pt>
                <c:pt idx="33">
                  <c:v>0.41199999999999998</c:v>
                </c:pt>
                <c:pt idx="34">
                  <c:v>0.40400000000000003</c:v>
                </c:pt>
                <c:pt idx="35">
                  <c:v>0.39500000000000002</c:v>
                </c:pt>
                <c:pt idx="36">
                  <c:v>0.38700000000000001</c:v>
                </c:pt>
                <c:pt idx="37">
                  <c:v>0.379</c:v>
                </c:pt>
                <c:pt idx="38">
                  <c:v>0.372</c:v>
                </c:pt>
                <c:pt idx="39">
                  <c:v>0.36399999999999999</c:v>
                </c:pt>
                <c:pt idx="40">
                  <c:v>0.35699999999999998</c:v>
                </c:pt>
                <c:pt idx="41">
                  <c:v>0.35</c:v>
                </c:pt>
                <c:pt idx="42">
                  <c:v>0.34300000000000003</c:v>
                </c:pt>
                <c:pt idx="43">
                  <c:v>0.33700000000000002</c:v>
                </c:pt>
                <c:pt idx="44">
                  <c:v>0.33</c:v>
                </c:pt>
                <c:pt idx="45">
                  <c:v>0.32400000000000001</c:v>
                </c:pt>
                <c:pt idx="46">
                  <c:v>0.318</c:v>
                </c:pt>
                <c:pt idx="47">
                  <c:v>0.312</c:v>
                </c:pt>
                <c:pt idx="48">
                  <c:v>0.30599999999999999</c:v>
                </c:pt>
                <c:pt idx="49">
                  <c:v>0.30099999999999999</c:v>
                </c:pt>
                <c:pt idx="50">
                  <c:v>0.29499999999999998</c:v>
                </c:pt>
                <c:pt idx="51">
                  <c:v>0.28999999999999998</c:v>
                </c:pt>
                <c:pt idx="52">
                  <c:v>0.28499999999999998</c:v>
                </c:pt>
                <c:pt idx="53">
                  <c:v>0.28000000000000003</c:v>
                </c:pt>
                <c:pt idx="54">
                  <c:v>0.27500000000000002</c:v>
                </c:pt>
                <c:pt idx="55">
                  <c:v>0.27</c:v>
                </c:pt>
                <c:pt idx="56">
                  <c:v>0.26500000000000001</c:v>
                </c:pt>
                <c:pt idx="57">
                  <c:v>0.26100000000000001</c:v>
                </c:pt>
                <c:pt idx="58">
                  <c:v>0.25600000000000001</c:v>
                </c:pt>
                <c:pt idx="59">
                  <c:v>0.252</c:v>
                </c:pt>
                <c:pt idx="60">
                  <c:v>0.248</c:v>
                </c:pt>
                <c:pt idx="61">
                  <c:v>0.24399999999999999</c:v>
                </c:pt>
                <c:pt idx="62">
                  <c:v>0.23899999999999999</c:v>
                </c:pt>
                <c:pt idx="63">
                  <c:v>0.23599999999999999</c:v>
                </c:pt>
                <c:pt idx="64">
                  <c:v>0.23200000000000001</c:v>
                </c:pt>
                <c:pt idx="65">
                  <c:v>0.22800000000000001</c:v>
                </c:pt>
                <c:pt idx="66">
                  <c:v>0.224</c:v>
                </c:pt>
                <c:pt idx="67">
                  <c:v>0.221</c:v>
                </c:pt>
                <c:pt idx="68">
                  <c:v>0.217</c:v>
                </c:pt>
                <c:pt idx="69">
                  <c:v>0.214</c:v>
                </c:pt>
                <c:pt idx="70">
                  <c:v>0.21</c:v>
                </c:pt>
                <c:pt idx="71">
                  <c:v>0.20699999999999999</c:v>
                </c:pt>
                <c:pt idx="72">
                  <c:v>0.20399999999999999</c:v>
                </c:pt>
                <c:pt idx="73">
                  <c:v>0.20100000000000001</c:v>
                </c:pt>
                <c:pt idx="74">
                  <c:v>0.19800000000000001</c:v>
                </c:pt>
                <c:pt idx="75">
                  <c:v>0.19500000000000001</c:v>
                </c:pt>
                <c:pt idx="76">
                  <c:v>0.192</c:v>
                </c:pt>
                <c:pt idx="77">
                  <c:v>0.189</c:v>
                </c:pt>
                <c:pt idx="78">
                  <c:v>0.186</c:v>
                </c:pt>
                <c:pt idx="79">
                  <c:v>0.183</c:v>
                </c:pt>
                <c:pt idx="80">
                  <c:v>0.18099999999999999</c:v>
                </c:pt>
                <c:pt idx="81">
                  <c:v>0.17799999999999999</c:v>
                </c:pt>
                <c:pt idx="82">
                  <c:v>0.17499999999999999</c:v>
                </c:pt>
                <c:pt idx="83">
                  <c:v>0.17299999999999999</c:v>
                </c:pt>
                <c:pt idx="84">
                  <c:v>0.17</c:v>
                </c:pt>
                <c:pt idx="85">
                  <c:v>0.16800000000000001</c:v>
                </c:pt>
                <c:pt idx="86">
                  <c:v>0.16600000000000001</c:v>
                </c:pt>
                <c:pt idx="87">
                  <c:v>0.16300000000000001</c:v>
                </c:pt>
                <c:pt idx="88">
                  <c:v>0.161</c:v>
                </c:pt>
                <c:pt idx="89">
                  <c:v>0.159</c:v>
                </c:pt>
                <c:pt idx="90">
                  <c:v>0.156</c:v>
                </c:pt>
                <c:pt idx="91">
                  <c:v>0.154</c:v>
                </c:pt>
                <c:pt idx="92">
                  <c:v>0.152</c:v>
                </c:pt>
                <c:pt idx="93">
                  <c:v>0.15</c:v>
                </c:pt>
                <c:pt idx="94">
                  <c:v>0.14799999999999999</c:v>
                </c:pt>
                <c:pt idx="95">
                  <c:v>0.14599999999999999</c:v>
                </c:pt>
                <c:pt idx="96">
                  <c:v>0.14399999999999999</c:v>
                </c:pt>
                <c:pt idx="97">
                  <c:v>0.14199999999999999</c:v>
                </c:pt>
                <c:pt idx="98">
                  <c:v>0.14000000000000001</c:v>
                </c:pt>
                <c:pt idx="99">
                  <c:v>0.13800000000000001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9795-4797-8DF3-BE417F3EAA6C}"/>
            </c:ext>
          </c:extLst>
        </c:ser>
        <c:ser>
          <c:idx val="6"/>
          <c:order val="6"/>
          <c:tx>
            <c:strRef>
              <c:f>'100年木产品碳含量'!$G$1</c:f>
              <c:strCache>
                <c:ptCount val="1"/>
                <c:pt idx="0">
                  <c:v>Miscellaneous 
products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'100年木产品碳含量'!$A$2:$A$102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'100年木产品碳含量'!$G$3:$G$102</c:f>
              <c:numCache>
                <c:formatCode>General</c:formatCode>
                <c:ptCount val="100"/>
                <c:pt idx="0">
                  <c:v>0.94399999999999995</c:v>
                </c:pt>
                <c:pt idx="1">
                  <c:v>0.89100000000000001</c:v>
                </c:pt>
                <c:pt idx="2">
                  <c:v>0.84099999999999997</c:v>
                </c:pt>
                <c:pt idx="3">
                  <c:v>0.79400000000000004</c:v>
                </c:pt>
                <c:pt idx="4">
                  <c:v>0.749</c:v>
                </c:pt>
                <c:pt idx="5">
                  <c:v>0.70699999999999996</c:v>
                </c:pt>
                <c:pt idx="6">
                  <c:v>0.66700000000000004</c:v>
                </c:pt>
                <c:pt idx="7">
                  <c:v>0.63</c:v>
                </c:pt>
                <c:pt idx="8">
                  <c:v>0.59499999999999997</c:v>
                </c:pt>
                <c:pt idx="9">
                  <c:v>0.56100000000000005</c:v>
                </c:pt>
                <c:pt idx="10">
                  <c:v>0.53</c:v>
                </c:pt>
                <c:pt idx="11">
                  <c:v>0.5</c:v>
                </c:pt>
                <c:pt idx="12">
                  <c:v>0.47199999999999998</c:v>
                </c:pt>
                <c:pt idx="13">
                  <c:v>0.44500000000000001</c:v>
                </c:pt>
                <c:pt idx="14">
                  <c:v>0.42</c:v>
                </c:pt>
                <c:pt idx="15">
                  <c:v>0.39700000000000002</c:v>
                </c:pt>
                <c:pt idx="16">
                  <c:v>0.375</c:v>
                </c:pt>
                <c:pt idx="17">
                  <c:v>0.35399999999999998</c:v>
                </c:pt>
                <c:pt idx="18">
                  <c:v>0.33400000000000002</c:v>
                </c:pt>
                <c:pt idx="19">
                  <c:v>0.315</c:v>
                </c:pt>
                <c:pt idx="20">
                  <c:v>0.29699999999999999</c:v>
                </c:pt>
                <c:pt idx="21">
                  <c:v>0.28100000000000003</c:v>
                </c:pt>
                <c:pt idx="22">
                  <c:v>0.26500000000000001</c:v>
                </c:pt>
                <c:pt idx="23">
                  <c:v>0.25</c:v>
                </c:pt>
                <c:pt idx="24">
                  <c:v>0.23599999999999999</c:v>
                </c:pt>
                <c:pt idx="25">
                  <c:v>0.223</c:v>
                </c:pt>
                <c:pt idx="26">
                  <c:v>0.21</c:v>
                </c:pt>
                <c:pt idx="27">
                  <c:v>0.19800000000000001</c:v>
                </c:pt>
                <c:pt idx="28">
                  <c:v>0.187</c:v>
                </c:pt>
                <c:pt idx="29">
                  <c:v>0.17699999999999999</c:v>
                </c:pt>
                <c:pt idx="30">
                  <c:v>0.16700000000000001</c:v>
                </c:pt>
                <c:pt idx="31">
                  <c:v>0.157</c:v>
                </c:pt>
                <c:pt idx="32">
                  <c:v>0.14899999999999999</c:v>
                </c:pt>
                <c:pt idx="33">
                  <c:v>0.14000000000000001</c:v>
                </c:pt>
                <c:pt idx="34">
                  <c:v>0.13200000000000001</c:v>
                </c:pt>
                <c:pt idx="35">
                  <c:v>0.125</c:v>
                </c:pt>
                <c:pt idx="36">
                  <c:v>0.11799999999999999</c:v>
                </c:pt>
                <c:pt idx="37">
                  <c:v>0.111</c:v>
                </c:pt>
                <c:pt idx="38">
                  <c:v>0.105</c:v>
                </c:pt>
                <c:pt idx="39">
                  <c:v>9.9000000000000005E-2</c:v>
                </c:pt>
                <c:pt idx="40">
                  <c:v>9.4E-2</c:v>
                </c:pt>
                <c:pt idx="41">
                  <c:v>8.7999999999999995E-2</c:v>
                </c:pt>
                <c:pt idx="42">
                  <c:v>8.3000000000000004E-2</c:v>
                </c:pt>
                <c:pt idx="43">
                  <c:v>7.9000000000000001E-2</c:v>
                </c:pt>
                <c:pt idx="44">
                  <c:v>7.3999999999999996E-2</c:v>
                </c:pt>
                <c:pt idx="45">
                  <c:v>7.0000000000000007E-2</c:v>
                </c:pt>
                <c:pt idx="46">
                  <c:v>6.6000000000000003E-2</c:v>
                </c:pt>
                <c:pt idx="47">
                  <c:v>6.3E-2</c:v>
                </c:pt>
                <c:pt idx="48">
                  <c:v>5.8999999999999997E-2</c:v>
                </c:pt>
                <c:pt idx="49">
                  <c:v>5.6000000000000001E-2</c:v>
                </c:pt>
                <c:pt idx="50">
                  <c:v>5.2999999999999999E-2</c:v>
                </c:pt>
                <c:pt idx="51">
                  <c:v>0.05</c:v>
                </c:pt>
                <c:pt idx="52">
                  <c:v>4.7E-2</c:v>
                </c:pt>
                <c:pt idx="53">
                  <c:v>4.3999999999999997E-2</c:v>
                </c:pt>
                <c:pt idx="54">
                  <c:v>4.2000000000000003E-2</c:v>
                </c:pt>
                <c:pt idx="55">
                  <c:v>3.9E-2</c:v>
                </c:pt>
                <c:pt idx="56">
                  <c:v>3.6999999999999998E-2</c:v>
                </c:pt>
                <c:pt idx="57">
                  <c:v>3.5000000000000003E-2</c:v>
                </c:pt>
                <c:pt idx="58">
                  <c:v>3.3000000000000002E-2</c:v>
                </c:pt>
                <c:pt idx="59">
                  <c:v>3.1E-2</c:v>
                </c:pt>
                <c:pt idx="60">
                  <c:v>2.9000000000000001E-2</c:v>
                </c:pt>
                <c:pt idx="61">
                  <c:v>2.8000000000000001E-2</c:v>
                </c:pt>
                <c:pt idx="62">
                  <c:v>2.5999999999999999E-2</c:v>
                </c:pt>
                <c:pt idx="63">
                  <c:v>2.5000000000000001E-2</c:v>
                </c:pt>
                <c:pt idx="64">
                  <c:v>2.3E-2</c:v>
                </c:pt>
                <c:pt idx="65">
                  <c:v>2.1999999999999999E-2</c:v>
                </c:pt>
                <c:pt idx="66">
                  <c:v>2.1000000000000001E-2</c:v>
                </c:pt>
                <c:pt idx="67">
                  <c:v>0.02</c:v>
                </c:pt>
                <c:pt idx="68">
                  <c:v>1.9E-2</c:v>
                </c:pt>
                <c:pt idx="69">
                  <c:v>1.7999999999999999E-2</c:v>
                </c:pt>
                <c:pt idx="70">
                  <c:v>1.7000000000000001E-2</c:v>
                </c:pt>
                <c:pt idx="71">
                  <c:v>1.6E-2</c:v>
                </c:pt>
                <c:pt idx="72">
                  <c:v>1.4999999999999999E-2</c:v>
                </c:pt>
                <c:pt idx="73">
                  <c:v>1.4E-2</c:v>
                </c:pt>
                <c:pt idx="74">
                  <c:v>1.2999999999999999E-2</c:v>
                </c:pt>
                <c:pt idx="75">
                  <c:v>1.2E-2</c:v>
                </c:pt>
                <c:pt idx="76">
                  <c:v>1.2E-2</c:v>
                </c:pt>
                <c:pt idx="77">
                  <c:v>1.0999999999999999E-2</c:v>
                </c:pt>
                <c:pt idx="78">
                  <c:v>0.01</c:v>
                </c:pt>
                <c:pt idx="79">
                  <c:v>0.01</c:v>
                </c:pt>
                <c:pt idx="80">
                  <c:v>8.9999999999999993E-3</c:v>
                </c:pt>
                <c:pt idx="81">
                  <c:v>8.9999999999999993E-3</c:v>
                </c:pt>
                <c:pt idx="82">
                  <c:v>8.0000000000000002E-3</c:v>
                </c:pt>
                <c:pt idx="83">
                  <c:v>8.0000000000000002E-3</c:v>
                </c:pt>
                <c:pt idx="84">
                  <c:v>7.0000000000000001E-3</c:v>
                </c:pt>
                <c:pt idx="85">
                  <c:v>7.0000000000000001E-3</c:v>
                </c:pt>
                <c:pt idx="86">
                  <c:v>7.0000000000000001E-3</c:v>
                </c:pt>
                <c:pt idx="87">
                  <c:v>6.0000000000000001E-3</c:v>
                </c:pt>
                <c:pt idx="88">
                  <c:v>6.0000000000000001E-3</c:v>
                </c:pt>
                <c:pt idx="89">
                  <c:v>6.0000000000000001E-3</c:v>
                </c:pt>
                <c:pt idx="90">
                  <c:v>5.0000000000000001E-3</c:v>
                </c:pt>
                <c:pt idx="91">
                  <c:v>5.0000000000000001E-3</c:v>
                </c:pt>
                <c:pt idx="92">
                  <c:v>5.0000000000000001E-3</c:v>
                </c:pt>
                <c:pt idx="93">
                  <c:v>4.0000000000000001E-3</c:v>
                </c:pt>
                <c:pt idx="94">
                  <c:v>4.0000000000000001E-3</c:v>
                </c:pt>
                <c:pt idx="95">
                  <c:v>4.0000000000000001E-3</c:v>
                </c:pt>
                <c:pt idx="96">
                  <c:v>4.0000000000000001E-3</c:v>
                </c:pt>
                <c:pt idx="97">
                  <c:v>3.0000000000000001E-3</c:v>
                </c:pt>
                <c:pt idx="98">
                  <c:v>3.0000000000000001E-3</c:v>
                </c:pt>
                <c:pt idx="99">
                  <c:v>3.0000000000000001E-3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9795-4797-8DF3-BE417F3EAA6C}"/>
            </c:ext>
          </c:extLst>
        </c:ser>
        <c:ser>
          <c:idx val="7"/>
          <c:order val="7"/>
          <c:tx>
            <c:strRef>
              <c:f>'100年木产品碳含量'!$H$1</c:f>
              <c:strCache>
                <c:ptCount val="1"/>
                <c:pt idx="0">
                  <c:v>Paper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'100年木产品碳含量'!$A$2:$A$102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'100年木产品碳含量'!$H$3:$H$102</c:f>
              <c:numCache>
                <c:formatCode>General</c:formatCode>
                <c:ptCount val="100"/>
                <c:pt idx="0">
                  <c:v>0.84499999999999997</c:v>
                </c:pt>
                <c:pt idx="1">
                  <c:v>0.71299999999999997</c:v>
                </c:pt>
                <c:pt idx="2">
                  <c:v>0.60299999999999998</c:v>
                </c:pt>
                <c:pt idx="3">
                  <c:v>0.50900000000000001</c:v>
                </c:pt>
                <c:pt idx="4">
                  <c:v>0.43</c:v>
                </c:pt>
                <c:pt idx="5">
                  <c:v>0.36</c:v>
                </c:pt>
                <c:pt idx="6">
                  <c:v>0.29899999999999999</c:v>
                </c:pt>
                <c:pt idx="7">
                  <c:v>0.24299999999999999</c:v>
                </c:pt>
                <c:pt idx="8">
                  <c:v>0.192</c:v>
                </c:pt>
                <c:pt idx="9">
                  <c:v>0.14899999999999999</c:v>
                </c:pt>
                <c:pt idx="10">
                  <c:v>0.115</c:v>
                </c:pt>
                <c:pt idx="11">
                  <c:v>8.7999999999999995E-2</c:v>
                </c:pt>
                <c:pt idx="12">
                  <c:v>6.8000000000000005E-2</c:v>
                </c:pt>
                <c:pt idx="13">
                  <c:v>5.1999999999999998E-2</c:v>
                </c:pt>
                <c:pt idx="14">
                  <c:v>0.04</c:v>
                </c:pt>
                <c:pt idx="15">
                  <c:v>0.03</c:v>
                </c:pt>
                <c:pt idx="16">
                  <c:v>2.3E-2</c:v>
                </c:pt>
                <c:pt idx="17">
                  <c:v>1.7999999999999999E-2</c:v>
                </c:pt>
                <c:pt idx="18">
                  <c:v>1.2999999999999999E-2</c:v>
                </c:pt>
                <c:pt idx="19">
                  <c:v>8.9999999999999993E-3</c:v>
                </c:pt>
                <c:pt idx="20">
                  <c:v>6.0000000000000001E-3</c:v>
                </c:pt>
                <c:pt idx="21">
                  <c:v>5.0000000000000001E-3</c:v>
                </c:pt>
                <c:pt idx="22">
                  <c:v>4.0000000000000001E-3</c:v>
                </c:pt>
                <c:pt idx="23">
                  <c:v>3.0000000000000001E-3</c:v>
                </c:pt>
                <c:pt idx="24">
                  <c:v>2E-3</c:v>
                </c:pt>
                <c:pt idx="25">
                  <c:v>2E-3</c:v>
                </c:pt>
                <c:pt idx="26">
                  <c:v>1E-3</c:v>
                </c:pt>
                <c:pt idx="27">
                  <c:v>1E-3</c:v>
                </c:pt>
                <c:pt idx="28">
                  <c:v>1E-3</c:v>
                </c:pt>
                <c:pt idx="29">
                  <c:v>1E-3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6-9795-4797-8DF3-BE417F3EA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636704"/>
        <c:axId val="4896304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'100年木产品碳含量'!$A$1:$A$102</c15:sqref>
                        </c15:formulaRef>
                      </c:ext>
                    </c:extLst>
                    <c:strCache>
                      <c:ptCount val="102"/>
                      <c:pt idx="0">
                        <c:v>Year after 
production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2</c:v>
                      </c:pt>
                      <c:pt idx="4">
                        <c:v>3</c:v>
                      </c:pt>
                      <c:pt idx="5">
                        <c:v>4</c:v>
                      </c:pt>
                      <c:pt idx="6">
                        <c:v>5</c:v>
                      </c:pt>
                      <c:pt idx="7">
                        <c:v>6</c:v>
                      </c:pt>
                      <c:pt idx="8">
                        <c:v>7</c:v>
                      </c:pt>
                      <c:pt idx="9">
                        <c:v>8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11</c:v>
                      </c:pt>
                      <c:pt idx="13">
                        <c:v>12</c:v>
                      </c:pt>
                      <c:pt idx="14">
                        <c:v>13</c:v>
                      </c:pt>
                      <c:pt idx="15">
                        <c:v>14</c:v>
                      </c:pt>
                      <c:pt idx="16">
                        <c:v>15</c:v>
                      </c:pt>
                      <c:pt idx="17">
                        <c:v>16</c:v>
                      </c:pt>
                      <c:pt idx="18">
                        <c:v>17</c:v>
                      </c:pt>
                      <c:pt idx="19">
                        <c:v>18</c:v>
                      </c:pt>
                      <c:pt idx="20">
                        <c:v>19</c:v>
                      </c:pt>
                      <c:pt idx="21">
                        <c:v>20</c:v>
                      </c:pt>
                      <c:pt idx="22">
                        <c:v>21</c:v>
                      </c:pt>
                      <c:pt idx="23">
                        <c:v>22</c:v>
                      </c:pt>
                      <c:pt idx="24">
                        <c:v>23</c:v>
                      </c:pt>
                      <c:pt idx="25">
                        <c:v>24</c:v>
                      </c:pt>
                      <c:pt idx="26">
                        <c:v>25</c:v>
                      </c:pt>
                      <c:pt idx="27">
                        <c:v>26</c:v>
                      </c:pt>
                      <c:pt idx="28">
                        <c:v>27</c:v>
                      </c:pt>
                      <c:pt idx="29">
                        <c:v>28</c:v>
                      </c:pt>
                      <c:pt idx="30">
                        <c:v>29</c:v>
                      </c:pt>
                      <c:pt idx="31">
                        <c:v>30</c:v>
                      </c:pt>
                      <c:pt idx="32">
                        <c:v>31</c:v>
                      </c:pt>
                      <c:pt idx="33">
                        <c:v>32</c:v>
                      </c:pt>
                      <c:pt idx="34">
                        <c:v>33</c:v>
                      </c:pt>
                      <c:pt idx="35">
                        <c:v>34</c:v>
                      </c:pt>
                      <c:pt idx="36">
                        <c:v>35</c:v>
                      </c:pt>
                      <c:pt idx="37">
                        <c:v>36</c:v>
                      </c:pt>
                      <c:pt idx="38">
                        <c:v>37</c:v>
                      </c:pt>
                      <c:pt idx="39">
                        <c:v>38</c:v>
                      </c:pt>
                      <c:pt idx="40">
                        <c:v>39</c:v>
                      </c:pt>
                      <c:pt idx="41">
                        <c:v>40</c:v>
                      </c:pt>
                      <c:pt idx="42">
                        <c:v>41</c:v>
                      </c:pt>
                      <c:pt idx="43">
                        <c:v>42</c:v>
                      </c:pt>
                      <c:pt idx="44">
                        <c:v>43</c:v>
                      </c:pt>
                      <c:pt idx="45">
                        <c:v>44</c:v>
                      </c:pt>
                      <c:pt idx="46">
                        <c:v>45</c:v>
                      </c:pt>
                      <c:pt idx="47">
                        <c:v>46</c:v>
                      </c:pt>
                      <c:pt idx="48">
                        <c:v>47</c:v>
                      </c:pt>
                      <c:pt idx="49">
                        <c:v>48</c:v>
                      </c:pt>
                      <c:pt idx="50">
                        <c:v>49</c:v>
                      </c:pt>
                      <c:pt idx="51">
                        <c:v>50</c:v>
                      </c:pt>
                      <c:pt idx="52">
                        <c:v>51</c:v>
                      </c:pt>
                      <c:pt idx="53">
                        <c:v>52</c:v>
                      </c:pt>
                      <c:pt idx="54">
                        <c:v>53</c:v>
                      </c:pt>
                      <c:pt idx="55">
                        <c:v>54</c:v>
                      </c:pt>
                      <c:pt idx="56">
                        <c:v>55</c:v>
                      </c:pt>
                      <c:pt idx="57">
                        <c:v>56</c:v>
                      </c:pt>
                      <c:pt idx="58">
                        <c:v>57</c:v>
                      </c:pt>
                      <c:pt idx="59">
                        <c:v>58</c:v>
                      </c:pt>
                      <c:pt idx="60">
                        <c:v>59</c:v>
                      </c:pt>
                      <c:pt idx="61">
                        <c:v>60</c:v>
                      </c:pt>
                      <c:pt idx="62">
                        <c:v>61</c:v>
                      </c:pt>
                      <c:pt idx="63">
                        <c:v>62</c:v>
                      </c:pt>
                      <c:pt idx="64">
                        <c:v>63</c:v>
                      </c:pt>
                      <c:pt idx="65">
                        <c:v>64</c:v>
                      </c:pt>
                      <c:pt idx="66">
                        <c:v>65</c:v>
                      </c:pt>
                      <c:pt idx="67">
                        <c:v>66</c:v>
                      </c:pt>
                      <c:pt idx="68">
                        <c:v>67</c:v>
                      </c:pt>
                      <c:pt idx="69">
                        <c:v>68</c:v>
                      </c:pt>
                      <c:pt idx="70">
                        <c:v>69</c:v>
                      </c:pt>
                      <c:pt idx="71">
                        <c:v>70</c:v>
                      </c:pt>
                      <c:pt idx="72">
                        <c:v>71</c:v>
                      </c:pt>
                      <c:pt idx="73">
                        <c:v>72</c:v>
                      </c:pt>
                      <c:pt idx="74">
                        <c:v>73</c:v>
                      </c:pt>
                      <c:pt idx="75">
                        <c:v>74</c:v>
                      </c:pt>
                      <c:pt idx="76">
                        <c:v>75</c:v>
                      </c:pt>
                      <c:pt idx="77">
                        <c:v>76</c:v>
                      </c:pt>
                      <c:pt idx="78">
                        <c:v>77</c:v>
                      </c:pt>
                      <c:pt idx="79">
                        <c:v>78</c:v>
                      </c:pt>
                      <c:pt idx="80">
                        <c:v>79</c:v>
                      </c:pt>
                      <c:pt idx="81">
                        <c:v>80</c:v>
                      </c:pt>
                      <c:pt idx="82">
                        <c:v>81</c:v>
                      </c:pt>
                      <c:pt idx="83">
                        <c:v>82</c:v>
                      </c:pt>
                      <c:pt idx="84">
                        <c:v>83</c:v>
                      </c:pt>
                      <c:pt idx="85">
                        <c:v>84</c:v>
                      </c:pt>
                      <c:pt idx="86">
                        <c:v>85</c:v>
                      </c:pt>
                      <c:pt idx="87">
                        <c:v>86</c:v>
                      </c:pt>
                      <c:pt idx="88">
                        <c:v>87</c:v>
                      </c:pt>
                      <c:pt idx="89">
                        <c:v>88</c:v>
                      </c:pt>
                      <c:pt idx="90">
                        <c:v>89</c:v>
                      </c:pt>
                      <c:pt idx="91">
                        <c:v>90</c:v>
                      </c:pt>
                      <c:pt idx="92">
                        <c:v>91</c:v>
                      </c:pt>
                      <c:pt idx="93">
                        <c:v>92</c:v>
                      </c:pt>
                      <c:pt idx="94">
                        <c:v>93</c:v>
                      </c:pt>
                      <c:pt idx="95">
                        <c:v>94</c:v>
                      </c:pt>
                      <c:pt idx="96">
                        <c:v>95</c:v>
                      </c:pt>
                      <c:pt idx="97">
                        <c:v>96</c:v>
                      </c:pt>
                      <c:pt idx="98">
                        <c:v>97</c:v>
                      </c:pt>
                      <c:pt idx="99">
                        <c:v>98</c:v>
                      </c:pt>
                      <c:pt idx="100">
                        <c:v>99</c:v>
                      </c:pt>
                      <c:pt idx="101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'100年木产品碳含量'!$A$2:$A$102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'100年木产品碳含量'!$A$3:$A$102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9795-4797-8DF3-BE417F3EAA6C}"/>
                  </c:ext>
                </c:extLst>
              </c15:ser>
            </c15:filteredLineSeries>
          </c:ext>
        </c:extLst>
      </c:lineChart>
      <c:catAx>
        <c:axId val="489636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Year after production</a:t>
                </a:r>
              </a:p>
            </c:rich>
          </c:tx>
          <c:layout>
            <c:manualLayout>
              <c:xMode val="edge"/>
              <c:yMode val="edge"/>
              <c:x val="0.42880863925164187"/>
              <c:y val="0.83840588475777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1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630464"/>
        <c:crosses val="autoZero"/>
        <c:auto val="1"/>
        <c:lblAlgn val="ctr"/>
        <c:lblOffset val="100"/>
        <c:noMultiLvlLbl val="0"/>
      </c:catAx>
      <c:valAx>
        <c:axId val="4896304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/>
                  <a:t>Proportion of Carbon remaining</a:t>
                </a:r>
                <a:endParaRPr lang="zh-CN" altLang="en-US" sz="1100" b="1"/>
              </a:p>
            </c:rich>
          </c:tx>
          <c:layout>
            <c:manualLayout>
              <c:xMode val="edge"/>
              <c:yMode val="edge"/>
              <c:x val="7.3865307206883567E-3"/>
              <c:y val="0.238468900563567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63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altLang="zh-CN" sz="12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11E4E-55E2-44C1-BD4A-8AD0D723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70318-D27A-4F75-94A7-63C40120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8A658-9F8A-4EC8-9BB2-42CAC6DB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BBC8A-EFBD-4F96-BC4F-48A8F18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798D1-1274-4EE7-8A53-D6F21625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E2ED-B05E-4C2C-911B-4C32C0E5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20B93-8C1D-4D2C-9B9C-6CC04742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9384E-3D5E-432C-A265-EF7F6D86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F4551-0D73-4E22-8ABE-8138EF86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BE228-1656-4982-AE4E-0F3DEDC2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4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59B0A-7A32-4A8F-940F-0D4E87140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02BCF-65DC-49BB-9B9A-F60D89FC0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CEB6-4B12-4489-AC6C-EB9D3BCF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D4E8B-A191-4F2A-813F-806C97A0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73394-A21A-498C-B80A-A2B9ADFF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4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E2FC-01F0-43D4-91E3-EE407A22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0E1FB-D29D-4556-A44B-D41E0734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04F19-1368-4A18-975D-7E20B73F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8470C-55AD-40BA-B727-8D9239A8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D7105-AA76-4AC1-83F7-06E063B4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AFF47-3821-48E8-8052-6A04D65E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DF027-8FAF-493C-BDB0-0DD19420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F6B3C-11EC-4FC5-87A4-9CA4AEF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36237-5D3B-49C4-A54E-6496BC42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3644-4D37-46D7-8EDE-08D35E1E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5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4491-9F4D-44F9-ADA4-C23F58CD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6B001-D795-4BA7-B616-C69BCF0B5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757B2-0004-4255-9C65-80A11153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BACD6-73B7-44AB-BB2B-A6D48A9C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05747-9136-4231-B8E2-BCDD09F7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7327DE-1E07-4895-AA90-255920D5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8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BC1D-9BAD-48BB-BA9C-367C00E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13DED-AB09-4AEF-9624-4FD51A4A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DB7AB-C6A8-4636-A351-DB1B1789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124B53-E89F-465B-8D2A-6C85BD75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24FD3-CBD0-4A6C-8DEA-502670CB1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FFF7D-A9A8-4223-8354-2EA23686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3D532-1C0B-4683-AA83-8D02D32B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1FB02-C6E7-4303-8005-9E9D436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00533-86DA-4750-A832-BA64CC7E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29EBF-D45C-4B31-A536-2F6E6AF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F359E-ECB5-4D93-9A53-E013FF2F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ECC469-3F54-4674-9E6A-8B5CF54A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6F5604-31C9-452A-8723-E588E7E0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9601C8-E7D0-4E0B-9604-2278D44B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CD4C9-4C20-4403-AA9D-D203557D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27A55-3AED-4CE4-8D79-7B9B1BA5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21096-6B58-4C5A-B766-6FF0729B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119D5-3195-46A1-85F3-8E1D5AC9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A3E84-C73A-4380-B6CD-801EDC19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08CDC-7AF9-46A9-8CE5-3D950255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098B1-4792-4246-AC46-D0DCDED7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2200A-8453-4B79-B465-8EB2F84D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450664-D731-4713-BECD-F925E06B1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6C563-31EF-494B-A1D6-B43674D1D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2970A-F8C2-400B-AC2D-6547F5EF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28505-39EF-49E9-BE8F-8BB00553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7AA6B-6FDE-48B3-AED3-AD2F0788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3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A4B4F-7020-4250-B1E7-D64C33DD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4260B-38B3-43E2-8ED7-2C18895D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7F7EB-0177-4671-8ACD-A8322470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1205-499F-4D0A-B24C-3B7B1FEBBF61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5545F-068E-492C-92F7-EBE3218E8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80D15-ACA7-4AE3-88F6-7195176F9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E3AA-AA51-4312-B152-7FEE59FDB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0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AEBEEBC-AF75-468A-8D56-B97BEFA7DB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9469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426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闻 逊之</dc:creator>
  <cp:lastModifiedBy>闻 逊之</cp:lastModifiedBy>
  <cp:revision>2</cp:revision>
  <dcterms:created xsi:type="dcterms:W3CDTF">2022-02-21T01:13:55Z</dcterms:created>
  <dcterms:modified xsi:type="dcterms:W3CDTF">2022-02-21T01:18:10Z</dcterms:modified>
</cp:coreProperties>
</file>