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75551-ACE5-4138-B685-D3BE45A73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3ABF2-8B61-4094-B3D7-69373B779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C13B7-E327-4648-A6FC-54F56E78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83793-0164-42A5-883A-C24588B6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40138-BE0B-419F-8C19-C74BA317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3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F307D-5EE8-42C5-ACAC-83671CCF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B17976-B8DA-489F-9A7D-E4C557584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E5023-F42A-40CE-9C92-3CE67205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9BDFA-FB53-46BF-88BC-B51A6596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46535-E05E-4999-B0D2-867FD568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9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7EB79B-1DE4-4236-9A55-351D048BF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DB44F-9188-488F-A3E8-EAE46B604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5557F-0CC8-48E7-82D9-6F776172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DA339-40E9-4579-9CD6-809205E4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E4D0B-ACC4-4260-BA14-0AD77C92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32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1C59A-A56F-427B-991F-F120BE40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F7FDD-8954-4732-B5FA-4CF3C6C9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97E34-2A13-4138-8E30-D91470FE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74BAC-2571-4DF3-B121-F84A8195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9A0B8-8D3D-4D9D-9E43-21B0395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783E1-B140-464F-9E2D-1DDD7C2D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11368-6A76-4ABB-A681-43585E0F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8A901-93DD-4A34-A1E6-C3A0D556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73E10-3232-401E-AB3A-071EDC88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ECDE1-7B59-4473-A7C8-73EA508E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08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EC0C-300B-45E9-A289-2F2FADAD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17A2CF-63AC-43BE-B2DE-7C6D83F96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6B1646-14BB-45BC-96D6-B41D37E0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A98FFA-5A72-421C-AE7E-7E361F7C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479C5-9C26-4398-9E3D-8B0ABE2FE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C03389-298A-4B9C-8D4D-59662F2D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0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D501B-202E-420D-9CB0-03E25150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55606A-2A9E-4920-AE0C-7339B0C2C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8BF41-772B-430C-949A-D3204B61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CEE12C-0CFC-4B7F-8313-26829B00C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3D765C-38A2-4DF0-B40E-17F841DF7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A5536A-D071-4943-B1A6-1848A156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72E7EE-1209-4229-90D7-6B6DA713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43E30A-22FD-449D-8E43-B3F06835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2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D7A37-8BE8-40E2-B0E5-0F6ACD1D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46B8E6-4887-4111-9711-CA888585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96F8F2-FA3E-4CE0-92B7-50570272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A198C7-1677-4692-8DE6-5021647F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9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9F7E1D-D4DC-43AD-9B4D-E4B93B20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2953CD-ACA9-4051-9A47-EBDE2252D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E6AD58-CBC7-4DCD-A057-4B90397F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1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C95E-9340-417D-8B76-A5702D2F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9EE39-9119-4728-964B-C903BC35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7363B7-7A5E-46A4-A645-EE3759155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CF008-A7DE-472B-B989-FFD17D14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D938B-CE2C-4F7E-8DB0-5A2AD9E5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519E59-B6F1-4BAC-ADFC-C2A48D4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98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02E0A-56BC-48D7-B4B1-C1A59C4E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1482B5-C1DA-4CB6-B14A-5A3D8D12B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65B35-AF8B-4131-BBF2-7307F3FAD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29B15-5E98-487B-B0C6-25E4C60B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695FD7-4E1A-41C1-BC64-7A90798B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BDB55-BA03-4A34-B19D-D8053B54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8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EDB35E-4606-4ACD-818C-3F3DBCC2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C589F4-EE40-461D-8C71-26792199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D4FAA-2B91-4D1A-A476-968B79909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6035-7D2B-4ED1-BD8C-2B8CA089CA0D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696CF-F3CD-4594-BDC0-CD158C7D9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6EB7E-C30B-4BD3-997A-425D5ADFE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B759-5BBC-4BE3-834C-5ED2C8972C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26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B05811F-9E9A-40C9-9A4B-C6225918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237" y="3283086"/>
            <a:ext cx="3808936" cy="29681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094105-20B8-4896-804A-3BB1D0E32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" y="0"/>
            <a:ext cx="4016379" cy="32111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3BD93A-715E-4D03-BB2A-379B8B999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237" y="35961"/>
            <a:ext cx="4083867" cy="32111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CAE28D-8E9B-4602-9D75-2A44AF01C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3" y="3283086"/>
            <a:ext cx="3880348" cy="29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6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051D3D3A-184B-42F3-B43A-7B072A473DE4}"/>
              </a:ext>
            </a:extLst>
          </p:cNvPr>
          <p:cNvGrpSpPr/>
          <p:nvPr/>
        </p:nvGrpSpPr>
        <p:grpSpPr>
          <a:xfrm>
            <a:off x="1270963" y="394864"/>
            <a:ext cx="8945223" cy="6068272"/>
            <a:chOff x="1623388" y="394864"/>
            <a:chExt cx="8945223" cy="606827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759859B-8BA8-4206-A9E8-76041316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388" y="394864"/>
              <a:ext cx="8945223" cy="6068272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EBBA148-C6FF-4B42-A0FA-7F3CCCE8EBAA}"/>
                </a:ext>
              </a:extLst>
            </p:cNvPr>
            <p:cNvSpPr txBox="1"/>
            <p:nvPr/>
          </p:nvSpPr>
          <p:spPr>
            <a:xfrm>
              <a:off x="2109770" y="1371242"/>
              <a:ext cx="36385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93B4062-52BB-4C24-81D9-4C1D18DB6394}"/>
                </a:ext>
              </a:extLst>
            </p:cNvPr>
            <p:cNvSpPr txBox="1"/>
            <p:nvPr/>
          </p:nvSpPr>
          <p:spPr>
            <a:xfrm>
              <a:off x="2076432" y="1030630"/>
              <a:ext cx="36385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FAAA3EE-379A-45CC-81F7-B3F042C86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2626" y="1366332"/>
              <a:ext cx="2447943" cy="40005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D338463-B810-4041-9137-1A8C07848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6906" y="1071351"/>
              <a:ext cx="3681439" cy="366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45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闻 逊之</dc:creator>
  <cp:lastModifiedBy>闻 逊之</cp:lastModifiedBy>
  <cp:revision>4</cp:revision>
  <dcterms:created xsi:type="dcterms:W3CDTF">2022-02-21T14:24:57Z</dcterms:created>
  <dcterms:modified xsi:type="dcterms:W3CDTF">2022-02-21T15:20:02Z</dcterms:modified>
</cp:coreProperties>
</file>