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Adam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Wilson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S_08_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save_kable will have the best result with magick installed.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Adam M. Wilson</dc:creator>
  <cp:keywords/>
  <dcterms:created xsi:type="dcterms:W3CDTF">2020-10-21T14:19:20Z</dcterms:created>
  <dcterms:modified xsi:type="dcterms:W3CDTF">2020-10-21T14:19:20Z</dcterms:modified>
</cp:coreProperties>
</file>