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Adam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Wilson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10/9/2019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1959-Present</a:t>
            </a:r>
          </a:p>
        </p:txBody>
      </p:sp>
      <p:pic>
        <p:nvPicPr>
          <p:cNvPr descr="CS_08_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</a:p>
        </p:txBody>
      </p:sp>
      <p:pic>
        <p:nvPicPr>
          <p:cNvPr descr="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Mona Loa Observatory</dc:title>
  <dc:creator>Adam M. Wilson</dc:creator>
  <cp:keywords/>
  <dcterms:created xsi:type="dcterms:W3CDTF">2019-10-09T17:09:43Z</dcterms:created>
  <dcterms:modified xsi:type="dcterms:W3CDTF">2019-10-09T17:09:43Z</dcterms:modified>
</cp:coreProperties>
</file>