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0" r:id="rId3"/>
    <p:sldId id="257" r:id="rId4"/>
    <p:sldId id="258" r:id="rId5"/>
    <p:sldId id="259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3A7BB-D890-BB42-915E-9F41353015EA}">
          <p14:sldIdLst>
            <p14:sldId id="256"/>
          </p14:sldIdLst>
        </p14:section>
        <p14:section name="Background" id="{93F867BD-52C1-7243-A5FC-CC7362920CFB}">
          <p14:sldIdLst>
            <p14:sldId id="260"/>
            <p14:sldId id="257"/>
            <p14:sldId id="258"/>
            <p14:sldId id="259"/>
          </p14:sldIdLst>
        </p14:section>
        <p14:section name="Results" id="{D924F930-1230-9644-AC77-DCB936311CC1}">
          <p14:sldIdLst>
            <p14:sldId id="264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7"/>
    <p:restoredTop sz="94691"/>
  </p:normalViewPr>
  <p:slideViewPr>
    <p:cSldViewPr snapToGrid="0" snapToObjects="1">
      <p:cViewPr varScale="1">
        <p:scale>
          <a:sx n="207" d="100"/>
          <a:sy n="207" d="100"/>
        </p:scale>
        <p:origin x="4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2" d="100"/>
        <a:sy n="11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7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1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3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2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8" cap="all" spc="199" baseline="0">
                <a:solidFill>
                  <a:schemeClr val="tx2"/>
                </a:solidFill>
                <a:latin typeface="+mj-lt"/>
              </a:defRPr>
            </a:lvl1pPr>
            <a:lvl2pPr marL="456836" indent="0" algn="ctr">
              <a:buNone/>
              <a:defRPr sz="2398"/>
            </a:lvl2pPr>
            <a:lvl3pPr marL="913671" indent="0" algn="ctr">
              <a:buNone/>
              <a:defRPr sz="2398"/>
            </a:lvl3pPr>
            <a:lvl4pPr marL="1370507" indent="0" algn="ctr">
              <a:buNone/>
              <a:defRPr sz="1999"/>
            </a:lvl4pPr>
            <a:lvl5pPr marL="1827343" indent="0" algn="ctr">
              <a:buNone/>
              <a:defRPr sz="1999"/>
            </a:lvl5pPr>
            <a:lvl6pPr marL="2284178" indent="0" algn="ctr">
              <a:buNone/>
              <a:defRPr sz="1999"/>
            </a:lvl6pPr>
            <a:lvl7pPr marL="2741013" indent="0" algn="ctr">
              <a:buNone/>
              <a:defRPr sz="1999"/>
            </a:lvl7pPr>
            <a:lvl8pPr marL="3197849" indent="0" algn="ctr">
              <a:buNone/>
              <a:defRPr sz="1999"/>
            </a:lvl8pPr>
            <a:lvl9pPr marL="3654684" indent="0" algn="ctr">
              <a:buNone/>
              <a:defRPr sz="19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10/12/16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521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10/12/16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80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7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10/12/16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7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100726" tIns="100726" rIns="100726" bIns="100726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100726" tIns="100726" rIns="100726" bIns="100726" anchor="t" anchorCtr="0"/>
          <a:lstStyle>
            <a:lvl1pPr rtl="0">
              <a:defRPr/>
            </a:lvl1pPr>
            <a:lvl2pPr marL="742248" indent="-285480" rtl="0">
              <a:defRPr/>
            </a:lvl2pPr>
            <a:lvl3pPr marL="1141921" indent="-228385" rtl="0">
              <a:defRPr/>
            </a:lvl3pPr>
            <a:lvl4pPr marL="1598687" indent="-228385" rtl="0">
              <a:defRPr/>
            </a:lvl4pPr>
            <a:lvl5pPr rtl="0">
              <a:defRPr sz="1814"/>
            </a:lvl5pPr>
            <a:lvl6pPr rtl="0">
              <a:defRPr sz="1814"/>
            </a:lvl6pPr>
            <a:lvl7pPr rtl="0">
              <a:defRPr sz="1814"/>
            </a:lvl7pPr>
            <a:lvl8pPr rtl="0">
              <a:defRPr sz="1814"/>
            </a:lvl8pPr>
            <a:lvl9pPr rtl="0">
              <a:defRPr sz="181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879710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10/12/16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76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7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3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1" y="4453129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8" cap="all" spc="199" baseline="0">
                <a:solidFill>
                  <a:schemeClr val="tx2"/>
                </a:solidFill>
                <a:latin typeface="+mj-lt"/>
              </a:defRPr>
            </a:lvl1pPr>
            <a:lvl2pPr marL="456836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2pPr>
            <a:lvl3pPr marL="913671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0507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734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4178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101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7849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468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10/12/16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56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1" y="286605"/>
            <a:ext cx="7543800" cy="7930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1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10/12/16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94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1" y="286605"/>
            <a:ext cx="7543800" cy="7239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6836" indent="0">
              <a:buNone/>
              <a:defRPr sz="1999" b="1"/>
            </a:lvl2pPr>
            <a:lvl3pPr marL="913671" indent="0">
              <a:buNone/>
              <a:defRPr sz="1798" b="1"/>
            </a:lvl3pPr>
            <a:lvl4pPr marL="1370507" indent="0">
              <a:buNone/>
              <a:defRPr sz="1599" b="1"/>
            </a:lvl4pPr>
            <a:lvl5pPr marL="1827343" indent="0">
              <a:buNone/>
              <a:defRPr sz="1599" b="1"/>
            </a:lvl5pPr>
            <a:lvl6pPr marL="2284178" indent="0">
              <a:buNone/>
              <a:defRPr sz="1599" b="1"/>
            </a:lvl6pPr>
            <a:lvl7pPr marL="2741013" indent="0">
              <a:buNone/>
              <a:defRPr sz="1599" b="1"/>
            </a:lvl7pPr>
            <a:lvl8pPr marL="3197849" indent="0">
              <a:buNone/>
              <a:defRPr sz="1599" b="1"/>
            </a:lvl8pPr>
            <a:lvl9pPr marL="3654684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1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6836" indent="0">
              <a:buNone/>
              <a:defRPr sz="1999" b="1"/>
            </a:lvl2pPr>
            <a:lvl3pPr marL="913671" indent="0">
              <a:buNone/>
              <a:defRPr sz="1798" b="1"/>
            </a:lvl3pPr>
            <a:lvl4pPr marL="1370507" indent="0">
              <a:buNone/>
              <a:defRPr sz="1599" b="1"/>
            </a:lvl4pPr>
            <a:lvl5pPr marL="1827343" indent="0">
              <a:buNone/>
              <a:defRPr sz="1599" b="1"/>
            </a:lvl5pPr>
            <a:lvl6pPr marL="2284178" indent="0">
              <a:buNone/>
              <a:defRPr sz="1599" b="1"/>
            </a:lvl6pPr>
            <a:lvl7pPr marL="2741013" indent="0">
              <a:buNone/>
              <a:defRPr sz="1599" b="1"/>
            </a:lvl7pPr>
            <a:lvl8pPr marL="3197849" indent="0">
              <a:buNone/>
              <a:defRPr sz="1599" b="1"/>
            </a:lvl8pPr>
            <a:lvl9pPr marL="3654684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1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10/12/16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87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10/12/16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2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7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10/12/16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597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1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499">
                <a:solidFill>
                  <a:srgbClr val="FFFFFF"/>
                </a:solidFill>
              </a:defRPr>
            </a:lvl1pPr>
            <a:lvl2pPr marL="456836" indent="0">
              <a:buNone/>
              <a:defRPr sz="1199"/>
            </a:lvl2pPr>
            <a:lvl3pPr marL="913671" indent="0">
              <a:buNone/>
              <a:defRPr sz="999"/>
            </a:lvl3pPr>
            <a:lvl4pPr marL="1370507" indent="0">
              <a:buNone/>
              <a:defRPr sz="900"/>
            </a:lvl4pPr>
            <a:lvl5pPr marL="1827343" indent="0">
              <a:buNone/>
              <a:defRPr sz="900"/>
            </a:lvl5pPr>
            <a:lvl6pPr marL="2284178" indent="0">
              <a:buNone/>
              <a:defRPr sz="900"/>
            </a:lvl6pPr>
            <a:lvl7pPr marL="2741013" indent="0">
              <a:buNone/>
              <a:defRPr sz="900"/>
            </a:lvl7pPr>
            <a:lvl8pPr marL="3197849" indent="0">
              <a:buNone/>
              <a:defRPr sz="900"/>
            </a:lvl8pPr>
            <a:lvl9pPr marL="365468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6459787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10/12/16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1" y="6459787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7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597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1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197"/>
            </a:lvl1pPr>
            <a:lvl2pPr marL="456836" indent="0">
              <a:buNone/>
              <a:defRPr sz="2797"/>
            </a:lvl2pPr>
            <a:lvl3pPr marL="913671" indent="0">
              <a:buNone/>
              <a:defRPr sz="2398"/>
            </a:lvl3pPr>
            <a:lvl4pPr marL="1370507" indent="0">
              <a:buNone/>
              <a:defRPr sz="1999"/>
            </a:lvl4pPr>
            <a:lvl5pPr marL="1827343" indent="0">
              <a:buNone/>
              <a:defRPr sz="1999"/>
            </a:lvl5pPr>
            <a:lvl6pPr marL="2284178" indent="0">
              <a:buNone/>
              <a:defRPr sz="1999"/>
            </a:lvl6pPr>
            <a:lvl7pPr marL="2741013" indent="0">
              <a:buNone/>
              <a:defRPr sz="1999"/>
            </a:lvl7pPr>
            <a:lvl8pPr marL="3197849" indent="0">
              <a:buNone/>
              <a:defRPr sz="1999"/>
            </a:lvl8pPr>
            <a:lvl9pPr marL="3654684" indent="0">
              <a:buNone/>
              <a:defRPr sz="19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5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599"/>
              </a:spcAft>
              <a:buNone/>
              <a:defRPr sz="1499">
                <a:solidFill>
                  <a:srgbClr val="FFFFFF"/>
                </a:solidFill>
              </a:defRPr>
            </a:lvl1pPr>
            <a:lvl2pPr marL="456836" indent="0">
              <a:buNone/>
              <a:defRPr sz="1199"/>
            </a:lvl2pPr>
            <a:lvl3pPr marL="913671" indent="0">
              <a:buNone/>
              <a:defRPr sz="999"/>
            </a:lvl3pPr>
            <a:lvl4pPr marL="1370507" indent="0">
              <a:buNone/>
              <a:defRPr sz="900"/>
            </a:lvl4pPr>
            <a:lvl5pPr marL="1827343" indent="0">
              <a:buNone/>
              <a:defRPr sz="900"/>
            </a:lvl5pPr>
            <a:lvl6pPr marL="2284178" indent="0">
              <a:buNone/>
              <a:defRPr sz="900"/>
            </a:lvl6pPr>
            <a:lvl7pPr marL="2741013" indent="0">
              <a:buNone/>
              <a:defRPr sz="900"/>
            </a:lvl7pPr>
            <a:lvl8pPr marL="3197849" indent="0">
              <a:buNone/>
              <a:defRPr sz="900"/>
            </a:lvl8pPr>
            <a:lvl9pPr marL="365468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1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1" y="286605"/>
            <a:ext cx="7543800" cy="6548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146145"/>
            <a:ext cx="7543801" cy="47229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2" y="6459787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10/12/16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7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6459787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9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079660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2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3671" rtl="0" eaLnBrk="1" latinLnBrk="0" hangingPunct="1">
        <a:lnSpc>
          <a:spcPct val="85000"/>
        </a:lnSpc>
        <a:spcBef>
          <a:spcPct val="0"/>
        </a:spcBef>
        <a:buNone/>
        <a:defRPr sz="4796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367" indent="-91367" algn="l" defTabSz="913671" rtl="0" eaLnBrk="1" latinLnBrk="0" hangingPunct="1">
        <a:lnSpc>
          <a:spcPct val="90000"/>
        </a:lnSpc>
        <a:spcBef>
          <a:spcPts val="1199"/>
        </a:spcBef>
        <a:spcAft>
          <a:spcPts val="199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741" indent="-182734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476" indent="-182734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210" indent="-182734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1945" indent="-182734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123" indent="-228417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8964" indent="-228417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8804" indent="-228417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8645" indent="-228417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836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671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507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343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178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013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849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4684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Title </a:t>
            </a:r>
            <a:r>
              <a:rPr lang="en-US" dirty="0" smtClean="0"/>
              <a:t>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9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1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46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1, Slide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1, Slide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3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1, Slide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74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2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6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2, Slide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2, Slide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22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2, Slide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17"/>
      </p:ext>
    </p:extLst>
  </p:cSld>
  <p:clrMapOvr>
    <a:masterClrMapping/>
  </p:clrMapOvr>
</p:sld>
</file>

<file path=ppt/theme/theme1.xml><?xml version="1.0" encoding="utf-8"?>
<a:theme xmlns:a="http://schemas.openxmlformats.org/drawingml/2006/main" name="Blues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s" id="{031DF67F-A517-1F40-A9E3-9B99C78E9C4B}" vid="{354BE8AD-0555-AC4A-A89D-86E85505A2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68</TotalTime>
  <Words>36</Words>
  <Application>Microsoft Macintosh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Blues</vt:lpstr>
      <vt:lpstr>Title Slide</vt:lpstr>
      <vt:lpstr>Section 1</vt:lpstr>
      <vt:lpstr>Section 1, Slide 1</vt:lpstr>
      <vt:lpstr>Section 1, Slide 2</vt:lpstr>
      <vt:lpstr>Section 1, Slide 3</vt:lpstr>
      <vt:lpstr>Section 2</vt:lpstr>
      <vt:lpstr>Section 2, Slide 1</vt:lpstr>
      <vt:lpstr>Section 2, Slide 2</vt:lpstr>
      <vt:lpstr>Section 2, Slide 3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Title Slide</dc:title>
  <dc:creator>Adam M. Wilson</dc:creator>
  <cp:lastModifiedBy>Adam Wilson</cp:lastModifiedBy>
  <cp:revision>5</cp:revision>
  <dcterms:created xsi:type="dcterms:W3CDTF">2016-05-12T17:29:47Z</dcterms:created>
  <dcterms:modified xsi:type="dcterms:W3CDTF">2016-10-12T16:25:18Z</dcterms:modified>
</cp:coreProperties>
</file>