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3A7BB-D890-BB42-915E-9F41353015EA}">
          <p14:sldIdLst>
            <p14:sldId id="256"/>
          </p14:sldIdLst>
        </p14:section>
        <p14:section name="Background" id="{93F867BD-52C1-7243-A5FC-CC7362920CFB}">
          <p14:sldIdLst>
            <p14:sldId id="260"/>
            <p14:sldId id="257"/>
            <p14:sldId id="258"/>
            <p14:sldId id="259"/>
          </p14:sldIdLst>
        </p14:section>
        <p14:section name="Results" id="{D924F930-1230-9644-AC77-DCB936311CC1}">
          <p14:sldIdLst>
            <p14:sldId id="264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1"/>
  </p:normalViewPr>
  <p:slideViewPr>
    <p:cSldViewPr snapToGrid="0" snapToObjects="1">
      <p:cViewPr varScale="1">
        <p:scale>
          <a:sx n="163" d="100"/>
          <a:sy n="16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0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1, 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1, 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1, 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2, 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2, 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2, 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37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My Title Slide</vt:lpstr>
      <vt:lpstr>Section 1</vt:lpstr>
      <vt:lpstr>Section 1, Slide 1</vt:lpstr>
      <vt:lpstr>Section 1, Slide 2</vt:lpstr>
      <vt:lpstr>Section 1, Slide 3</vt:lpstr>
      <vt:lpstr>Section 2</vt:lpstr>
      <vt:lpstr>Section 2, Slide 1</vt:lpstr>
      <vt:lpstr>Section 2, Slide 2</vt:lpstr>
      <vt:lpstr>Section 2, Slide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 Slide</dc:title>
  <dc:creator>Adam M. Wilson</dc:creator>
  <cp:lastModifiedBy>Adam M. Wilson</cp:lastModifiedBy>
  <cp:revision>2</cp:revision>
  <dcterms:created xsi:type="dcterms:W3CDTF">2016-05-12T17:29:47Z</dcterms:created>
  <dcterms:modified xsi:type="dcterms:W3CDTF">2016-05-12T17:33:32Z</dcterms:modified>
</cp:coreProperties>
</file>