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Carbon Dioxide Concentrations at Mona Loa Observatory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Adam M. Wilson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Annual Mean Carbon Dioxide Concentrations 1959-Present</a:t>
            </a:r>
          </a:p>
          <a:p>
            <a:pPr lvl="0"/>
            <a:r>
              <a:rPr>
                <a:hlinkClick r:id="rId3" action="ppaction://hlinksldjump"/>
              </a:rPr>
              <a:t>Top Five Annual Mean Carbon Dioxide Concentrations at Mona Loa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Annual Mean Carbon Dioxide Concentrations 1959-Present</a:t>
            </a:r>
          </a:p>
        </p:txBody>
      </p:sp>
      <p:pic>
        <p:nvPicPr>
          <p:cNvPr descr="CS_08_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 Five Annual Mean Carbon Dioxide Concentrations at Mona Loa</a:t>
            </a:r>
          </a:p>
        </p:txBody>
      </p:sp>
      <p:pic>
        <p:nvPicPr>
          <p:cNvPr descr="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Concentrations at Mona Loa Observatory</dc:title>
  <dc:creator>Adam M. Wilson</dc:creator>
  <cp:keywords/>
  <dcterms:created xsi:type="dcterms:W3CDTF">2024-10-17T16:28:48Z</dcterms:created>
  <dcterms:modified xsi:type="dcterms:W3CDTF">2024-10-17T16:28:48Z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