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Mauna Loa CO2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packages</a:t>
            </a:r>
          </a:p>
          <a:p>
            <a:pPr lvl="0" indent="0" marL="0">
              <a:buNone/>
            </a:pPr>
            <a:r>
              <a:rPr/>
              <a:t>Load data from website</a:t>
            </a:r>
          </a:p>
          <a:p>
            <a:pPr lvl="0" indent="0" marL="0">
              <a:buNone/>
            </a:pPr>
            <a:r>
              <a:rPr/>
              <a:t>Plot CO2 levels over time</a:t>
            </a:r>
          </a:p>
        </p:txBody>
      </p:sp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421.08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418.53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414.21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411.65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Mauna Loa CO2 Data</dc:title>
  <dc:creator/>
  <cp:keywords/>
  <dcterms:created xsi:type="dcterms:W3CDTF">2024-10-24T23:33:35Z</dcterms:created>
  <dcterms:modified xsi:type="dcterms:W3CDTF">2024-10-24T23:33:35Z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