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CS_08 : Carbon Dioxide Concentrations at Mona Loa Observatory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SwethaSakhamuri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_08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288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MeanCO2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421.08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418.53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416.41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414.21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411.65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Mauna Loa CO2 Annual Mean Data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CS_08 : Carbon Dioxide Concentrations at Mona Loa Observatory</dc:title>
  <dc:creator>SwethaSakhamuri</dc:creator>
  <cp:keywords/>
  <dcterms:created xsi:type="dcterms:W3CDTF">2024-11-20T03:16:34Z</dcterms:created>
  <dcterms:modified xsi:type="dcterms:W3CDTF">2024-11-20T03:16:34Z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