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Study 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Tina 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Unc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315.98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316.91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317.64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318.45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318.99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319.62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320.04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321.37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322.18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323.05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324.62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325.68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326.32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327.46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329.68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330.19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331.13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332.03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333.84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335.41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336.84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338.76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340.12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341.48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343.15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344.87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346.35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347.61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349.31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351.69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353.20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354.45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355.70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356.54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357.21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358.96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360.97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362.74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363.88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366.84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368.54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369.71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371.32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373.45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375.98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377.70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379.98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382.09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384.02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385.83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387.64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390.10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391.85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394.06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396.74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398.81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401.01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404.41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406.76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408.72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411.65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414.21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416.41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418.53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421.08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Tina Ni</dc:creator>
  <cp:keywords/>
  <dcterms:created xsi:type="dcterms:W3CDTF">2024-10-22T19:14:47Z</dcterms:created>
  <dcterms:modified xsi:type="dcterms:W3CDTF">2024-10-22T19:14:47Z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2024-10-22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