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267" r:id="rId4"/>
    <p:sldId id="296" r:id="rId5"/>
    <p:sldId id="293" r:id="rId6"/>
    <p:sldId id="294" r:id="rId7"/>
    <p:sldId id="295" r:id="rId8"/>
    <p:sldId id="281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02F3C-D3F0-4AEC-A1F3-B856D1308CF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17001-FA61-43E2-9C6E-64E7F3E3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0D32-F018-AD77-E67A-CE50CE3D6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FDFA0-907A-C11A-35C7-0CE264318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E527-FCE8-8DB0-7452-47344D8E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982A-E1AE-4490-9AF0-E04EE70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F44E-F500-3BDA-1226-2508202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E82D-6C64-9CBB-5ACA-B13027E2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48C46-EF44-0AA3-6F6D-5DECDE286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F400-A50B-6FD6-CC74-DC73D3F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9151-45EC-B4FE-B7AD-9D52EBD5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C537-6500-36F6-531E-C508DEB3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DB767-C70E-30C2-712E-15BECB49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E9339-427D-744B-DFF7-DAF7F9F3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3C54-5CBC-49CA-BED0-8E5DC134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EE5E-E5B5-C42E-28BF-2DEDDD2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AF70-D732-2C50-87EC-8ED7B2F4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BA38-5A13-0D8F-DC14-7D8A1445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465E-0A93-7421-6B21-3D2C2DB9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3523-DE00-9EB2-1ED8-4FDA6D4F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078E-6D2C-702A-5BA4-1375D5F1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7287-492E-9FFD-67D6-E480EB52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C5E6-4032-8E48-E9BB-A90C5755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B796F-884A-CE86-ED13-EFBB5F3A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B119-D7A1-002B-924B-34C7D2C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7A7C-45A4-63DB-2C9C-30CC49CB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8B2B-88E2-AE9F-1BB6-C09D559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AF4-DAD6-D328-7D48-A5A34D0A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C7E5-AD7E-14AF-58C3-9591E1359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8535E-0ED3-2F2C-B3DC-4A7AF5AB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DBE47-DBB2-3FFF-6397-BFFBD49A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02EB2-74A4-46C5-CBCA-19F1E7C8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BD34-95D1-2A23-EFDD-BDA858DD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E94A-00F1-6BB5-A4DE-25CBF04F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BE58A-C994-C25F-1184-205AEF98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695F-0E02-2126-F33F-1F761E19E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49FF7-7606-E1E2-ED76-21471D19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D931A-DB40-4A81-6ECA-7C168323D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4DA19-6E20-5356-1684-6AAAE525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FCE49-E813-9082-0569-1695E595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5A9F6-43B5-07FF-8849-AC124E5A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0C-E5DE-D74E-32FC-44DF72D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68DF1-7EDD-AA92-EA29-5DFD258A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78B17-59EF-8C3F-C567-5DD77403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2CDB7-18AE-38D0-A2BF-297BAB73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EB2E8-7D23-FE6E-6A52-F007E092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C13A7-8E95-5ED8-D3F7-D6FB1C98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A5CB5-F0E5-485E-AD92-700E6AA5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D559-E4F1-2510-3236-3E816879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1917-C083-2882-FEDD-1CB690EC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3E47-FAA9-AED5-DA5F-EE245C26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5147-5FF0-2DEE-3604-D087364E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C964-DF1A-AF79-88AD-2DC43720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9864-00B5-9502-987B-A083AAD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1E91-8E3D-9CAA-0675-FC83BAA8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CBB00-9268-116E-E60A-CB0EFFD06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11A8E-F715-B924-CBC6-D8908F9E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CB46-A0B0-C433-265F-9F8F3727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CF139-023B-A249-6048-746FEB84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5DAA-21F5-0ECF-1AE0-648E187B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9A337-4677-3636-F5CE-B1E5B2C7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5662-3FB8-3AC3-5A75-53E9C98A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C8F1-B0E6-4A72-AAB0-CD7183D6E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BC91-C92A-43A0-AA70-06FDDE079E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25B4-6EE5-C1EE-A0E4-297511FE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F25B-0215-B3AC-3038-70A8461D1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637F-2F20-4F33-BD29-E85419E6E7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E8701346-E18D-93DF-3146-DBF99946653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 l="21764" r="21764" b="38831"/>
          <a:stretch>
            <a:fillRect/>
          </a:stretch>
        </p:blipFill>
        <p:spPr>
          <a:xfrm>
            <a:off x="10868972" y="97339"/>
            <a:ext cx="1202955" cy="10250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4594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utokera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053D-6075-71F2-F49F-C36E933EB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925" y="355765"/>
            <a:ext cx="9758149" cy="3073235"/>
          </a:xfrm>
        </p:spPr>
        <p:txBody>
          <a:bodyPr>
            <a:noAutofit/>
          </a:bodyPr>
          <a:lstStyle/>
          <a:p>
            <a:r>
              <a:rPr lang="en-US" sz="4800" dirty="0" err="1"/>
              <a:t>AutoKeras</a:t>
            </a:r>
            <a:r>
              <a:rPr lang="en-US" sz="4800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2CD09-52A7-6752-9DE4-1AB8A3911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Adam </a:t>
            </a:r>
            <a:r>
              <a:rPr lang="pl-PL" dirty="0" err="1"/>
              <a:t>Wojtulewski</a:t>
            </a:r>
            <a:endParaRPr lang="pl-PL" dirty="0"/>
          </a:p>
          <a:p>
            <a:r>
              <a:rPr lang="pl-PL" dirty="0" err="1"/>
              <a:t>Moffitt</a:t>
            </a:r>
            <a:r>
              <a:rPr lang="pl-PL" dirty="0"/>
              <a:t> </a:t>
            </a:r>
            <a:r>
              <a:rPr lang="pl-PL" dirty="0" err="1"/>
              <a:t>Cancer</a:t>
            </a:r>
            <a:r>
              <a:rPr lang="pl-PL" dirty="0"/>
              <a:t> Center</a:t>
            </a:r>
          </a:p>
          <a:p>
            <a:r>
              <a:rPr lang="pl-PL" dirty="0"/>
              <a:t>Machine Learning </a:t>
            </a:r>
            <a:r>
              <a:rPr lang="pl-PL" dirty="0" err="1"/>
              <a:t>Department</a:t>
            </a:r>
            <a:endParaRPr lang="pl-PL" dirty="0"/>
          </a:p>
          <a:p>
            <a:r>
              <a:rPr lang="pl-PL" dirty="0"/>
              <a:t>Karolak Lab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84447-6B9E-6F17-A60B-41A70481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02" y="5192247"/>
            <a:ext cx="1386841" cy="1386841"/>
          </a:xfrm>
          <a:prstGeom prst="rect">
            <a:avLst/>
          </a:prstGeom>
        </p:spPr>
      </p:pic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936D8D6-869F-E3F2-9C08-0CDC3D26C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t="9319" r="10167" b="9378"/>
          <a:stretch/>
        </p:blipFill>
        <p:spPr>
          <a:xfrm>
            <a:off x="6965337" y="5192248"/>
            <a:ext cx="1376373" cy="138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AutoKeras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D6EC1-4675-73FC-2AB7-9FE4BD43B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6"/>
          </a:xfrm>
        </p:spPr>
        <p:txBody>
          <a:bodyPr>
            <a:normAutofit/>
          </a:bodyPr>
          <a:lstStyle/>
          <a:p>
            <a:r>
              <a:rPr lang="en-US" dirty="0"/>
              <a:t>An open source </a:t>
            </a:r>
            <a:r>
              <a:rPr lang="en-US" dirty="0" err="1"/>
              <a:t>AutoML</a:t>
            </a:r>
            <a:r>
              <a:rPr lang="en-US" dirty="0"/>
              <a:t> system based on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It is developed by DATA Lab at Texas A&amp;M University.</a:t>
            </a:r>
          </a:p>
          <a:p>
            <a:endParaRPr lang="en-US" dirty="0"/>
          </a:p>
          <a:p>
            <a:r>
              <a:rPr lang="en-US" dirty="0"/>
              <a:t>Given a set of inputs, provides a Neural Network Architecture and/or Model for given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l-PL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FD6AB5-0A1D-56C0-5716-E3E866D446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5120" y="2588896"/>
            <a:ext cx="4907280" cy="1250875"/>
          </a:xfrm>
        </p:spPr>
      </p:pic>
    </p:spTree>
    <p:extLst>
      <p:ext uri="{BB962C8B-B14F-4D97-AF65-F5344CB8AC3E}">
        <p14:creationId xmlns:p14="http://schemas.microsoft.com/office/powerpoint/2010/main" val="280306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Introduction to </a:t>
            </a:r>
            <a:r>
              <a:rPr lang="en-US" dirty="0" err="1"/>
              <a:t>AutoKeras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97CF0D-5059-9DEA-B7FC-F3D70D21B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EEL3872 - AI Fundamentals @ UF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E1E2F8-EAAA-1CFA-9CA0-5E5C952FA1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3440588"/>
            <a:ext cx="4527746" cy="1051084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51F674-A276-3BD5-9B9D-6F607B53A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Sea Turtle Conservation AI Project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95E8DED-E925-CFF3-C807-94EBF3EEB6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3020416"/>
            <a:ext cx="5828224" cy="1921155"/>
          </a:xfrm>
        </p:spPr>
      </p:pic>
    </p:spTree>
    <p:extLst>
      <p:ext uri="{BB962C8B-B14F-4D97-AF65-F5344CB8AC3E}">
        <p14:creationId xmlns:p14="http://schemas.microsoft.com/office/powerpoint/2010/main" val="427107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Introduction to </a:t>
            </a:r>
            <a:r>
              <a:rPr lang="en-US" dirty="0" err="1"/>
              <a:t>AutoKeras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CF862F-526F-E8A2-AA26-7F2062160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>
                <a:hlinkClick r:id="rId2"/>
              </a:rPr>
              <a:t>https://autokeras.com/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FD15C7-0F18-A808-4A06-C472F29B9B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16049" y="2505075"/>
            <a:ext cx="2605264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4555EDF-8DBB-5EF9-2163-5E314C1220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878937" y="1254443"/>
            <a:ext cx="2895178" cy="5455930"/>
          </a:xfrm>
        </p:spPr>
      </p:pic>
    </p:spTree>
    <p:extLst>
      <p:ext uri="{BB962C8B-B14F-4D97-AF65-F5344CB8AC3E}">
        <p14:creationId xmlns:p14="http://schemas.microsoft.com/office/powerpoint/2010/main" val="173325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</a:t>
            </a:r>
            <a:r>
              <a:rPr lang="en-US" dirty="0" err="1"/>
              <a:t>AutoKeras</a:t>
            </a:r>
            <a:r>
              <a:rPr lang="en-US" dirty="0"/>
              <a:t> Model Like </a:t>
            </a:r>
            <a:r>
              <a:rPr lang="en-US" dirty="0" err="1"/>
              <a:t>Like</a:t>
            </a:r>
            <a:r>
              <a:rPr lang="en-US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A39BA-3842-A3A0-4121-1134FE0C1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Text Input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9234A91-46E3-8746-649B-E4C0F6503A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707" y="2505074"/>
            <a:ext cx="5201378" cy="412432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242838-E32A-1221-B36C-2070F3ECC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Image (Classification) Input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4BD3026-4A6E-7463-4643-F506DCAC05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6263" y="2505075"/>
            <a:ext cx="4213697" cy="4156756"/>
          </a:xfrm>
        </p:spPr>
      </p:pic>
    </p:spTree>
    <p:extLst>
      <p:ext uri="{BB962C8B-B14F-4D97-AF65-F5344CB8AC3E}">
        <p14:creationId xmlns:p14="http://schemas.microsoft.com/office/powerpoint/2010/main" val="4750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Comparision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A39BA-3842-A3A0-4121-1134FE0C1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Custom Neural Network Performance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242838-E32A-1221-B36C-2070F3ECC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 err="1"/>
              <a:t>AutoKeras</a:t>
            </a:r>
            <a:r>
              <a:rPr lang="en-US" dirty="0"/>
              <a:t> Performance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7D48378B-3747-AA36-E16B-2BD616FC33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6942359"/>
              </p:ext>
            </p:extLst>
          </p:nvPr>
        </p:nvGraphicFramePr>
        <p:xfrm>
          <a:off x="839788" y="2505075"/>
          <a:ext cx="515778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1555171565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214486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3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4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6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[12,1]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0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[16,1]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5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[20,1]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1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[40,1]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[120,1]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4766"/>
                  </a:ext>
                </a:extLst>
              </a:tr>
            </a:tbl>
          </a:graphicData>
        </a:graphic>
      </p:graphicFrame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A26DB0F-ECE2-673F-5702-1FF1B3ECE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Mid-70 percent performance for both str and float32 values</a:t>
            </a:r>
          </a:p>
        </p:txBody>
      </p:sp>
    </p:spTree>
    <p:extLst>
      <p:ext uri="{BB962C8B-B14F-4D97-AF65-F5344CB8AC3E}">
        <p14:creationId xmlns:p14="http://schemas.microsoft.com/office/powerpoint/2010/main" val="281218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Relevant?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6566A-3640-E80C-84EF-C21E0B77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not being perfect, it requires much less data preparation to use the </a:t>
            </a:r>
            <a:r>
              <a:rPr lang="en-US" dirty="0" err="1"/>
              <a:t>AutoKeras</a:t>
            </a:r>
            <a:r>
              <a:rPr lang="en-US" dirty="0"/>
              <a:t> network</a:t>
            </a:r>
          </a:p>
          <a:p>
            <a:r>
              <a:rPr lang="en-US" dirty="0"/>
              <a:t>For traditional </a:t>
            </a:r>
            <a:r>
              <a:rPr lang="en-US" dirty="0" err="1"/>
              <a:t>Keras</a:t>
            </a:r>
            <a:r>
              <a:rPr lang="en-US" dirty="0"/>
              <a:t> networks, only numerical values are accepted, while for </a:t>
            </a:r>
            <a:r>
              <a:rPr lang="en-US" dirty="0" err="1"/>
              <a:t>AutoKeras</a:t>
            </a:r>
            <a:r>
              <a:rPr lang="en-US" dirty="0"/>
              <a:t>, strings are automatically converted as part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325960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45B7-3C28-238A-C99F-595726C9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Running</a:t>
            </a:r>
            <a:r>
              <a:rPr lang="pl-PL" dirty="0"/>
              <a:t> my </a:t>
            </a:r>
            <a:r>
              <a:rPr lang="pl-PL" dirty="0" err="1"/>
              <a:t>code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303CC8B-9722-82E1-B2F2-77A24D7A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949" y="1681163"/>
            <a:ext cx="5931016" cy="823912"/>
          </a:xfrm>
        </p:spPr>
        <p:txBody>
          <a:bodyPr/>
          <a:lstStyle/>
          <a:p>
            <a:pPr algn="ctr"/>
            <a:r>
              <a:rPr lang="en-US" dirty="0"/>
              <a:t>Integrated Development Environment (IDE)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DC65BE-59E2-D505-8259-2A62DDA4B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13502" y="2894730"/>
            <a:ext cx="2558697" cy="284968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BEBEF2-96EB-BDD7-1587-8E22E5380D15}"/>
              </a:ext>
            </a:extLst>
          </p:cNvPr>
          <p:cNvSpPr txBox="1"/>
          <p:nvPr/>
        </p:nvSpPr>
        <p:spPr>
          <a:xfrm>
            <a:off x="7451492" y="5855904"/>
            <a:ext cx="364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https://github.com/AdamWojtul28/Moffitt-Data-Analysis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7C4536-D9D1-5A55-DD45-10DCBC57BE8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172199" y="2080343"/>
            <a:ext cx="56536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QR Code</a:t>
            </a:r>
          </a:p>
        </p:txBody>
      </p:sp>
      <p:pic>
        <p:nvPicPr>
          <p:cNvPr id="19" name="Content Placeholder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C1CDD4B-820A-F964-9D9F-B0BA3E43D7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t="10647" r="10122" b="9183"/>
          <a:stretch/>
        </p:blipFill>
        <p:spPr>
          <a:xfrm>
            <a:off x="7664097" y="2925923"/>
            <a:ext cx="2788920" cy="2800206"/>
          </a:xfrm>
          <a:prstGeom prst="rect">
            <a:avLst/>
          </a:prstGeom>
        </p:spPr>
      </p:pic>
      <p:pic>
        <p:nvPicPr>
          <p:cNvPr id="1026" name="Picture 2" descr="Anaconda.org">
            <a:extLst>
              <a:ext uri="{FF2B5EF4-FFF2-40B4-BE49-F238E27FC236}">
                <a16:creationId xmlns:a16="http://schemas.microsoft.com/office/drawing/2014/main" id="{62E460A4-595C-7155-EE59-304E024D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0" y="2946877"/>
            <a:ext cx="2812098" cy="28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7FBA8-A414-9EC0-554D-DE63AFD0F341}"/>
              </a:ext>
            </a:extLst>
          </p:cNvPr>
          <p:cNvSpPr txBox="1"/>
          <p:nvPr/>
        </p:nvSpPr>
        <p:spPr>
          <a:xfrm>
            <a:off x="427840" y="5855904"/>
            <a:ext cx="574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https://www.anaconda.com/download/</a:t>
            </a:r>
          </a:p>
        </p:txBody>
      </p:sp>
    </p:spTree>
    <p:extLst>
      <p:ext uri="{BB962C8B-B14F-4D97-AF65-F5344CB8AC3E}">
        <p14:creationId xmlns:p14="http://schemas.microsoft.com/office/powerpoint/2010/main" val="72683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FDD-6053-F49E-F46D-943FB7E1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7AF7B-B805-3D6C-0523-E537063A5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3BF6ECA-2850-221C-5B4E-7AF343DB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03" y="2084156"/>
            <a:ext cx="2651760" cy="2651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C4F57-1EB7-57D9-29DF-1308136B866D}"/>
              </a:ext>
            </a:extLst>
          </p:cNvPr>
          <p:cNvSpPr txBox="1"/>
          <p:nvPr/>
        </p:nvSpPr>
        <p:spPr>
          <a:xfrm>
            <a:off x="5313495" y="1709738"/>
            <a:ext cx="22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LinkedIn QR Code</a:t>
            </a:r>
          </a:p>
        </p:txBody>
      </p:sp>
      <p:pic>
        <p:nvPicPr>
          <p:cNvPr id="6" name="Content Placeholder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D8F11F3-43F3-7491-BC19-D5892F0A5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29" y="2084156"/>
            <a:ext cx="2651760" cy="2651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94A84A-46A6-2889-9355-45ECD462EFA4}"/>
              </a:ext>
            </a:extLst>
          </p:cNvPr>
          <p:cNvSpPr txBox="1"/>
          <p:nvPr/>
        </p:nvSpPr>
        <p:spPr>
          <a:xfrm>
            <a:off x="9128721" y="1701330"/>
            <a:ext cx="22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QR Code</a:t>
            </a:r>
          </a:p>
        </p:txBody>
      </p:sp>
    </p:spTree>
    <p:extLst>
      <p:ext uri="{BB962C8B-B14F-4D97-AF65-F5344CB8AC3E}">
        <p14:creationId xmlns:p14="http://schemas.microsoft.com/office/powerpoint/2010/main" val="75400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231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AutoKeras Demo</vt:lpstr>
      <vt:lpstr>What is AutoKeras?</vt:lpstr>
      <vt:lpstr>My Introduction to AutoKeras</vt:lpstr>
      <vt:lpstr>My Introduction to AutoKeras</vt:lpstr>
      <vt:lpstr>What does an AutoKeras Model Like Like?</vt:lpstr>
      <vt:lpstr>Performance Comparision</vt:lpstr>
      <vt:lpstr>Why is this Relevant?</vt:lpstr>
      <vt:lpstr>Running my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Colorectal Cancer Data Analysis</dc:title>
  <dc:creator>Adam Wojtul128</dc:creator>
  <cp:lastModifiedBy>Wojtulewski Adam</cp:lastModifiedBy>
  <cp:revision>27</cp:revision>
  <dcterms:created xsi:type="dcterms:W3CDTF">2023-07-25T20:52:10Z</dcterms:created>
  <dcterms:modified xsi:type="dcterms:W3CDTF">2023-11-13T06:30:20Z</dcterms:modified>
</cp:coreProperties>
</file>