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tags/tag153.xml" ContentType="application/vnd.openxmlformats-officedocument.presentationml.tags+xml"/>
  <Override PartName="/ppt/tags/tag154.xml" ContentType="application/vnd.openxmlformats-officedocument.presentationml.tags+xml"/>
  <Override PartName="/ppt/notesSlides/notesSlide4.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5.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6.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7.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8.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9.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10.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11.xml" ContentType="application/vnd.openxmlformats-officedocument.presentationml.notesSlide+xml"/>
  <Override PartName="/ppt/tags/tag20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4155" r:id="rId2"/>
  </p:sldMasterIdLst>
  <p:notesMasterIdLst>
    <p:notesMasterId r:id="rId21"/>
  </p:notesMasterIdLst>
  <p:handoutMasterIdLst>
    <p:handoutMasterId r:id="rId22"/>
  </p:handoutMasterIdLst>
  <p:sldIdLst>
    <p:sldId id="282" r:id="rId3"/>
    <p:sldId id="307" r:id="rId4"/>
    <p:sldId id="308" r:id="rId5"/>
    <p:sldId id="310" r:id="rId6"/>
    <p:sldId id="304" r:id="rId7"/>
    <p:sldId id="305" r:id="rId8"/>
    <p:sldId id="317" r:id="rId9"/>
    <p:sldId id="296" r:id="rId10"/>
    <p:sldId id="311" r:id="rId11"/>
    <p:sldId id="312" r:id="rId12"/>
    <p:sldId id="313" r:id="rId13"/>
    <p:sldId id="314" r:id="rId14"/>
    <p:sldId id="315" r:id="rId15"/>
    <p:sldId id="316" r:id="rId16"/>
    <p:sldId id="306" r:id="rId17"/>
    <p:sldId id="297" r:id="rId18"/>
    <p:sldId id="300" r:id="rId19"/>
    <p:sldId id="301" r:id="rId20"/>
  </p:sldIdLst>
  <p:sldSz cx="10058400" cy="7543800"/>
  <p:notesSz cx="6996113" cy="9282113"/>
  <p:custDataLst>
    <p:tags r:id="rId23"/>
  </p:custDataLst>
  <p:defaultTextStyle>
    <a:defPPr>
      <a:defRPr lang="en-US"/>
    </a:defPPr>
    <a:lvl1pPr algn="l" rtl="0" eaLnBrk="0" fontAlgn="base" hangingPunct="0">
      <a:spcBef>
        <a:spcPct val="50000"/>
      </a:spcBef>
      <a:spcAft>
        <a:spcPct val="0"/>
      </a:spcAft>
      <a:defRPr lang="en-GB" kern="1200">
        <a:solidFill>
          <a:schemeClr val="tx1"/>
        </a:solidFill>
        <a:latin typeface="Frutiger 55 Roman"/>
        <a:ea typeface="MS PGothic"/>
        <a:cs typeface="+mn-cs"/>
      </a:defRPr>
    </a:lvl1pPr>
    <a:lvl2pPr marL="457200" algn="l" rtl="0" eaLnBrk="0" fontAlgn="base" hangingPunct="0">
      <a:spcBef>
        <a:spcPct val="50000"/>
      </a:spcBef>
      <a:spcAft>
        <a:spcPct val="0"/>
      </a:spcAft>
      <a:defRPr kern="1200">
        <a:solidFill>
          <a:schemeClr val="tx1"/>
        </a:solidFill>
        <a:latin typeface="Frutiger 55 Roman" pitchFamily="34" charset="0"/>
        <a:ea typeface="+mn-ea"/>
        <a:cs typeface="+mn-cs"/>
      </a:defRPr>
    </a:lvl2pPr>
    <a:lvl3pPr marL="914400" algn="l" rtl="0" eaLnBrk="0" fontAlgn="base" hangingPunct="0">
      <a:spcBef>
        <a:spcPct val="50000"/>
      </a:spcBef>
      <a:spcAft>
        <a:spcPct val="0"/>
      </a:spcAft>
      <a:defRPr kern="1200">
        <a:solidFill>
          <a:schemeClr val="tx1"/>
        </a:solidFill>
        <a:latin typeface="Frutiger 55 Roman" pitchFamily="34" charset="0"/>
        <a:ea typeface="+mn-ea"/>
        <a:cs typeface="+mn-cs"/>
      </a:defRPr>
    </a:lvl3pPr>
    <a:lvl4pPr marL="1371600" algn="l" rtl="0" eaLnBrk="0" fontAlgn="base" hangingPunct="0">
      <a:spcBef>
        <a:spcPct val="50000"/>
      </a:spcBef>
      <a:spcAft>
        <a:spcPct val="0"/>
      </a:spcAft>
      <a:defRPr kern="1200">
        <a:solidFill>
          <a:schemeClr val="tx1"/>
        </a:solidFill>
        <a:latin typeface="Frutiger 55 Roman" pitchFamily="34" charset="0"/>
        <a:ea typeface="+mn-ea"/>
        <a:cs typeface="+mn-cs"/>
      </a:defRPr>
    </a:lvl4pPr>
    <a:lvl5pPr marL="1828800" algn="l" rtl="0" eaLnBrk="0" fontAlgn="base" hangingPunct="0">
      <a:spcBef>
        <a:spcPct val="50000"/>
      </a:spcBef>
      <a:spcAft>
        <a:spcPct val="0"/>
      </a:spcAft>
      <a:defRPr kern="1200">
        <a:solidFill>
          <a:schemeClr val="tx1"/>
        </a:solidFill>
        <a:latin typeface="Frutiger 55 Roman" pitchFamily="34" charset="0"/>
        <a:ea typeface="+mn-ea"/>
        <a:cs typeface="+mn-cs"/>
      </a:defRPr>
    </a:lvl5pPr>
    <a:lvl6pPr marL="2286000" algn="l" defTabSz="914400" rtl="0" eaLnBrk="1" latinLnBrk="0" hangingPunct="1">
      <a:defRPr kern="1200">
        <a:solidFill>
          <a:schemeClr val="tx1"/>
        </a:solidFill>
        <a:latin typeface="Frutiger 55 Roman" pitchFamily="34" charset="0"/>
        <a:ea typeface="+mn-ea"/>
        <a:cs typeface="+mn-cs"/>
      </a:defRPr>
    </a:lvl6pPr>
    <a:lvl7pPr marL="2743200" algn="l" defTabSz="914400" rtl="0" eaLnBrk="1" latinLnBrk="0" hangingPunct="1">
      <a:defRPr kern="1200">
        <a:solidFill>
          <a:schemeClr val="tx1"/>
        </a:solidFill>
        <a:latin typeface="Frutiger 55 Roman" pitchFamily="34" charset="0"/>
        <a:ea typeface="+mn-ea"/>
        <a:cs typeface="+mn-cs"/>
      </a:defRPr>
    </a:lvl7pPr>
    <a:lvl8pPr marL="3200400" algn="l" defTabSz="914400" rtl="0" eaLnBrk="1" latinLnBrk="0" hangingPunct="1">
      <a:defRPr kern="1200">
        <a:solidFill>
          <a:schemeClr val="tx1"/>
        </a:solidFill>
        <a:latin typeface="Frutiger 55 Roman" pitchFamily="34" charset="0"/>
        <a:ea typeface="+mn-ea"/>
        <a:cs typeface="+mn-cs"/>
      </a:defRPr>
    </a:lvl8pPr>
    <a:lvl9pPr marL="3657600" algn="l" defTabSz="914400" rtl="0" eaLnBrk="1" latinLnBrk="0" hangingPunct="1">
      <a:defRPr kern="1200">
        <a:solidFill>
          <a:schemeClr val="tx1"/>
        </a:solidFill>
        <a:latin typeface="Frutiger 55 Roman" pitchFamily="34" charset="0"/>
        <a:ea typeface="+mn-ea"/>
        <a:cs typeface="+mn-cs"/>
      </a:defRPr>
    </a:lvl9pPr>
  </p:defaultTextStyle>
  <p:extLst>
    <p:ext uri="{EFAFB233-063F-42B5-8137-9DF3F51BA10A}">
      <p15:sldGuideLst xmlns:p15="http://schemas.microsoft.com/office/powerpoint/2012/main">
        <p15:guide id="1" orient="horz" pos="4579">
          <p15:clr>
            <a:srgbClr val="A4A3A4"/>
          </p15:clr>
        </p15:guide>
        <p15:guide id="2" orient="horz" pos="687">
          <p15:clr>
            <a:srgbClr val="A4A3A4"/>
          </p15:clr>
        </p15:guide>
        <p15:guide id="3" orient="horz" pos="539">
          <p15:clr>
            <a:srgbClr val="A4A3A4"/>
          </p15:clr>
        </p15:guide>
        <p15:guide id="4" orient="horz" pos="343">
          <p15:clr>
            <a:srgbClr val="A4A3A4"/>
          </p15:clr>
        </p15:guide>
        <p15:guide id="5" orient="horz" pos="4164">
          <p15:clr>
            <a:srgbClr val="A4A3A4"/>
          </p15:clr>
        </p15:guide>
        <p15:guide id="6" orient="horz" pos="2559">
          <p15:clr>
            <a:srgbClr val="A4A3A4"/>
          </p15:clr>
        </p15:guide>
        <p15:guide id="7" orient="horz" pos="1176">
          <p15:clr>
            <a:srgbClr val="A4A3A4"/>
          </p15:clr>
        </p15:guide>
        <p15:guide id="8" orient="horz" pos="944">
          <p15:clr>
            <a:srgbClr val="A4A3A4"/>
          </p15:clr>
        </p15:guide>
        <p15:guide id="9" orient="horz" pos="2785">
          <p15:clr>
            <a:srgbClr val="A4A3A4"/>
          </p15:clr>
        </p15:guide>
        <p15:guide id="10" pos="3168">
          <p15:clr>
            <a:srgbClr val="A4A3A4"/>
          </p15:clr>
        </p15:guide>
        <p15:guide id="11" pos="266">
          <p15:clr>
            <a:srgbClr val="A4A3A4"/>
          </p15:clr>
        </p15:guide>
        <p15:guide id="12" pos="6053">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 uri="{50385BFA-195E-4E9F-9E8A-86900EEC6D5D}">
      <p14:sectionPr xmlns="" xmlns:p14="http://schemas.microsoft.com/office/powerpoint/2007/7/12/main">
        <p14:section name="Default Section" slideIdLst="263 258" id="{F3A50AD0-1C96-4FFB-A588-4C2E07833EC5}"/>
        <p14:section name="Untitled Section" slideIdLst="259 260" id="{731A7D92-B090-44AE-BDF3-5EDBB7844CCD}"/>
        <p14:section name="Untitled Section" slideIdLst="261 262" id="{8A1131A8-562D-483F-B678-EACC5503E90B}"/>
      </p14:sectionPr>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robel, Adam" initials="WA" lastIdx="6" clrIdx="0"/>
  <p:cmAuthor id="1" name="Matraszek, Anna" initials="M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395"/>
    <a:srgbClr val="7B7D80"/>
    <a:srgbClr val="919191"/>
    <a:srgbClr val="66008C"/>
    <a:srgbClr val="F7B50C"/>
    <a:srgbClr val="CC7A02"/>
    <a:srgbClr val="002B7F"/>
    <a:srgbClr val="BEBEBE"/>
    <a:srgbClr val="5B77CC"/>
    <a:srgbClr val="FFD5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00" autoAdjust="0"/>
  </p:normalViewPr>
  <p:slideViewPr>
    <p:cSldViewPr snapToGrid="0">
      <p:cViewPr varScale="1">
        <p:scale>
          <a:sx n="68" d="100"/>
          <a:sy n="68" d="100"/>
        </p:scale>
        <p:origin x="1022" y="67"/>
      </p:cViewPr>
      <p:guideLst>
        <p:guide orient="horz" pos="4579"/>
        <p:guide orient="horz" pos="687"/>
        <p:guide orient="horz" pos="539"/>
        <p:guide orient="horz" pos="343"/>
        <p:guide orient="horz" pos="4164"/>
        <p:guide orient="horz" pos="2559"/>
        <p:guide orient="horz" pos="1176"/>
        <p:guide orient="horz" pos="944"/>
        <p:guide orient="horz" pos="2785"/>
        <p:guide pos="3168"/>
        <p:guide pos="266"/>
        <p:guide pos="6053"/>
      </p:guideLst>
    </p:cSldViewPr>
  </p:slideViewPr>
  <p:outlineViewPr>
    <p:cViewPr>
      <p:scale>
        <a:sx n="33" d="100"/>
        <a:sy n="33" d="100"/>
      </p:scale>
      <p:origin x="0" y="325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896" y="-102"/>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tx1"/>
              </a:solidFill>
              <a:ln w="19050">
                <a:solidFill>
                  <a:schemeClr val="lt1"/>
                </a:solidFill>
              </a:ln>
              <a:effectLst/>
            </c:spPr>
            <c:extLst>
              <c:ext xmlns:c16="http://schemas.microsoft.com/office/drawing/2014/chart" uri="{C3380CC4-5D6E-409C-BE32-E72D297353CC}">
                <c16:uniqueId val="{00000001-5AF1-4C6E-B69C-ED2ECA3D2B14}"/>
              </c:ext>
            </c:extLst>
          </c:dPt>
          <c:dPt>
            <c:idx val="1"/>
            <c:bubble3D val="0"/>
            <c:spPr>
              <a:solidFill>
                <a:schemeClr val="tx1">
                  <a:lumMod val="50000"/>
                  <a:lumOff val="50000"/>
                </a:schemeClr>
              </a:solidFill>
              <a:ln w="19050">
                <a:solidFill>
                  <a:schemeClr val="lt1"/>
                </a:solidFill>
              </a:ln>
              <a:effectLst/>
            </c:spPr>
            <c:extLst>
              <c:ext xmlns:c16="http://schemas.microsoft.com/office/drawing/2014/chart" uri="{C3380CC4-5D6E-409C-BE32-E72D297353CC}">
                <c16:uniqueId val="{00000003-5AF1-4C6E-B69C-ED2ECA3D2B14}"/>
              </c:ext>
            </c:extLst>
          </c:dPt>
          <c:dPt>
            <c:idx val="2"/>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5-5AF1-4C6E-B69C-ED2ECA3D2B14}"/>
              </c:ext>
            </c:extLst>
          </c:dPt>
          <c:dPt>
            <c:idx val="3"/>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7-5AF1-4C6E-B69C-ED2ECA3D2B14}"/>
              </c:ext>
            </c:extLst>
          </c:dPt>
          <c:dLbls>
            <c:dLbl>
              <c:idx val="0"/>
              <c:layout>
                <c:manualLayout>
                  <c:x val="-1.851453075368549E-2"/>
                  <c:y val="-0.2238597295255279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AF1-4C6E-B69C-ED2ECA3D2B14}"/>
                </c:ext>
              </c:extLst>
            </c:dLbl>
            <c:dLbl>
              <c:idx val="1"/>
              <c:layout>
                <c:manualLayout>
                  <c:x val="5.2742616033755331E-2"/>
                  <c:y val="7.6315816883702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AF1-4C6E-B69C-ED2ECA3D2B14}"/>
                </c:ext>
              </c:extLst>
            </c:dLbl>
            <c:dLbl>
              <c:idx val="2"/>
              <c:layout>
                <c:manualLayout>
                  <c:x val="-7.0323488045007029E-2"/>
                  <c:y val="6.10526535069620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AF1-4C6E-B69C-ED2ECA3D2B14}"/>
                </c:ext>
              </c:extLst>
            </c:dLbl>
            <c:dLbl>
              <c:idx val="3"/>
              <c:layout>
                <c:manualLayout>
                  <c:x val="-3.8091889357712141E-2"/>
                  <c:y val="-0.12719302813950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AF1-4C6E-B69C-ED2ECA3D2B14}"/>
                </c:ext>
              </c:extLst>
            </c:dLbl>
            <c:numFmt formatCode="#&quot;%&quot;" sourceLinked="0"/>
            <c:spPr>
              <a:noFill/>
              <a:ln>
                <a:noFill/>
              </a:ln>
              <a:effectLst/>
            </c:spPr>
            <c:txPr>
              <a:bodyPr rot="0" vert="horz"/>
              <a:lstStyle/>
              <a:p>
                <a:pPr>
                  <a:defRPr sz="1200"/>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Sheet1!$A$2:$A$5</c:f>
              <c:strCache>
                <c:ptCount val="4"/>
                <c:pt idx="0">
                  <c:v>Americas</c:v>
                </c:pt>
                <c:pt idx="1">
                  <c:v>Asia Pacific</c:v>
                </c:pt>
                <c:pt idx="2">
                  <c:v>Europe, Middle East &amp; Africa</c:v>
                </c:pt>
                <c:pt idx="3">
                  <c:v>Switzerland</c:v>
                </c:pt>
              </c:strCache>
            </c:strRef>
          </c:cat>
          <c:val>
            <c:numRef>
              <c:f>Sheet1!$B$2:$B$5</c:f>
              <c:numCache>
                <c:formatCode>General</c:formatCode>
                <c:ptCount val="4"/>
                <c:pt idx="0">
                  <c:v>35</c:v>
                </c:pt>
                <c:pt idx="1">
                  <c:v>13</c:v>
                </c:pt>
                <c:pt idx="2">
                  <c:v>17</c:v>
                </c:pt>
                <c:pt idx="3">
                  <c:v>35</c:v>
                </c:pt>
              </c:numCache>
            </c:numRef>
          </c:val>
          <c:extLst>
            <c:ext xmlns:c16="http://schemas.microsoft.com/office/drawing/2014/chart" uri="{C3380CC4-5D6E-409C-BE32-E72D297353CC}">
              <c16:uniqueId val="{00000008-5AF1-4C6E-B69C-ED2ECA3D2B14}"/>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035514058891315"/>
          <c:y val="0.15980532055447347"/>
          <c:w val="0.44950763181099501"/>
          <c:h val="0.68038935889105301"/>
        </c:manualLayout>
      </c:layout>
      <c:overlay val="0"/>
      <c:spPr>
        <a:noFill/>
        <a:ln>
          <a:noFill/>
        </a:ln>
        <a:effectLst/>
      </c:spPr>
      <c:txPr>
        <a:bodyPr rot="0" vert="horz"/>
        <a:lstStyle/>
        <a:p>
          <a:pPr>
            <a:defRPr sz="1100" baseline="0"/>
          </a:pPr>
          <a:endParaRPr lang="en-US"/>
        </a:p>
      </c:txPr>
    </c:legend>
    <c:plotVisOnly val="1"/>
    <c:dispBlanksAs val="gap"/>
    <c:showDLblsOverMax val="0"/>
  </c:chart>
  <c:spPr>
    <a:noFill/>
    <a:ln>
      <a:noFill/>
    </a:ln>
    <a:effectLst/>
  </c:spPr>
  <c:txPr>
    <a:bodyPr/>
    <a:lstStyle/>
    <a:p>
      <a:pPr>
        <a:defRPr sz="105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573088" cy="18256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3" name="Rectangle 3"/>
          <p:cNvSpPr>
            <a:spLocks noGrp="1" noChangeArrowheads="1"/>
          </p:cNvSpPr>
          <p:nvPr>
            <p:ph type="dt" sz="quarter" idx="1"/>
          </p:nvPr>
        </p:nvSpPr>
        <p:spPr bwMode="auto">
          <a:xfrm>
            <a:off x="6245225" y="0"/>
            <a:ext cx="727075" cy="18256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4" name="Rectangle 4"/>
          <p:cNvSpPr>
            <a:spLocks noGrp="1" noChangeArrowheads="1"/>
          </p:cNvSpPr>
          <p:nvPr>
            <p:ph type="ftr" sz="quarter" idx="2"/>
          </p:nvPr>
        </p:nvSpPr>
        <p:spPr bwMode="auto">
          <a:xfrm>
            <a:off x="0" y="9064625"/>
            <a:ext cx="490538" cy="18256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5" name="Rectangle 5"/>
          <p:cNvSpPr>
            <a:spLocks noGrp="1" noChangeArrowheads="1"/>
          </p:cNvSpPr>
          <p:nvPr>
            <p:ph type="sldNum" sz="quarter" idx="3"/>
          </p:nvPr>
        </p:nvSpPr>
        <p:spPr bwMode="auto">
          <a:xfrm>
            <a:off x="6786563" y="9064625"/>
            <a:ext cx="185737" cy="18256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fld id="{23696B7D-EF83-44B5-82B1-48F110CC46E5}" type="slidenum">
              <a:rPr lang="zh-TW" altLang="en-US"/>
              <a:pPr/>
              <a:t>‹#›</a:t>
            </a:fld>
            <a:endParaRPr lang="en-US" altLang="zh-TW" dirty="0"/>
          </a:p>
        </p:txBody>
      </p:sp>
    </p:spTree>
    <p:extLst>
      <p:ext uri="{BB962C8B-B14F-4D97-AF65-F5344CB8AC3E}">
        <p14:creationId xmlns:p14="http://schemas.microsoft.com/office/powerpoint/2010/main" val="2484592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4"/>
          <p:cNvSpPr>
            <a:spLocks noGrp="1" noRot="1" noChangeAspect="1" noChangeArrowheads="1" noTextEdit="1"/>
          </p:cNvSpPr>
          <p:nvPr>
            <p:ph type="sldImg" idx="2"/>
          </p:nvPr>
        </p:nvSpPr>
        <p:spPr bwMode="auto">
          <a:xfrm>
            <a:off x="638175" y="257175"/>
            <a:ext cx="3544888" cy="2659063"/>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1038" y="3267075"/>
            <a:ext cx="5937250" cy="53149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0247" name="Rectangle 7"/>
          <p:cNvSpPr>
            <a:spLocks noGrp="1" noChangeArrowheads="1"/>
          </p:cNvSpPr>
          <p:nvPr>
            <p:ph type="sldNum" sz="quarter" idx="5"/>
          </p:nvPr>
        </p:nvSpPr>
        <p:spPr bwMode="auto">
          <a:xfrm>
            <a:off x="3790950" y="8820150"/>
            <a:ext cx="3033713" cy="417513"/>
          </a:xfrm>
          <a:prstGeom prst="rect">
            <a:avLst/>
          </a:prstGeom>
          <a:noFill/>
          <a:ln w="9525">
            <a:noFill/>
            <a:miter lim="800000"/>
            <a:headEnd/>
            <a:tailEnd/>
          </a:ln>
          <a:effectLst/>
        </p:spPr>
        <p:txBody>
          <a:bodyPr vert="horz" wrap="square" lIns="19980" tIns="0" rIns="19980" bIns="0" numCol="1" anchor="b" anchorCtr="0" compatLnSpc="1">
            <a:prstTxWarp prst="textNoShape">
              <a:avLst/>
            </a:prstTxWarp>
          </a:bodyPr>
          <a:lstStyle>
            <a:lvl1pPr algn="r" defTabSz="950913">
              <a:spcBef>
                <a:spcPct val="0"/>
              </a:spcBef>
              <a:defRPr sz="1100">
                <a:ea typeface="Arial Unicode MS" pitchFamily="34" charset="-128"/>
                <a:cs typeface="Arial Unicode MS" pitchFamily="34" charset="-128"/>
              </a:defRPr>
            </a:lvl1pPr>
          </a:lstStyle>
          <a:p>
            <a:fld id="{2A45EEF0-2412-4E74-8042-71FA5C916756}" type="slidenum">
              <a:rPr lang="zh-TW" altLang="en-US"/>
              <a:pPr/>
              <a:t>‹#›</a:t>
            </a:fld>
            <a:endParaRPr lang="en-US" altLang="zh-TW" dirty="0"/>
          </a:p>
        </p:txBody>
      </p:sp>
      <p:sp>
        <p:nvSpPr>
          <p:cNvPr id="10248" name="Line 8"/>
          <p:cNvSpPr>
            <a:spLocks noChangeShapeType="1"/>
          </p:cNvSpPr>
          <p:nvPr/>
        </p:nvSpPr>
        <p:spPr bwMode="gray">
          <a:xfrm>
            <a:off x="681038" y="3128963"/>
            <a:ext cx="5911850" cy="0"/>
          </a:xfrm>
          <a:prstGeom prst="line">
            <a:avLst/>
          </a:prstGeom>
          <a:noFill/>
          <a:ln w="25400">
            <a:solidFill>
              <a:schemeClr val="bg2"/>
            </a:solidFill>
            <a:round/>
            <a:headEnd type="none" w="sm" len="sm"/>
            <a:tailEnd type="none" w="sm" len="sm"/>
          </a:ln>
          <a:effectLst/>
        </p:spPr>
        <p:txBody>
          <a:bodyPr wrap="none" anchor="ctr"/>
          <a:lstStyle/>
          <a:p>
            <a:endParaRPr lang="en-US" dirty="0"/>
          </a:p>
        </p:txBody>
      </p:sp>
    </p:spTree>
    <p:extLst>
      <p:ext uri="{BB962C8B-B14F-4D97-AF65-F5344CB8AC3E}">
        <p14:creationId xmlns:p14="http://schemas.microsoft.com/office/powerpoint/2010/main" val="575836602"/>
      </p:ext>
    </p:extLst>
  </p:cSld>
  <p:clrMap bg1="lt1" tx1="dk1" bg2="lt2" tx2="dk2" accent1="accent1" accent2="accent2" accent3="accent3" accent4="accent4" accent5="accent5" accent6="accent6" hlink="hlink" folHlink="folHlink"/>
  <p:notesStyle>
    <a:lvl1pPr marL="193675" indent="-193675" algn="l" rtl="0" eaLnBrk="0" fontAlgn="base" hangingPunct="0">
      <a:spcBef>
        <a:spcPct val="30000"/>
      </a:spcBef>
      <a:spcAft>
        <a:spcPct val="0"/>
      </a:spcAft>
      <a:buClr>
        <a:srgbClr val="FF0000"/>
      </a:buClr>
      <a:buSzPct val="100000"/>
      <a:buFont typeface="Frutiger 55 Roman" pitchFamily="34" charset="0"/>
      <a:buChar char="•"/>
      <a:defRPr sz="1200" kern="1200">
        <a:solidFill>
          <a:schemeClr val="tx1"/>
        </a:solidFill>
        <a:latin typeface="Frutiger 55 Roman"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55 Roman"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0</a:t>
            </a:fld>
            <a:endParaRPr lang="en-US" altLang="zh-TW" dirty="0"/>
          </a:p>
        </p:txBody>
      </p:sp>
    </p:spTree>
    <p:extLst>
      <p:ext uri="{BB962C8B-B14F-4D97-AF65-F5344CB8AC3E}">
        <p14:creationId xmlns:p14="http://schemas.microsoft.com/office/powerpoint/2010/main" val="2151413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S PGothic"/>
            </a:endParaRPr>
          </a:p>
        </p:txBody>
      </p:sp>
      <p:sp>
        <p:nvSpPr>
          <p:cNvPr id="4" name="Slide Number Placeholder 3"/>
          <p:cNvSpPr>
            <a:spLocks noGrp="1"/>
          </p:cNvSpPr>
          <p:nvPr>
            <p:ph type="sldNum" sz="quarter" idx="10"/>
          </p:nvPr>
        </p:nvSpPr>
        <p:spPr/>
        <p:txBody>
          <a:bodyPr/>
          <a:lstStyle/>
          <a:p>
            <a:fld id="{2A45EEF0-2412-4E74-8042-71FA5C916756}" type="slidenum">
              <a:rPr lang="en-GB" altLang="zh-TW" smtClean="0">
                <a:ea typeface="MS PGothic"/>
              </a:rPr>
              <a:pPr/>
              <a:t>15</a:t>
            </a:fld>
            <a:endParaRPr lang="en-GB" altLang="zh-TW" dirty="0">
              <a:ea typeface="MS PGothic"/>
            </a:endParaRPr>
          </a:p>
        </p:txBody>
      </p:sp>
    </p:spTree>
    <p:extLst>
      <p:ext uri="{BB962C8B-B14F-4D97-AF65-F5344CB8AC3E}">
        <p14:creationId xmlns:p14="http://schemas.microsoft.com/office/powerpoint/2010/main" val="175572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S PGothic"/>
            </a:endParaRPr>
          </a:p>
        </p:txBody>
      </p:sp>
      <p:sp>
        <p:nvSpPr>
          <p:cNvPr id="4" name="Slide Number Placeholder 3"/>
          <p:cNvSpPr>
            <a:spLocks noGrp="1"/>
          </p:cNvSpPr>
          <p:nvPr>
            <p:ph type="sldNum" sz="quarter" idx="10"/>
          </p:nvPr>
        </p:nvSpPr>
        <p:spPr/>
        <p:txBody>
          <a:bodyPr/>
          <a:lstStyle/>
          <a:p>
            <a:fld id="{2A45EEF0-2412-4E74-8042-71FA5C916756}" type="slidenum">
              <a:rPr lang="en-GB" altLang="zh-TW" smtClean="0">
                <a:ea typeface="MS PGothic"/>
              </a:rPr>
              <a:pPr/>
              <a:t>16</a:t>
            </a:fld>
            <a:endParaRPr lang="en-GB" altLang="zh-TW" dirty="0">
              <a:ea typeface="MS PGothic"/>
            </a:endParaRPr>
          </a:p>
        </p:txBody>
      </p:sp>
    </p:spTree>
    <p:extLst>
      <p:ext uri="{BB962C8B-B14F-4D97-AF65-F5344CB8AC3E}">
        <p14:creationId xmlns:p14="http://schemas.microsoft.com/office/powerpoint/2010/main" val="175572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17</a:t>
            </a:fld>
            <a:endParaRPr lang="en-US" altLang="zh-TW" dirty="0"/>
          </a:p>
        </p:txBody>
      </p:sp>
    </p:spTree>
    <p:extLst>
      <p:ext uri="{BB962C8B-B14F-4D97-AF65-F5344CB8AC3E}">
        <p14:creationId xmlns:p14="http://schemas.microsoft.com/office/powerpoint/2010/main" val="279312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1</a:t>
            </a:fld>
            <a:endParaRPr lang="en-US" altLang="zh-TW" dirty="0"/>
          </a:p>
        </p:txBody>
      </p:sp>
    </p:spTree>
    <p:extLst>
      <p:ext uri="{BB962C8B-B14F-4D97-AF65-F5344CB8AC3E}">
        <p14:creationId xmlns:p14="http://schemas.microsoft.com/office/powerpoint/2010/main" val="2727702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2</a:t>
            </a:fld>
            <a:endParaRPr lang="en-US" altLang="zh-TW" dirty="0"/>
          </a:p>
        </p:txBody>
      </p:sp>
    </p:spTree>
    <p:extLst>
      <p:ext uri="{BB962C8B-B14F-4D97-AF65-F5344CB8AC3E}">
        <p14:creationId xmlns:p14="http://schemas.microsoft.com/office/powerpoint/2010/main" val="272770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
                <a:srgbClr val="FF0000"/>
              </a:buClr>
              <a:buSzPct val="100000"/>
              <a:buFont typeface="Frutiger 55 Roman" pitchFamily="34" charset="0"/>
              <a:buNone/>
              <a:tabLst/>
              <a:defRPr/>
            </a:pPr>
            <a:r>
              <a:rPr lang="en-US" dirty="0"/>
              <a:t>The Corporate Center works across every part of UBS providing and managing support and control functions for the business divisions and the Group in such areas as risk management and control, compliance, finance, legal, marketing and communications, funding, capital and balance sheet management, management of foreign currency earnings, human resources, information technology, operations, real estate and service centers.</a:t>
            </a:r>
          </a:p>
        </p:txBody>
      </p:sp>
      <p:sp>
        <p:nvSpPr>
          <p:cNvPr id="4" name="Slide Number Placeholder 3"/>
          <p:cNvSpPr>
            <a:spLocks noGrp="1"/>
          </p:cNvSpPr>
          <p:nvPr>
            <p:ph type="sldNum" sz="quarter" idx="10"/>
          </p:nvPr>
        </p:nvSpPr>
        <p:spPr/>
        <p:txBody>
          <a:bodyPr/>
          <a:lstStyle/>
          <a:p>
            <a:fld id="{2A45EEF0-2412-4E74-8042-71FA5C916756}" type="slidenum">
              <a:rPr lang="zh-TW" altLang="en-US" smtClean="0"/>
              <a:pPr/>
              <a:t>3</a:t>
            </a:fld>
            <a:endParaRPr lang="en-US" altLang="zh-TW" dirty="0"/>
          </a:p>
        </p:txBody>
      </p:sp>
    </p:spTree>
    <p:extLst>
      <p:ext uri="{BB962C8B-B14F-4D97-AF65-F5344CB8AC3E}">
        <p14:creationId xmlns:p14="http://schemas.microsoft.com/office/powerpoint/2010/main" val="1670571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S PGothic"/>
            </a:endParaRPr>
          </a:p>
        </p:txBody>
      </p:sp>
      <p:sp>
        <p:nvSpPr>
          <p:cNvPr id="4" name="Slide Number Placeholder 3"/>
          <p:cNvSpPr>
            <a:spLocks noGrp="1"/>
          </p:cNvSpPr>
          <p:nvPr>
            <p:ph type="sldNum" sz="quarter" idx="10"/>
          </p:nvPr>
        </p:nvSpPr>
        <p:spPr/>
        <p:txBody>
          <a:bodyPr/>
          <a:lstStyle/>
          <a:p>
            <a:fld id="{2A45EEF0-2412-4E74-8042-71FA5C916756}" type="slidenum">
              <a:rPr lang="en-GB" altLang="zh-TW" smtClean="0">
                <a:ea typeface="MS PGothic"/>
              </a:rPr>
              <a:pPr/>
              <a:t>4</a:t>
            </a:fld>
            <a:endParaRPr lang="en-GB" altLang="zh-TW" dirty="0">
              <a:ea typeface="MS PGothic"/>
            </a:endParaRPr>
          </a:p>
        </p:txBody>
      </p:sp>
    </p:spTree>
    <p:extLst>
      <p:ext uri="{BB962C8B-B14F-4D97-AF65-F5344CB8AC3E}">
        <p14:creationId xmlns:p14="http://schemas.microsoft.com/office/powerpoint/2010/main" val="160636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S PGothic"/>
            </a:endParaRPr>
          </a:p>
        </p:txBody>
      </p:sp>
      <p:sp>
        <p:nvSpPr>
          <p:cNvPr id="4" name="Slide Number Placeholder 3"/>
          <p:cNvSpPr>
            <a:spLocks noGrp="1"/>
          </p:cNvSpPr>
          <p:nvPr>
            <p:ph type="sldNum" sz="quarter" idx="10"/>
          </p:nvPr>
        </p:nvSpPr>
        <p:spPr/>
        <p:txBody>
          <a:bodyPr/>
          <a:lstStyle/>
          <a:p>
            <a:fld id="{2A45EEF0-2412-4E74-8042-71FA5C916756}" type="slidenum">
              <a:rPr lang="en-GB" altLang="zh-TW" smtClean="0">
                <a:ea typeface="MS PGothic"/>
              </a:rPr>
              <a:pPr/>
              <a:t>5</a:t>
            </a:fld>
            <a:endParaRPr lang="en-GB" altLang="zh-TW" dirty="0">
              <a:ea typeface="MS PGothic"/>
            </a:endParaRPr>
          </a:p>
        </p:txBody>
      </p:sp>
    </p:spTree>
    <p:extLst>
      <p:ext uri="{BB962C8B-B14F-4D97-AF65-F5344CB8AC3E}">
        <p14:creationId xmlns:p14="http://schemas.microsoft.com/office/powerpoint/2010/main" val="165006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S PGothic"/>
            </a:endParaRPr>
          </a:p>
        </p:txBody>
      </p:sp>
      <p:sp>
        <p:nvSpPr>
          <p:cNvPr id="4" name="Slide Number Placeholder 3"/>
          <p:cNvSpPr>
            <a:spLocks noGrp="1"/>
          </p:cNvSpPr>
          <p:nvPr>
            <p:ph type="sldNum" sz="quarter" idx="10"/>
          </p:nvPr>
        </p:nvSpPr>
        <p:spPr/>
        <p:txBody>
          <a:bodyPr/>
          <a:lstStyle/>
          <a:p>
            <a:fld id="{2A45EEF0-2412-4E74-8042-71FA5C916756}" type="slidenum">
              <a:rPr lang="en-GB" altLang="zh-TW" smtClean="0">
                <a:ea typeface="MS PGothic"/>
              </a:rPr>
              <a:pPr/>
              <a:t>6</a:t>
            </a:fld>
            <a:endParaRPr lang="en-GB" altLang="zh-TW" dirty="0">
              <a:ea typeface="MS PGothic"/>
            </a:endParaRPr>
          </a:p>
        </p:txBody>
      </p:sp>
    </p:spTree>
    <p:extLst>
      <p:ext uri="{BB962C8B-B14F-4D97-AF65-F5344CB8AC3E}">
        <p14:creationId xmlns:p14="http://schemas.microsoft.com/office/powerpoint/2010/main" val="1144423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S PGothic"/>
            </a:endParaRPr>
          </a:p>
        </p:txBody>
      </p:sp>
      <p:sp>
        <p:nvSpPr>
          <p:cNvPr id="4" name="Slide Number Placeholder 3"/>
          <p:cNvSpPr>
            <a:spLocks noGrp="1"/>
          </p:cNvSpPr>
          <p:nvPr>
            <p:ph type="sldNum" sz="quarter" idx="10"/>
          </p:nvPr>
        </p:nvSpPr>
        <p:spPr/>
        <p:txBody>
          <a:bodyPr/>
          <a:lstStyle/>
          <a:p>
            <a:fld id="{2A45EEF0-2412-4E74-8042-71FA5C916756}" type="slidenum">
              <a:rPr lang="en-GB" altLang="zh-TW" smtClean="0">
                <a:ea typeface="MS PGothic"/>
              </a:rPr>
              <a:pPr/>
              <a:t>7</a:t>
            </a:fld>
            <a:endParaRPr lang="en-GB" altLang="zh-TW" dirty="0">
              <a:ea typeface="MS PGothic"/>
            </a:endParaRPr>
          </a:p>
        </p:txBody>
      </p:sp>
    </p:spTree>
    <p:extLst>
      <p:ext uri="{BB962C8B-B14F-4D97-AF65-F5344CB8AC3E}">
        <p14:creationId xmlns:p14="http://schemas.microsoft.com/office/powerpoint/2010/main" val="175572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S PGothic"/>
            </a:endParaRPr>
          </a:p>
        </p:txBody>
      </p:sp>
      <p:sp>
        <p:nvSpPr>
          <p:cNvPr id="4" name="Slide Number Placeholder 3"/>
          <p:cNvSpPr>
            <a:spLocks noGrp="1"/>
          </p:cNvSpPr>
          <p:nvPr>
            <p:ph type="sldNum" sz="quarter" idx="10"/>
          </p:nvPr>
        </p:nvSpPr>
        <p:spPr/>
        <p:txBody>
          <a:bodyPr/>
          <a:lstStyle/>
          <a:p>
            <a:fld id="{2A45EEF0-2412-4E74-8042-71FA5C916756}" type="slidenum">
              <a:rPr lang="en-GB" altLang="zh-TW" smtClean="0">
                <a:ea typeface="MS PGothic"/>
              </a:rPr>
              <a:pPr/>
              <a:t>14</a:t>
            </a:fld>
            <a:endParaRPr lang="en-GB" altLang="zh-TW" dirty="0">
              <a:ea typeface="MS PGothic"/>
            </a:endParaRPr>
          </a:p>
        </p:txBody>
      </p:sp>
    </p:spTree>
    <p:extLst>
      <p:ext uri="{BB962C8B-B14F-4D97-AF65-F5344CB8AC3E}">
        <p14:creationId xmlns:p14="http://schemas.microsoft.com/office/powerpoint/2010/main" val="4707410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1.emf"/><Relationship Id="rId4" Type="http://schemas.openxmlformats.org/officeDocument/2006/relationships/tags" Target="../tags/tag5.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image" Target="../media/image1.emf"/><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slideMaster" Target="../slideMasters/slideMaster1.xml"/><Relationship Id="rId2" Type="http://schemas.openxmlformats.org/officeDocument/2006/relationships/tags" Target="../tags/tag67.xml"/><Relationship Id="rId16" Type="http://schemas.openxmlformats.org/officeDocument/2006/relationships/tags" Target="../tags/tag81.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image" Target="../media/image1.emf"/><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image" Target="../media/image1.emf"/><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3" Type="http://schemas.openxmlformats.org/officeDocument/2006/relationships/tags" Target="../tags/tag110.xml"/><Relationship Id="rId21" Type="http://schemas.openxmlformats.org/officeDocument/2006/relationships/tags" Target="../tags/tag12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1.emf"/><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slideMaster" Target="../slideMasters/slideMaster1.xml"/><Relationship Id="rId10" Type="http://schemas.openxmlformats.org/officeDocument/2006/relationships/tags" Target="../tags/tag117.xml"/><Relationship Id="rId19" Type="http://schemas.openxmlformats.org/officeDocument/2006/relationships/tags" Target="../tags/tag126.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136.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1.e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Master" Target="../slideMasters/slideMaster1.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slideMaster" Target="../slideMasters/slideMaster1.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1.emf"/><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5" name="CREATE DATE"/>
          <p:cNvSpPr>
            <a:spLocks noGrp="1"/>
          </p:cNvSpPr>
          <p:nvPr>
            <p:ph type="body" sz="quarter" idx="11" hasCustomPrompt="1"/>
            <p:custDataLst>
              <p:tags r:id="rId1"/>
            </p:custDataLst>
          </p:nvPr>
        </p:nvSpPr>
        <p:spPr>
          <a:xfrm>
            <a:off x="420624" y="7059168"/>
            <a:ext cx="3575304" cy="246221"/>
          </a:xfrm>
        </p:spPr>
        <p:txBody>
          <a:bodyPr>
            <a:spAutoFit/>
          </a:bodyPr>
          <a:lstStyle>
            <a:lvl1pPr marL="0" indent="0">
              <a:buNone/>
              <a:defRPr sz="1600"/>
            </a:lvl1pPr>
          </a:lstStyle>
          <a:p>
            <a:pPr lvl="0"/>
            <a:r>
              <a:rPr lang="en-GB" dirty="0"/>
              <a:t>&lt;&lt;COVER PAGE DATE&gt;&gt;</a:t>
            </a:r>
          </a:p>
        </p:txBody>
      </p:sp>
      <p:sp>
        <p:nvSpPr>
          <p:cNvPr id="3" name="PRESENTATION PRESENTER"/>
          <p:cNvSpPr>
            <a:spLocks noGrp="1"/>
          </p:cNvSpPr>
          <p:nvPr>
            <p:ph type="subTitle" idx="1" hasCustomPrompt="1"/>
            <p:custDataLst>
              <p:tags r:id="rId2"/>
            </p:custDataLst>
          </p:nvPr>
        </p:nvSpPr>
        <p:spPr>
          <a:xfrm>
            <a:off x="420624" y="4352544"/>
            <a:ext cx="4998747" cy="274320"/>
          </a:xfrm>
        </p:spPr>
        <p:txBody>
          <a:bodyPr lIns="0" tIns="0" rIns="0" bIns="0" anchor="t" anchorCtr="0">
            <a:noAutofit/>
          </a:bodyPr>
          <a:lstStyle>
            <a:lvl1pPr marL="0" indent="0" algn="l">
              <a:spcBef>
                <a:spcPts val="1800"/>
              </a:spcBef>
              <a:buNone/>
              <a:defRPr sz="1600" i="0" baseline="0">
                <a:solidFill>
                  <a:schemeClr val="tx1"/>
                </a:solidFill>
                <a:latin typeface="Arial"/>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GB" dirty="0"/>
              <a:t>&lt;&lt;Presentation presenter&gt;&gt;</a:t>
            </a:r>
          </a:p>
        </p:txBody>
      </p:sp>
      <p:sp>
        <p:nvSpPr>
          <p:cNvPr id="2" name="PRESENTATION TITLE"/>
          <p:cNvSpPr>
            <a:spLocks noGrp="1"/>
          </p:cNvSpPr>
          <p:nvPr>
            <p:ph type="ctrTitle" hasCustomPrompt="1"/>
            <p:custDataLst>
              <p:tags r:id="rId3"/>
            </p:custDataLst>
          </p:nvPr>
        </p:nvSpPr>
        <p:spPr>
          <a:xfrm>
            <a:off x="420624" y="2176272"/>
            <a:ext cx="8202168" cy="941832"/>
          </a:xfrm>
        </p:spPr>
        <p:txBody>
          <a:bodyPr lIns="0" tIns="0" rIns="0" bIns="0" anchor="b" anchorCtr="0">
            <a:noAutofit/>
          </a:bodyPr>
          <a:lstStyle>
            <a:lvl1pPr>
              <a:lnSpc>
                <a:spcPts val="4200"/>
              </a:lnSpc>
              <a:spcBef>
                <a:spcPts val="4200"/>
              </a:spcBef>
              <a:defRPr sz="4000" baseline="0">
                <a:solidFill>
                  <a:schemeClr val="tx1"/>
                </a:solidFill>
                <a:latin typeface="Frutiger 45 Light"/>
                <a:ea typeface="Arial Unicode MS" pitchFamily="34" charset="-128"/>
              </a:defRPr>
            </a:lvl1pPr>
          </a:lstStyle>
          <a:p>
            <a:r>
              <a:rPr lang="en-GB" dirty="0"/>
              <a:t>&lt;&lt;Keyline: short headline&gt;&gt;</a:t>
            </a:r>
          </a:p>
        </p:txBody>
      </p:sp>
      <p:sp>
        <p:nvSpPr>
          <p:cNvPr id="8" name="SECURITY TEXT"/>
          <p:cNvSpPr txBox="1">
            <a:spLocks/>
          </p:cNvSpPr>
          <p:nvPr userDrawn="1">
            <p:custDataLst>
              <p:tags r:id="rId4"/>
            </p:custDataLst>
          </p:nvPr>
        </p:nvSpPr>
        <p:spPr>
          <a:xfrm>
            <a:off x="7607808" y="742950"/>
            <a:ext cx="1993392" cy="184658"/>
          </a:xfrm>
          <a:prstGeom prst="rect">
            <a:avLst/>
          </a:prstGeom>
        </p:spPr>
        <p:txBody>
          <a:bodyPr vert="horz" wrap="square" lIns="73152" tIns="0" rIns="0" bIns="0" rtlCol="0" anchor="b" anchorCtr="0">
            <a:spAutoFit/>
          </a:bodyPr>
          <a:lstStyle>
            <a:lvl1pPr marL="0" indent="0" algn="l" defTabSz="1005505" rtl="0" eaLnBrk="1" latinLnBrk="0" hangingPunct="1">
              <a:spcBef>
                <a:spcPct val="20000"/>
              </a:spcBef>
              <a:buSzPct val="120000"/>
              <a:buFont typeface="Symbol" pitchFamily="18" charset="2"/>
              <a:buNone/>
              <a:defRPr sz="1200" b="0" kern="1200" baseline="0">
                <a:solidFill>
                  <a:schemeClr val="tx1"/>
                </a:solidFill>
                <a:latin typeface="+mn-lt"/>
                <a:ea typeface="+mn-ea"/>
                <a:cs typeface="+mn-cs"/>
              </a:defRPr>
            </a:lvl1pPr>
            <a:lvl2pPr marL="816973" indent="-314218"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2pPr>
            <a:lvl3pPr marL="1256881"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3pPr>
            <a:lvl4pPr marL="1759633"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4pPr>
            <a:lvl5pPr marL="2262384"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5pPr>
            <a:lvl6pPr marL="2765137"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67890"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0641"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73393"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r"/>
            <a:r>
              <a:rPr lang="en-GB" dirty="0">
                <a:latin typeface="Arial"/>
                <a:ea typeface="MS PGothic"/>
              </a:rPr>
              <a:t>Public</a:t>
            </a:r>
          </a:p>
        </p:txBody>
      </p:sp>
      <p:sp>
        <p:nvSpPr>
          <p:cNvPr id="6" name="PRESENTATION INFOLINE"/>
          <p:cNvSpPr>
            <a:spLocks noGrp="1"/>
          </p:cNvSpPr>
          <p:nvPr>
            <p:ph type="body" sz="quarter" idx="12" hasCustomPrompt="1"/>
            <p:custDataLst>
              <p:tags r:id="rId5"/>
            </p:custDataLst>
          </p:nvPr>
        </p:nvSpPr>
        <p:spPr>
          <a:xfrm>
            <a:off x="420624" y="3474720"/>
            <a:ext cx="8202168" cy="342900"/>
          </a:xfrm>
        </p:spPr>
        <p:txBody>
          <a:bodyPr/>
          <a:lstStyle>
            <a:lvl1pPr marL="0" marR="0" indent="0" algn="l" defTabSz="1005505" rtl="0" eaLnBrk="1" fontAlgn="auto" latinLnBrk="0" hangingPunct="1">
              <a:lnSpc>
                <a:spcPts val="2200"/>
              </a:lnSpc>
              <a:spcBef>
                <a:spcPts val="1800"/>
              </a:spcBef>
              <a:spcAft>
                <a:spcPts val="0"/>
              </a:spcAft>
              <a:buClr>
                <a:schemeClr val="tx2"/>
              </a:buClr>
              <a:buSzPct val="100000"/>
              <a:buFont typeface="Symbol" pitchFamily="18" charset="2"/>
              <a:buNone/>
              <a:tabLst/>
              <a:defRPr sz="1800">
                <a:latin typeface="Times New Roman"/>
              </a:defRPr>
            </a:lvl1pPr>
            <a:lvl2pPr marL="234950" indent="0">
              <a:buNone/>
              <a:defRPr/>
            </a:lvl2pPr>
            <a:lvl3pPr marL="457200" indent="0">
              <a:buNone/>
              <a:defRPr/>
            </a:lvl3pPr>
            <a:lvl4pPr marL="692150" indent="0">
              <a:buNone/>
              <a:defRPr/>
            </a:lvl4pPr>
            <a:lvl5pPr marL="914400" indent="0">
              <a:buNone/>
              <a:defRPr/>
            </a:lvl5pPr>
          </a:lstStyle>
          <a:p>
            <a:pPr marL="0" marR="0" lvl="0" indent="0" algn="l" defTabSz="1005505" rtl="0" eaLnBrk="1" fontAlgn="auto" latinLnBrk="0" hangingPunct="1">
              <a:lnSpc>
                <a:spcPct val="100000"/>
              </a:lnSpc>
              <a:spcBef>
                <a:spcPts val="1400"/>
              </a:spcBef>
              <a:spcAft>
                <a:spcPts val="0"/>
              </a:spcAft>
              <a:buClr>
                <a:schemeClr val="tx2"/>
              </a:buClr>
              <a:buSzPct val="100000"/>
              <a:buFont typeface="Symbol" pitchFamily="18" charset="2"/>
              <a:buNone/>
              <a:tabLst/>
              <a:defRPr/>
            </a:pPr>
            <a:r>
              <a:rPr lang="en-GB" altLang="zh-TW" sz="2000" kern="0" dirty="0">
                <a:latin typeface="UBSHeadline" panose="02040503080702040204" pitchFamily="18" charset="0"/>
              </a:rPr>
              <a:t>&lt;&lt;</a:t>
            </a:r>
            <a:r>
              <a:rPr lang="en-GB" altLang="zh-TW" sz="2000" kern="0" dirty="0" err="1">
                <a:latin typeface="UBSHeadline" panose="02040503080702040204" pitchFamily="18" charset="0"/>
              </a:rPr>
              <a:t>Infoline</a:t>
            </a:r>
            <a:r>
              <a:rPr lang="en-GB" altLang="zh-TW" sz="2000" kern="0" dirty="0">
                <a:latin typeface="UBSHeadline" panose="02040503080702040204" pitchFamily="18" charset="0"/>
              </a:rPr>
              <a:t>: presentation description&gt;&gt;</a:t>
            </a:r>
          </a:p>
        </p:txBody>
      </p:sp>
      <p:sp>
        <p:nvSpPr>
          <p:cNvPr id="7" name="PRESENTATION PRESENTER FUNCTION"/>
          <p:cNvSpPr>
            <a:spLocks noGrp="1"/>
          </p:cNvSpPr>
          <p:nvPr>
            <p:ph type="body" sz="quarter" idx="10" hasCustomPrompt="1"/>
            <p:custDataLst>
              <p:tags r:id="rId6"/>
            </p:custDataLst>
          </p:nvPr>
        </p:nvSpPr>
        <p:spPr>
          <a:xfrm>
            <a:off x="422159" y="4599432"/>
            <a:ext cx="4999789" cy="274320"/>
          </a:xfrm>
        </p:spPr>
        <p:txBody>
          <a:bodyPr lIns="0" rIns="0">
            <a:noAutofit/>
          </a:bodyPr>
          <a:lstStyle>
            <a:lvl1pPr marL="0" indent="0">
              <a:spcBef>
                <a:spcPts val="1800"/>
              </a:spcBef>
              <a:buNone/>
              <a:defRPr sz="1600" i="0" baseline="0">
                <a:solidFill>
                  <a:schemeClr val="tx1"/>
                </a:solidFill>
                <a:latin typeface="Arial"/>
              </a:defRPr>
            </a:lvl1pPr>
          </a:lstStyle>
          <a:p>
            <a:pPr lvl="0"/>
            <a:r>
              <a:rPr lang="en-GB" dirty="0"/>
              <a:t>&lt;&lt;Presenter function&gt;&gt;</a:t>
            </a:r>
          </a:p>
        </p:txBody>
      </p:sp>
      <p:sp>
        <p:nvSpPr>
          <p:cNvPr id="4" name="DraftStamp" hidden="1"/>
          <p:cNvSpPr txBox="1"/>
          <p:nvPr userDrawn="1">
            <p:custDataLst>
              <p:tags r:id="rId7"/>
            </p:custDataLst>
          </p:nvPr>
        </p:nvSpPr>
        <p:spPr>
          <a:xfrm>
            <a:off x="7772400" y="9017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9" name="Picture 8"/>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429768" y="566928"/>
            <a:ext cx="1108260" cy="4050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2x2">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C04BB5FE-21AD-4A47-B7F8-7792A0111F81}" type="slidenum">
              <a:rPr lang="en-GB" sz="700" smtClean="0">
                <a:ea typeface="MS PGothic"/>
              </a:rPr>
              <a:pPr algn="r"/>
              <a:t>‹#›</a:t>
            </a:fld>
            <a:endParaRPr lang="en-GB" sz="700" dirty="0">
              <a:ea typeface="MS PGothic"/>
            </a:endParaRPr>
          </a:p>
        </p:txBody>
      </p:sp>
      <p:sp>
        <p:nvSpPr>
          <p:cNvPr id="19" name="LAYOUT SOURCE"/>
          <p:cNvSpPr>
            <a:spLocks noGrp="1"/>
          </p:cNvSpPr>
          <p:nvPr>
            <p:ph type="body" idx="24" hasCustomPrompt="1"/>
            <p:custDataLst>
              <p:tags r:id="rId1"/>
            </p:custDataLst>
          </p:nvPr>
        </p:nvSpPr>
        <p:spPr>
          <a:xfrm>
            <a:off x="5157216" y="6254499"/>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7" name="LAYOUT BODY"/>
          <p:cNvSpPr>
            <a:spLocks noGrp="1"/>
          </p:cNvSpPr>
          <p:nvPr>
            <p:ph idx="22"/>
            <p:custDataLst>
              <p:tags r:id="rId2"/>
            </p:custDataLst>
          </p:nvPr>
        </p:nvSpPr>
        <p:spPr>
          <a:xfrm>
            <a:off x="5157216"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LAYOUT HEADER"/>
          <p:cNvSpPr>
            <a:spLocks noGrp="1"/>
          </p:cNvSpPr>
          <p:nvPr>
            <p:ph type="body" idx="23" hasCustomPrompt="1"/>
            <p:custDataLst>
              <p:tags r:id="rId3"/>
            </p:custDataLst>
          </p:nvPr>
        </p:nvSpPr>
        <p:spPr>
          <a:xfrm>
            <a:off x="5157216" y="4059936"/>
            <a:ext cx="4434840" cy="356616"/>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2" name="LAYOUT SOURCE"/>
          <p:cNvSpPr>
            <a:spLocks noGrp="1"/>
          </p:cNvSpPr>
          <p:nvPr>
            <p:ph type="body" idx="18" hasCustomPrompt="1"/>
            <p:custDataLst>
              <p:tags r:id="rId4"/>
            </p:custDataLst>
          </p:nvPr>
        </p:nvSpPr>
        <p:spPr>
          <a:xfrm>
            <a:off x="5157216" y="3694180"/>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8" name="LAYOUT BODY"/>
          <p:cNvSpPr>
            <a:spLocks noGrp="1"/>
          </p:cNvSpPr>
          <p:nvPr>
            <p:ph idx="16"/>
            <p:custDataLst>
              <p:tags r:id="rId5"/>
            </p:custDataLst>
          </p:nvPr>
        </p:nvSpPr>
        <p:spPr>
          <a:xfrm>
            <a:off x="5157216"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7" name="LAYOUT HEADER"/>
          <p:cNvSpPr>
            <a:spLocks noGrp="1"/>
          </p:cNvSpPr>
          <p:nvPr>
            <p:ph type="body" idx="25" hasCustomPrompt="1"/>
            <p:custDataLst>
              <p:tags r:id="rId6"/>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6" name="LAYOUT SOURCE"/>
          <p:cNvSpPr>
            <a:spLocks noGrp="1"/>
          </p:cNvSpPr>
          <p:nvPr>
            <p:ph type="body" idx="21" hasCustomPrompt="1"/>
            <p:custDataLst>
              <p:tags r:id="rId7"/>
            </p:custDataLst>
          </p:nvPr>
        </p:nvSpPr>
        <p:spPr>
          <a:xfrm>
            <a:off x="420624" y="6254499"/>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3" name="LAYOUT BODY"/>
          <p:cNvSpPr>
            <a:spLocks noGrp="1"/>
          </p:cNvSpPr>
          <p:nvPr>
            <p:ph idx="19"/>
            <p:custDataLst>
              <p:tags r:id="rId8"/>
            </p:custDataLst>
          </p:nvPr>
        </p:nvSpPr>
        <p:spPr>
          <a:xfrm>
            <a:off x="420624"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9" name="LAYOUT HEADER"/>
          <p:cNvSpPr>
            <a:spLocks noGrp="1"/>
          </p:cNvSpPr>
          <p:nvPr>
            <p:ph type="body" idx="26" hasCustomPrompt="1"/>
            <p:custDataLst>
              <p:tags r:id="rId9"/>
            </p:custDataLst>
          </p:nvPr>
        </p:nvSpPr>
        <p:spPr>
          <a:xfrm>
            <a:off x="420624" y="4059935"/>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4" name="LAYOUT SOURCE"/>
          <p:cNvSpPr>
            <a:spLocks noGrp="1"/>
          </p:cNvSpPr>
          <p:nvPr>
            <p:ph type="body" idx="15" hasCustomPrompt="1"/>
            <p:custDataLst>
              <p:tags r:id="rId10"/>
            </p:custDataLst>
          </p:nvPr>
        </p:nvSpPr>
        <p:spPr>
          <a:xfrm>
            <a:off x="420624" y="3694180"/>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11"/>
            </p:custDataLst>
          </p:nvPr>
        </p:nvSpPr>
        <p:spPr>
          <a:xfrm>
            <a:off x="420624"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8" name="LAYOUT HEADER"/>
          <p:cNvSpPr>
            <a:spLocks noGrp="1"/>
          </p:cNvSpPr>
          <p:nvPr>
            <p:ph type="body" idx="14" hasCustomPrompt="1"/>
            <p:custDataLst>
              <p:tags r:id="rId12"/>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66" name="THIN BLUE LINE"/>
          <p:cNvCxnSpPr/>
          <p:nvPr/>
        </p:nvCxnSpPr>
        <p:spPr>
          <a:xfrm>
            <a:off x="420623"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3"/>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20" name="DOCUMENT ID" hidden="1"/>
          <p:cNvSpPr txBox="1"/>
          <p:nvPr userDrawn="1">
            <p:custDataLst>
              <p:tags r:id="rId1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21" name="PXP_GRIDLINES" hidden="1"/>
          <p:cNvGrpSpPr/>
          <p:nvPr userDrawn="1"/>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16"/>
            </p:custDataLst>
          </p:nvPr>
        </p:nvPicPr>
        <p:blipFill>
          <a:blip r:embed="rId18"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2x(1 and 2)">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7CCF9807-4BDC-4D68-8676-381180632DE6}" type="slidenum">
              <a:rPr lang="en-GB" sz="700" smtClean="0">
                <a:ea typeface="MS PGothic"/>
              </a:rPr>
              <a:pPr algn="r"/>
              <a:t>‹#›</a:t>
            </a:fld>
            <a:endParaRPr lang="en-GB" sz="700" dirty="0">
              <a:ea typeface="MS PGothic"/>
            </a:endParaRPr>
          </a:p>
        </p:txBody>
      </p:sp>
      <p:sp>
        <p:nvSpPr>
          <p:cNvPr id="19" name="LAYOUT SOURCE"/>
          <p:cNvSpPr>
            <a:spLocks noGrp="1"/>
          </p:cNvSpPr>
          <p:nvPr>
            <p:ph type="body" idx="24" hasCustomPrompt="1"/>
            <p:custDataLst>
              <p:tags r:id="rId1"/>
            </p:custDataLst>
          </p:nvPr>
        </p:nvSpPr>
        <p:spPr>
          <a:xfrm>
            <a:off x="5157216" y="6254499"/>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7" name="LAYOUT BODY"/>
          <p:cNvSpPr>
            <a:spLocks noGrp="1"/>
          </p:cNvSpPr>
          <p:nvPr>
            <p:ph idx="22"/>
            <p:custDataLst>
              <p:tags r:id="rId2"/>
            </p:custDataLst>
          </p:nvPr>
        </p:nvSpPr>
        <p:spPr>
          <a:xfrm>
            <a:off x="5157216"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0" name="LAYOUT HEADER"/>
          <p:cNvSpPr>
            <a:spLocks noGrp="1"/>
          </p:cNvSpPr>
          <p:nvPr>
            <p:ph type="body" idx="26" hasCustomPrompt="1"/>
            <p:custDataLst>
              <p:tags r:id="rId3"/>
            </p:custDataLst>
          </p:nvPr>
        </p:nvSpPr>
        <p:spPr>
          <a:xfrm>
            <a:off x="5157216" y="4059935"/>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2" name="LAYOUT SOURCE"/>
          <p:cNvSpPr>
            <a:spLocks noGrp="1"/>
          </p:cNvSpPr>
          <p:nvPr>
            <p:ph type="body" idx="18" hasCustomPrompt="1"/>
            <p:custDataLst>
              <p:tags r:id="rId4"/>
            </p:custDataLst>
          </p:nvPr>
        </p:nvSpPr>
        <p:spPr>
          <a:xfrm>
            <a:off x="5157216" y="3694180"/>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8" name="LAYOUT BODY"/>
          <p:cNvSpPr>
            <a:spLocks noGrp="1"/>
          </p:cNvSpPr>
          <p:nvPr>
            <p:ph idx="16"/>
            <p:custDataLst>
              <p:tags r:id="rId5"/>
            </p:custDataLst>
          </p:nvPr>
        </p:nvSpPr>
        <p:spPr>
          <a:xfrm>
            <a:off x="5157216"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8" name="LAYOUT HEADER"/>
          <p:cNvSpPr>
            <a:spLocks noGrp="1"/>
          </p:cNvSpPr>
          <p:nvPr>
            <p:ph type="body" idx="25" hasCustomPrompt="1"/>
            <p:custDataLst>
              <p:tags r:id="rId6"/>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6" name="LAYOUT SOURCE"/>
          <p:cNvSpPr>
            <a:spLocks noGrp="1"/>
          </p:cNvSpPr>
          <p:nvPr>
            <p:ph type="body" idx="21" hasCustomPrompt="1"/>
            <p:custDataLst>
              <p:tags r:id="rId7"/>
            </p:custDataLst>
          </p:nvPr>
        </p:nvSpPr>
        <p:spPr>
          <a:xfrm>
            <a:off x="420624" y="6254499"/>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8"/>
            </p:custDataLst>
          </p:nvPr>
        </p:nvSpPr>
        <p:spPr>
          <a:xfrm>
            <a:off x="420624"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7" name="LAYOUT HEADER"/>
          <p:cNvSpPr>
            <a:spLocks noGrp="1"/>
          </p:cNvSpPr>
          <p:nvPr>
            <p:ph type="body" idx="14" hasCustomPrompt="1"/>
            <p:custDataLst>
              <p:tags r:id="rId9"/>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0"/>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18" name="DOCUMENT ID" hidden="1"/>
          <p:cNvSpPr txBox="1"/>
          <p:nvPr userDrawn="1">
            <p:custDataLst>
              <p:tags r:id="rId1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15" name="PXP_GRIDLINES" hidden="1"/>
          <p:cNvGrpSpPr/>
          <p:nvPr userDrawn="1"/>
        </p:nvGrpSpPr>
        <p:grpSpPr>
          <a:xfrm>
            <a:off x="-30640" y="0"/>
            <a:ext cx="10093083" cy="7543800"/>
            <a:chOff x="-30640" y="0"/>
            <a:chExt cx="10093083" cy="7543800"/>
          </a:xfrm>
        </p:grpSpPr>
        <p:cxnSp>
          <p:nvCxnSpPr>
            <p:cNvPr id="20" name="Straight Connector 19"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2x(2 and 1)">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EB71FFF7-9F05-4969-ABC0-23146D694E35}" type="slidenum">
              <a:rPr lang="en-GB" sz="700" smtClean="0">
                <a:ea typeface="MS PGothic"/>
              </a:rPr>
              <a:pPr algn="r"/>
              <a:t>‹#›</a:t>
            </a:fld>
            <a:endParaRPr lang="en-GB" sz="700" dirty="0">
              <a:ea typeface="MS PGothic"/>
            </a:endParaRPr>
          </a:p>
        </p:txBody>
      </p:sp>
      <p:sp>
        <p:nvSpPr>
          <p:cNvPr id="16" name="LAYOUT SOURCE"/>
          <p:cNvSpPr>
            <a:spLocks noGrp="1"/>
          </p:cNvSpPr>
          <p:nvPr>
            <p:ph type="body" idx="21" hasCustomPrompt="1"/>
            <p:custDataLst>
              <p:tags r:id="rId1"/>
            </p:custDataLst>
          </p:nvPr>
        </p:nvSpPr>
        <p:spPr>
          <a:xfrm>
            <a:off x="420624" y="6254499"/>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3" name="LAYOUT BODY"/>
          <p:cNvSpPr>
            <a:spLocks noGrp="1"/>
          </p:cNvSpPr>
          <p:nvPr>
            <p:ph idx="19"/>
            <p:custDataLst>
              <p:tags r:id="rId2"/>
            </p:custDataLst>
          </p:nvPr>
        </p:nvSpPr>
        <p:spPr>
          <a:xfrm>
            <a:off x="420624"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7" name="LAYOUT HEADER"/>
          <p:cNvSpPr>
            <a:spLocks noGrp="1"/>
          </p:cNvSpPr>
          <p:nvPr>
            <p:ph type="body" idx="26" hasCustomPrompt="1"/>
            <p:custDataLst>
              <p:tags r:id="rId3"/>
            </p:custDataLst>
          </p:nvPr>
        </p:nvSpPr>
        <p:spPr>
          <a:xfrm>
            <a:off x="420624" y="4059935"/>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9" name="LAYOUT SOURCE"/>
          <p:cNvSpPr>
            <a:spLocks noGrp="1"/>
          </p:cNvSpPr>
          <p:nvPr>
            <p:ph type="body" idx="24" hasCustomPrompt="1"/>
            <p:custDataLst>
              <p:tags r:id="rId4"/>
            </p:custDataLst>
          </p:nvPr>
        </p:nvSpPr>
        <p:spPr>
          <a:xfrm>
            <a:off x="5157216" y="6254499"/>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8" name="LAYOUT BODY"/>
          <p:cNvSpPr>
            <a:spLocks noGrp="1"/>
          </p:cNvSpPr>
          <p:nvPr>
            <p:ph idx="16"/>
            <p:custDataLst>
              <p:tags r:id="rId5"/>
            </p:custDataLst>
          </p:nvPr>
        </p:nvSpPr>
        <p:spPr>
          <a:xfrm>
            <a:off x="5157216"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6" name="LAYOUT HEADER"/>
          <p:cNvSpPr>
            <a:spLocks noGrp="1"/>
          </p:cNvSpPr>
          <p:nvPr>
            <p:ph type="body" idx="25" hasCustomPrompt="1"/>
            <p:custDataLst>
              <p:tags r:id="rId6"/>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4" name="LAYOUT SOURCE"/>
          <p:cNvSpPr>
            <a:spLocks noGrp="1"/>
          </p:cNvSpPr>
          <p:nvPr>
            <p:ph type="body" idx="15" hasCustomPrompt="1"/>
            <p:custDataLst>
              <p:tags r:id="rId7"/>
            </p:custDataLst>
          </p:nvPr>
        </p:nvSpPr>
        <p:spPr>
          <a:xfrm>
            <a:off x="420624" y="3694180"/>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8"/>
            </p:custDataLst>
          </p:nvPr>
        </p:nvSpPr>
        <p:spPr>
          <a:xfrm>
            <a:off x="420624"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5" name="LAYOUT HEADER"/>
          <p:cNvSpPr>
            <a:spLocks noGrp="1"/>
          </p:cNvSpPr>
          <p:nvPr>
            <p:ph type="body" idx="14" hasCustomPrompt="1"/>
            <p:custDataLst>
              <p:tags r:id="rId9"/>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PAGE HEADING"/>
          <p:cNvSpPr>
            <a:spLocks noGrp="1"/>
          </p:cNvSpPr>
          <p:nvPr>
            <p:ph type="title" hasCustomPrompt="1"/>
            <p:custDataLst>
              <p:tags r:id="rId10"/>
            </p:custDataLst>
          </p:nvPr>
        </p:nvSpPr>
        <p:spPr>
          <a:xfrm>
            <a:off x="420623"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17" name="DOCUMENT ID" hidden="1"/>
          <p:cNvSpPr txBox="1"/>
          <p:nvPr userDrawn="1">
            <p:custDataLst>
              <p:tags r:id="rId1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15" name="PXP_GRIDLINES" hidden="1"/>
          <p:cNvGrpSpPr/>
          <p:nvPr userDrawn="1"/>
        </p:nvGrpSpPr>
        <p:grpSpPr>
          <a:xfrm>
            <a:off x="-30640" y="0"/>
            <a:ext cx="10093083" cy="7543800"/>
            <a:chOff x="-30640" y="0"/>
            <a:chExt cx="10093083" cy="7543800"/>
          </a:xfrm>
        </p:grpSpPr>
        <p:cxnSp>
          <p:nvCxnSpPr>
            <p:cNvPr id="18" name="Straight Connector 1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3x2">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86A79529-9704-412A-9627-88623531B893}" type="slidenum">
              <a:rPr lang="en-GB" sz="700" smtClean="0">
                <a:ea typeface="MS PGothic"/>
              </a:rPr>
              <a:pPr algn="r"/>
              <a:t>‹#›</a:t>
            </a:fld>
            <a:endParaRPr lang="en-GB" sz="700" dirty="0">
              <a:ea typeface="MS PGothic"/>
            </a:endParaRPr>
          </a:p>
        </p:txBody>
      </p:sp>
      <p:sp>
        <p:nvSpPr>
          <p:cNvPr id="25" name="LAYOUT SOURCE"/>
          <p:cNvSpPr>
            <a:spLocks noGrp="1"/>
          </p:cNvSpPr>
          <p:nvPr>
            <p:ph type="body" idx="30" hasCustomPrompt="1"/>
            <p:custDataLst>
              <p:tags r:id="rId1"/>
            </p:custDataLst>
          </p:nvPr>
        </p:nvSpPr>
        <p:spPr>
          <a:xfrm>
            <a:off x="6729984" y="6254499"/>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23" name="LAYOUT BODY"/>
          <p:cNvSpPr>
            <a:spLocks noGrp="1"/>
          </p:cNvSpPr>
          <p:nvPr>
            <p:ph idx="28"/>
            <p:custDataLst>
              <p:tags r:id="rId2"/>
            </p:custDataLst>
          </p:nvPr>
        </p:nvSpPr>
        <p:spPr>
          <a:xfrm>
            <a:off x="6729984" y="441655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8" name="LAYOUT HEADER"/>
          <p:cNvSpPr>
            <a:spLocks noGrp="1"/>
          </p:cNvSpPr>
          <p:nvPr>
            <p:ph type="body" idx="35" hasCustomPrompt="1"/>
            <p:custDataLst>
              <p:tags r:id="rId3"/>
            </p:custDataLst>
          </p:nvPr>
        </p:nvSpPr>
        <p:spPr>
          <a:xfrm>
            <a:off x="6729984" y="4059935"/>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22" name="LAYOUT SOURCE"/>
          <p:cNvSpPr>
            <a:spLocks noGrp="1"/>
          </p:cNvSpPr>
          <p:nvPr>
            <p:ph type="body" idx="27" hasCustomPrompt="1"/>
            <p:custDataLst>
              <p:tags r:id="rId4"/>
            </p:custDataLst>
          </p:nvPr>
        </p:nvSpPr>
        <p:spPr>
          <a:xfrm>
            <a:off x="3575304" y="6254499"/>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20" name="LAYOUT BODY"/>
          <p:cNvSpPr>
            <a:spLocks noGrp="1"/>
          </p:cNvSpPr>
          <p:nvPr>
            <p:ph idx="25"/>
            <p:custDataLst>
              <p:tags r:id="rId5"/>
            </p:custDataLst>
          </p:nvPr>
        </p:nvSpPr>
        <p:spPr>
          <a:xfrm>
            <a:off x="3575304" y="441655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7" name="LAYOUT HEADER"/>
          <p:cNvSpPr>
            <a:spLocks noGrp="1"/>
          </p:cNvSpPr>
          <p:nvPr>
            <p:ph type="body" idx="34" hasCustomPrompt="1"/>
            <p:custDataLst>
              <p:tags r:id="rId6"/>
            </p:custDataLst>
          </p:nvPr>
        </p:nvSpPr>
        <p:spPr>
          <a:xfrm>
            <a:off x="3575304" y="4059935"/>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9" name="LAYOUT SOURCE"/>
          <p:cNvSpPr>
            <a:spLocks noGrp="1"/>
          </p:cNvSpPr>
          <p:nvPr>
            <p:ph type="body" idx="24" hasCustomPrompt="1"/>
            <p:custDataLst>
              <p:tags r:id="rId7"/>
            </p:custDataLst>
          </p:nvPr>
        </p:nvSpPr>
        <p:spPr>
          <a:xfrm>
            <a:off x="420624" y="6254499"/>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7" name="LAYOUT BODY"/>
          <p:cNvSpPr>
            <a:spLocks noGrp="1"/>
          </p:cNvSpPr>
          <p:nvPr>
            <p:ph idx="22"/>
            <p:custDataLst>
              <p:tags r:id="rId8"/>
            </p:custDataLst>
          </p:nvPr>
        </p:nvSpPr>
        <p:spPr>
          <a:xfrm>
            <a:off x="420624" y="441655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6" name="LAYOUT HEADER"/>
          <p:cNvSpPr>
            <a:spLocks noGrp="1"/>
          </p:cNvSpPr>
          <p:nvPr>
            <p:ph type="body" idx="33" hasCustomPrompt="1"/>
            <p:custDataLst>
              <p:tags r:id="rId9"/>
            </p:custDataLst>
          </p:nvPr>
        </p:nvSpPr>
        <p:spPr>
          <a:xfrm>
            <a:off x="420624" y="4059935"/>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6" name="LAYOUT SOURCE"/>
          <p:cNvSpPr>
            <a:spLocks noGrp="1"/>
          </p:cNvSpPr>
          <p:nvPr>
            <p:ph type="body" idx="21" hasCustomPrompt="1"/>
            <p:custDataLst>
              <p:tags r:id="rId10"/>
            </p:custDataLst>
          </p:nvPr>
        </p:nvSpPr>
        <p:spPr>
          <a:xfrm>
            <a:off x="6729984" y="3694180"/>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3" name="LAYOUT BODY"/>
          <p:cNvSpPr>
            <a:spLocks noGrp="1"/>
          </p:cNvSpPr>
          <p:nvPr>
            <p:ph idx="19"/>
            <p:custDataLst>
              <p:tags r:id="rId11"/>
            </p:custDataLst>
          </p:nvPr>
        </p:nvSpPr>
        <p:spPr>
          <a:xfrm>
            <a:off x="6729984" y="185623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 name="LAYOUT HEADER"/>
          <p:cNvSpPr>
            <a:spLocks noGrp="1"/>
          </p:cNvSpPr>
          <p:nvPr>
            <p:ph type="body" idx="32" hasCustomPrompt="1"/>
            <p:custDataLst>
              <p:tags r:id="rId12"/>
            </p:custDataLst>
          </p:nvPr>
        </p:nvSpPr>
        <p:spPr>
          <a:xfrm>
            <a:off x="672998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2" name="LAYOUT SOURCE"/>
          <p:cNvSpPr>
            <a:spLocks noGrp="1"/>
          </p:cNvSpPr>
          <p:nvPr>
            <p:ph type="body" idx="18" hasCustomPrompt="1"/>
            <p:custDataLst>
              <p:tags r:id="rId13"/>
            </p:custDataLst>
          </p:nvPr>
        </p:nvSpPr>
        <p:spPr>
          <a:xfrm>
            <a:off x="3575304" y="3694180"/>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8" name="LAYOUT BODY"/>
          <p:cNvSpPr>
            <a:spLocks noGrp="1"/>
          </p:cNvSpPr>
          <p:nvPr>
            <p:ph idx="16"/>
            <p:custDataLst>
              <p:tags r:id="rId14"/>
            </p:custDataLst>
          </p:nvPr>
        </p:nvSpPr>
        <p:spPr>
          <a:xfrm>
            <a:off x="3575304" y="185623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4" name="LAYOUT HEADER"/>
          <p:cNvSpPr>
            <a:spLocks noGrp="1"/>
          </p:cNvSpPr>
          <p:nvPr>
            <p:ph type="body" idx="31" hasCustomPrompt="1"/>
            <p:custDataLst>
              <p:tags r:id="rId15"/>
            </p:custDataLst>
          </p:nvPr>
        </p:nvSpPr>
        <p:spPr>
          <a:xfrm>
            <a:off x="357530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4" name="LAYOUT SOURCE"/>
          <p:cNvSpPr>
            <a:spLocks noGrp="1"/>
          </p:cNvSpPr>
          <p:nvPr>
            <p:ph type="body" idx="15" hasCustomPrompt="1"/>
            <p:custDataLst>
              <p:tags r:id="rId16"/>
            </p:custDataLst>
          </p:nvPr>
        </p:nvSpPr>
        <p:spPr>
          <a:xfrm>
            <a:off x="420624" y="3694180"/>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17"/>
            </p:custDataLst>
          </p:nvPr>
        </p:nvSpPr>
        <p:spPr>
          <a:xfrm>
            <a:off x="420624" y="185623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3" name="LAYOUT HEADER"/>
          <p:cNvSpPr>
            <a:spLocks noGrp="1"/>
          </p:cNvSpPr>
          <p:nvPr>
            <p:ph type="body" idx="14" hasCustomPrompt="1"/>
            <p:custDataLst>
              <p:tags r:id="rId18"/>
            </p:custDataLst>
          </p:nvPr>
        </p:nvSpPr>
        <p:spPr>
          <a:xfrm>
            <a:off x="42062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7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AGE HEADING"/>
          <p:cNvSpPr>
            <a:spLocks noGrp="1"/>
          </p:cNvSpPr>
          <p:nvPr>
            <p:ph type="title" hasCustomPrompt="1"/>
            <p:custDataLst>
              <p:tags r:id="rId19"/>
            </p:custDataLst>
          </p:nvPr>
        </p:nvSpPr>
        <p:spPr>
          <a:xfrm>
            <a:off x="420623"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26" name="DOCUMENT ID" hidden="1"/>
          <p:cNvSpPr txBox="1"/>
          <p:nvPr userDrawn="1">
            <p:custDataLst>
              <p:tags r:id="rId20"/>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24" name="PXP_GRIDLINES" hidden="1"/>
          <p:cNvGrpSpPr/>
          <p:nvPr userDrawn="1"/>
        </p:nvGrpSpPr>
        <p:grpSpPr>
          <a:xfrm>
            <a:off x="-30640" y="0"/>
            <a:ext cx="10093083" cy="7543800"/>
            <a:chOff x="-30640" y="0"/>
            <a:chExt cx="10093083" cy="7543800"/>
          </a:xfrm>
        </p:grpSpPr>
        <p:cxnSp>
          <p:nvCxnSpPr>
            <p:cNvPr id="27" name="Straight Connector 26"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21"/>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22"/>
            </p:custDataLst>
          </p:nvPr>
        </p:nvPicPr>
        <p:blipFill>
          <a:blip r:embed="rId24"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age">
    <p:spTree>
      <p:nvGrpSpPr>
        <p:cNvPr id="1" name=""/>
        <p:cNvGrpSpPr/>
        <p:nvPr/>
      </p:nvGrpSpPr>
      <p:grpSpPr>
        <a:xfrm>
          <a:off x="0" y="0"/>
          <a:ext cx="0" cy="0"/>
          <a:chOff x="0" y="0"/>
          <a:chExt cx="0" cy="0"/>
        </a:xfrm>
      </p:grpSpPr>
      <p:sp>
        <p:nvSpPr>
          <p:cNvPr id="3"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FD2363B6-C2A5-4798-A9CC-51C31EECAC2F}" type="slidenum">
              <a:rPr lang="en-GB" sz="700" smtClean="0">
                <a:ea typeface="MS PGothic"/>
              </a:rPr>
              <a:pPr algn="r"/>
              <a:t>‹#›</a:t>
            </a:fld>
            <a:endParaRPr lang="en-GB" sz="700" dirty="0">
              <a:ea typeface="MS PGothic"/>
            </a:endParaRPr>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OCUMENT ID" hidden="1"/>
          <p:cNvSpPr txBox="1"/>
          <p:nvPr userDrawn="1">
            <p:custDataLst>
              <p:tags r:id="rId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5" name="PXP_GRIDLINES" hidden="1"/>
          <p:cNvGrpSpPr/>
          <p:nvPr userDrawn="1"/>
        </p:nvGrpSpPr>
        <p:grpSpPr>
          <a:xfrm>
            <a:off x="-30640" y="0"/>
            <a:ext cx="10093083" cy="7543800"/>
            <a:chOff x="-30640" y="0"/>
            <a:chExt cx="10093083" cy="7543800"/>
          </a:xfrm>
        </p:grpSpPr>
        <p:cxnSp>
          <p:nvCxnSpPr>
            <p:cNvPr id="7" name="Straight Connector 6"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8" name="Straight Connector 7"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9" name="Straight Connector 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4" name="Picture 3"/>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3"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F844A95E-171B-43E0-919B-08407017EAD1}" type="slidenum">
              <a:rPr lang="en-GB" sz="700" smtClean="0">
                <a:ea typeface="MS PGothic"/>
              </a:rPr>
              <a:pPr algn="r"/>
              <a:t>‹#›</a:t>
            </a:fld>
            <a:endParaRPr lang="en-GB" sz="700" dirty="0">
              <a:ea typeface="MS PGothic"/>
            </a:endParaRPr>
          </a:p>
        </p:txBody>
      </p:sp>
      <p:cxnSp>
        <p:nvCxnSpPr>
          <p:cNvPr id="65"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PAGE HEADING"/>
          <p:cNvSpPr>
            <a:spLocks noGrp="1"/>
          </p:cNvSpPr>
          <p:nvPr>
            <p:ph type="title" hasCustomPrompt="1"/>
            <p:custDataLst>
              <p:tags r:id="rId1"/>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GB" dirty="0"/>
              <a:t>Contact information</a:t>
            </a:r>
          </a:p>
        </p:txBody>
      </p:sp>
      <p:sp>
        <p:nvSpPr>
          <p:cNvPr id="7" name="DOCUMENT ID" hidden="1"/>
          <p:cNvSpPr txBox="1"/>
          <p:nvPr userDrawn="1">
            <p:custDataLst>
              <p:tags r:id="rId2"/>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6" name="PXP_GRIDLINES" hidden="1"/>
          <p:cNvGrpSpPr/>
          <p:nvPr userDrawn="1"/>
        </p:nvGrpSpPr>
        <p:grpSpPr>
          <a:xfrm>
            <a:off x="-30640" y="0"/>
            <a:ext cx="10093083" cy="7543800"/>
            <a:chOff x="-30640" y="0"/>
            <a:chExt cx="10093083" cy="7543800"/>
          </a:xfrm>
        </p:grpSpPr>
        <p:cxnSp>
          <p:nvCxnSpPr>
            <p:cNvPr id="8" name="Straight Connector 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9" name="Straight Connector 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3"/>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4" name="Picture 3"/>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age">
    <p:spTree>
      <p:nvGrpSpPr>
        <p:cNvPr id="1" name=""/>
        <p:cNvGrpSpPr/>
        <p:nvPr/>
      </p:nvGrpSpPr>
      <p:grpSpPr>
        <a:xfrm>
          <a:off x="0" y="0"/>
          <a:ext cx="0" cy="0"/>
          <a:chOff x="0" y="0"/>
          <a:chExt cx="0" cy="0"/>
        </a:xfrm>
      </p:grpSpPr>
      <p:sp>
        <p:nvSpPr>
          <p:cNvPr id="4" name="DIVIDER TITLE"/>
          <p:cNvSpPr>
            <a:spLocks noGrp="1"/>
          </p:cNvSpPr>
          <p:nvPr>
            <p:ph type="subTitle" idx="1" hasCustomPrompt="1"/>
            <p:custDataLst>
              <p:tags r:id="rId1"/>
            </p:custDataLst>
          </p:nvPr>
        </p:nvSpPr>
        <p:spPr>
          <a:xfrm>
            <a:off x="419735" y="2432304"/>
            <a:ext cx="9189720" cy="1033272"/>
          </a:xfrm>
        </p:spPr>
        <p:txBody>
          <a:bodyPr lIns="0" tIns="0" rIns="0" bIns="0">
            <a:noAutofit/>
          </a:bodyPr>
          <a:lstStyle>
            <a:lvl1pPr marL="0" indent="0" algn="l">
              <a:buNone/>
              <a:defRPr sz="4000" baseline="0">
                <a:solidFill>
                  <a:schemeClr val="tx1"/>
                </a:solidFill>
                <a:latin typeface="Frutiger 45 Light"/>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GB" dirty="0"/>
              <a:t>&lt;&lt;Divider title&gt;&gt;</a:t>
            </a:r>
          </a:p>
        </p:txBody>
      </p:sp>
      <p:sp>
        <p:nvSpPr>
          <p:cNvPr id="6" name="DIVIDER NUMBER"/>
          <p:cNvSpPr>
            <a:spLocks noGrp="1"/>
          </p:cNvSpPr>
          <p:nvPr>
            <p:ph type="ctrTitle" hasCustomPrompt="1"/>
          </p:nvPr>
        </p:nvSpPr>
        <p:spPr>
          <a:xfrm>
            <a:off x="419735" y="2011680"/>
            <a:ext cx="9189720" cy="384048"/>
          </a:xfrm>
        </p:spPr>
        <p:txBody>
          <a:bodyPr lIns="0" tIns="0" rIns="0" bIns="0" anchor="b" anchorCtr="0">
            <a:noAutofit/>
          </a:bodyPr>
          <a:lstStyle>
            <a:lvl1pPr>
              <a:defRPr sz="1800" baseline="0">
                <a:solidFill>
                  <a:schemeClr val="tx1"/>
                </a:solidFill>
                <a:latin typeface="+mj-lt"/>
                <a:ea typeface="MS PGothic"/>
              </a:defRPr>
            </a:lvl1pPr>
          </a:lstStyle>
          <a:p>
            <a:r>
              <a:rPr lang="en-GB" dirty="0"/>
              <a:t>Click to edit Section / Appendix number</a:t>
            </a:r>
          </a:p>
        </p:txBody>
      </p:sp>
      <p:pic>
        <p:nvPicPr>
          <p:cNvPr id="2" name="Picture 1"/>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extLst>
      <p:ext uri="{BB962C8B-B14F-4D97-AF65-F5344CB8AC3E}">
        <p14:creationId xmlns:p14="http://schemas.microsoft.com/office/powerpoint/2010/main" val="369248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reserve="1" userDrawn="1">
  <p:cSld name="Table of Contents">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259A56D2-6EE4-40D3-BDE6-F5CD68556C61}" type="slidenum">
              <a:rPr lang="en-GB" sz="700" smtClean="0">
                <a:ea typeface="MS PGothic"/>
              </a:rPr>
              <a:pPr algn="r"/>
              <a:t>‹#›</a:t>
            </a:fld>
            <a:endParaRPr lang="en-GB" sz="700" dirty="0">
              <a:ea typeface="MS PGothic"/>
            </a:endParaRPr>
          </a:p>
        </p:txBody>
      </p:sp>
      <p:sp>
        <p:nvSpPr>
          <p:cNvPr id="14" name="TOC BODY"/>
          <p:cNvSpPr>
            <a:spLocks noGrp="1"/>
          </p:cNvSpPr>
          <p:nvPr>
            <p:ph type="body" sz="quarter" idx="12"/>
            <p:custDataLst>
              <p:tags r:id="rId1"/>
            </p:custDataLst>
          </p:nvPr>
        </p:nvSpPr>
        <p:spPr>
          <a:xfrm>
            <a:off x="419735" y="1362456"/>
            <a:ext cx="9189720" cy="5198689"/>
          </a:xfrm>
        </p:spPr>
        <p:txBody>
          <a:bodyPr lIns="0" rIns="0">
            <a:noAutofit/>
          </a:bodyPr>
          <a:lstStyle>
            <a:lvl1pPr marL="0" indent="0">
              <a:buNone/>
              <a:defRPr sz="1600">
                <a:latin typeface="Frutiger 55 Roman"/>
                <a:ea typeface="MS PGothic"/>
              </a:defRPr>
            </a:lvl1pPr>
            <a:lvl2pPr>
              <a:buNone/>
              <a:defRPr/>
            </a:lvl2pPr>
            <a:lvl3pPr>
              <a:buNone/>
              <a:defRPr/>
            </a:lvl3pPr>
            <a:lvl4pPr>
              <a:buNone/>
              <a:defRPr/>
            </a:lvl4pPr>
            <a:lvl5pPr>
              <a:buNone/>
              <a:defRPr/>
            </a:lvl5pPr>
          </a:lstStyle>
          <a:p>
            <a:pPr lvl="0"/>
            <a:r>
              <a:rPr lang="en-GB" dirty="0"/>
              <a:t>Click to edit Master text styles</a:t>
            </a:r>
          </a:p>
        </p:txBody>
      </p:sp>
      <p:cxnSp>
        <p:nvCxnSpPr>
          <p:cNvPr id="7" name="THIN BLUE LINE"/>
          <p:cNvCxnSpPr/>
          <p:nvPr/>
        </p:nvCxnSpPr>
        <p:spPr>
          <a:xfrm>
            <a:off x="419735"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OC TITLE"/>
          <p:cNvSpPr>
            <a:spLocks noGrp="1"/>
          </p:cNvSpPr>
          <p:nvPr>
            <p:ph type="title" hasCustomPrompt="1"/>
            <p:custDataLst>
              <p:tags r:id="rId2"/>
            </p:custDataLst>
          </p:nvPr>
        </p:nvSpPr>
        <p:spPr>
          <a:xfrm>
            <a:off x="419733" y="3"/>
            <a:ext cx="9189720" cy="941832"/>
          </a:xfrm>
        </p:spPr>
        <p:txBody>
          <a:bodyPr lIns="0" tIns="0" rIns="0" bIns="0" anchor="b" anchorCtr="0">
            <a:normAutofit/>
          </a:bodyPr>
          <a:lstStyle>
            <a:lvl1pPr algn="l">
              <a:lnSpc>
                <a:spcPts val="3200"/>
              </a:lnSpc>
              <a:defRPr sz="3200">
                <a:solidFill>
                  <a:schemeClr val="tx1"/>
                </a:solidFill>
                <a:latin typeface="Frutiger 45 Light"/>
              </a:defRPr>
            </a:lvl1pPr>
          </a:lstStyle>
          <a:p>
            <a:r>
              <a:rPr lang="en-GB" dirty="0"/>
              <a:t>Table of contents</a:t>
            </a:r>
          </a:p>
        </p:txBody>
      </p:sp>
      <p:sp>
        <p:nvSpPr>
          <p:cNvPr id="8" name="DOCUMENT ID" hidden="1"/>
          <p:cNvSpPr txBox="1"/>
          <p:nvPr userDrawn="1">
            <p:custDataLst>
              <p:tags r:id="rId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9" name="PXP_GRIDLINES" hidden="1"/>
          <p:cNvGrpSpPr/>
          <p:nvPr userDrawn="1"/>
        </p:nvGrpSpPr>
        <p:grpSpPr>
          <a:xfrm>
            <a:off x="-30640" y="0"/>
            <a:ext cx="10093083" cy="7543800"/>
            <a:chOff x="-30640" y="0"/>
            <a:chExt cx="10093083" cy="7543800"/>
          </a:xfrm>
        </p:grpSpPr>
        <p:cxnSp>
          <p:nvCxnSpPr>
            <p:cNvPr id="10" name="Straight Connector 9"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DraftStamp" hidden="1"/>
          <p:cNvSpPr txBox="1"/>
          <p:nvPr userDrawn="1">
            <p:custDataLst>
              <p:tags r:id="rId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ault Body Slide">
    <p:spTree>
      <p:nvGrpSpPr>
        <p:cNvPr id="1" name=""/>
        <p:cNvGrpSpPr/>
        <p:nvPr/>
      </p:nvGrpSpPr>
      <p:grpSpPr>
        <a:xfrm>
          <a:off x="0" y="0"/>
          <a:ext cx="0" cy="0"/>
          <a:chOff x="0" y="0"/>
          <a:chExt cx="0" cy="0"/>
        </a:xfrm>
      </p:grpSpPr>
      <p:sp>
        <p:nvSpPr>
          <p:cNvPr id="5"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C9C5D969-4CAD-4F29-8B51-07B8CBAF6BF4}" type="slidenum">
              <a:rPr lang="en-GB" sz="700" smtClean="0">
                <a:ea typeface="MS PGothic"/>
              </a:rPr>
              <a:pPr algn="r"/>
              <a:t>‹#›</a:t>
            </a:fld>
            <a:endParaRPr lang="en-GB" sz="700" dirty="0">
              <a:ea typeface="MS PGothic"/>
            </a:endParaRPr>
          </a:p>
        </p:txBody>
      </p:sp>
      <p:sp>
        <p:nvSpPr>
          <p:cNvPr id="3" name="LAYOUT BODY"/>
          <p:cNvSpPr>
            <a:spLocks noGrp="1"/>
          </p:cNvSpPr>
          <p:nvPr>
            <p:ph idx="1"/>
            <p:custDataLst>
              <p:tags r:id="rId1"/>
            </p:custDataLst>
          </p:nvPr>
        </p:nvSpPr>
        <p:spPr>
          <a:xfrm>
            <a:off x="420624" y="1852246"/>
            <a:ext cx="9189720" cy="4759691"/>
          </a:xfrm>
        </p:spPr>
        <p:txBody>
          <a:bodyPr lIns="0" tIns="0" rIns="0" bIns="0">
            <a:noAutofit/>
          </a:bodyPr>
          <a:lstStyle>
            <a:lvl1pPr marL="234950" indent="-234950">
              <a:buClr>
                <a:schemeClr val="tx2"/>
              </a:buClr>
              <a:buSzPct val="100000"/>
              <a:buFont typeface="Symbol" pitchFamily="18" charset="2"/>
              <a:buChar char="·"/>
              <a:defRPr sz="1800">
                <a:latin typeface="Frutiger 55 Roman"/>
                <a:ea typeface="MS PGothic"/>
              </a:defRPr>
            </a:lvl1pPr>
            <a:lvl2pPr marL="461963" indent="-236538">
              <a:defRPr sz="1600">
                <a:latin typeface="Frutiger 55 Roman"/>
                <a:ea typeface="MS PGothic"/>
              </a:defRPr>
            </a:lvl2pPr>
            <a:lvl3pPr marL="688975" indent="-227013">
              <a:buClr>
                <a:schemeClr val="tx1"/>
              </a:buClr>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4" indent="-237744">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AGE HEADING"/>
          <p:cNvSpPr>
            <a:spLocks noGrp="1"/>
          </p:cNvSpPr>
          <p:nvPr>
            <p:ph type="title" hasCustomPrompt="1"/>
            <p:custDataLst>
              <p:tags r:id="rId2"/>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9" name="DOCUMENT ID" hidden="1"/>
          <p:cNvSpPr txBox="1"/>
          <p:nvPr userDrawn="1">
            <p:custDataLst>
              <p:tags r:id="rId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7" name="PXP_GRIDLINES" hidden="1"/>
          <p:cNvGrpSpPr/>
          <p:nvPr userDrawn="1"/>
        </p:nvGrpSpPr>
        <p:grpSpPr>
          <a:xfrm>
            <a:off x="-30640" y="0"/>
            <a:ext cx="10093083" cy="7543800"/>
            <a:chOff x="-30640" y="0"/>
            <a:chExt cx="10093083" cy="7543800"/>
          </a:xfrm>
        </p:grpSpPr>
        <p:cxnSp>
          <p:nvCxnSpPr>
            <p:cNvPr id="8" name="Straight Connector 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raftStamp" hidden="1"/>
          <p:cNvSpPr txBox="1"/>
          <p:nvPr userDrawn="1">
            <p:custDataLst>
              <p:tags r:id="rId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6" name="Picture 5"/>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94976F55-9089-48EE-AE68-8E9544398D42}" type="slidenum">
              <a:rPr lang="en-GB" sz="700" smtClean="0">
                <a:ea typeface="MS PGothic"/>
              </a:rPr>
              <a:pPr algn="r"/>
              <a:t>‹#›</a:t>
            </a:fld>
            <a:endParaRPr lang="en-GB" sz="700" dirty="0">
              <a:ea typeface="MS PGothic"/>
            </a:endParaRPr>
          </a:p>
        </p:txBody>
      </p:sp>
      <p:cxnSp>
        <p:nvCxnSpPr>
          <p:cNvPr id="6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PAGE HEADING"/>
          <p:cNvSpPr>
            <a:spLocks noGrp="1"/>
          </p:cNvSpPr>
          <p:nvPr>
            <p:ph type="title" hasCustomPrompt="1"/>
            <p:custDataLst>
              <p:tags r:id="rId1"/>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7" name="DOCUMENT ID" hidden="1"/>
          <p:cNvSpPr txBox="1"/>
          <p:nvPr userDrawn="1">
            <p:custDataLst>
              <p:tags r:id="rId2"/>
            </p:custDataLst>
          </p:nvPr>
        </p:nvSpPr>
        <p:spPr>
          <a:xfrm>
            <a:off x="2296670"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6" name="PXP_GRIDLINES" hidden="1"/>
          <p:cNvGrpSpPr/>
          <p:nvPr userDrawn="1"/>
        </p:nvGrpSpPr>
        <p:grpSpPr>
          <a:xfrm>
            <a:off x="-30640" y="0"/>
            <a:ext cx="10093083" cy="7543800"/>
            <a:chOff x="-30640" y="0"/>
            <a:chExt cx="10093083" cy="7543800"/>
          </a:xfrm>
        </p:grpSpPr>
        <p:cxnSp>
          <p:nvCxnSpPr>
            <p:cNvPr id="8" name="Straight Connector 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9" name="Straight Connector 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3"/>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4" name="Picture 3"/>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1x1 Full Height">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855E24D6-7D0A-470C-80AD-CB9E4DCBF649}" type="slidenum">
              <a:rPr lang="en-GB" sz="700" smtClean="0">
                <a:ea typeface="MS PGothic"/>
              </a:rPr>
              <a:pPr algn="r"/>
              <a:t>‹#›</a:t>
            </a:fld>
            <a:endParaRPr lang="en-GB" sz="700" dirty="0">
              <a:ea typeface="MS PGothic"/>
            </a:endParaRPr>
          </a:p>
        </p:txBody>
      </p:sp>
      <p:sp>
        <p:nvSpPr>
          <p:cNvPr id="14" name="LAYOUT SOURCE"/>
          <p:cNvSpPr>
            <a:spLocks noGrp="1"/>
          </p:cNvSpPr>
          <p:nvPr>
            <p:ph type="body" idx="15" hasCustomPrompt="1"/>
            <p:custDataLst>
              <p:tags r:id="rId1"/>
            </p:custDataLst>
          </p:nvPr>
        </p:nvSpPr>
        <p:spPr>
          <a:xfrm>
            <a:off x="420624" y="6263642"/>
            <a:ext cx="918972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2"/>
            </p:custDataLst>
          </p:nvPr>
        </p:nvSpPr>
        <p:spPr>
          <a:xfrm>
            <a:off x="420624" y="1856233"/>
            <a:ext cx="9189720" cy="4407409"/>
          </a:xfrm>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defTabSz="914400">
              <a:buSzPct val="84000"/>
              <a:defRPr sz="1600">
                <a:latin typeface="Frutiger 55 Roman"/>
                <a:ea typeface="MS PGothic"/>
              </a:defRPr>
            </a:lvl4pPr>
            <a:lvl5pPr marL="1152140" indent="-237744">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18" name="LAYOUT HEADER"/>
          <p:cNvSpPr>
            <a:spLocks noGrp="1"/>
          </p:cNvSpPr>
          <p:nvPr>
            <p:ph type="body" idx="14" hasCustomPrompt="1"/>
            <p:custDataLst>
              <p:tags r:id="rId3"/>
            </p:custDataLst>
          </p:nvPr>
        </p:nvSpPr>
        <p:spPr>
          <a:xfrm>
            <a:off x="420624" y="1498600"/>
            <a:ext cx="918972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5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AGE HEADING"/>
          <p:cNvSpPr>
            <a:spLocks noGrp="1"/>
          </p:cNvSpPr>
          <p:nvPr>
            <p:ph type="title" hasCustomPrompt="1"/>
            <p:custDataLst>
              <p:tags r:id="rId4"/>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10" name="DOCUMENT ID" hidden="1"/>
          <p:cNvSpPr txBox="1"/>
          <p:nvPr userDrawn="1">
            <p:custDataLst>
              <p:tags r:id="rId5"/>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9" name="PXP_GRIDLINES" hidden="1"/>
          <p:cNvGrpSpPr/>
          <p:nvPr userDrawn="1"/>
        </p:nvGrpSpPr>
        <p:grpSpPr>
          <a:xfrm>
            <a:off x="-30640" y="0"/>
            <a:ext cx="10093083" cy="7543800"/>
            <a:chOff x="-30640" y="0"/>
            <a:chExt cx="10093083" cy="7543800"/>
          </a:xfrm>
        </p:grpSpPr>
        <p:cxnSp>
          <p:nvCxnSpPr>
            <p:cNvPr id="11" name="Straight Connector 1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6"/>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1x1">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2451735E-85A4-4643-8094-642905B783F2}" type="slidenum">
              <a:rPr lang="en-GB" sz="700" smtClean="0">
                <a:ea typeface="MS PGothic"/>
              </a:rPr>
              <a:pPr algn="r"/>
              <a:t>‹#›</a:t>
            </a:fld>
            <a:endParaRPr lang="en-GB" sz="700" dirty="0">
              <a:ea typeface="MS PGothic"/>
            </a:endParaRPr>
          </a:p>
        </p:txBody>
      </p:sp>
      <p:sp>
        <p:nvSpPr>
          <p:cNvPr id="12" name="LAYOUT SOURCE"/>
          <p:cNvSpPr>
            <a:spLocks noGrp="1"/>
          </p:cNvSpPr>
          <p:nvPr>
            <p:ph type="body" idx="17" hasCustomPrompt="1"/>
            <p:custDataLst>
              <p:tags r:id="rId1"/>
            </p:custDataLst>
          </p:nvPr>
        </p:nvSpPr>
        <p:spPr>
          <a:xfrm>
            <a:off x="420624" y="6249809"/>
            <a:ext cx="918972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1" name="LAYOUT BODY"/>
          <p:cNvSpPr>
            <a:spLocks noGrp="1"/>
          </p:cNvSpPr>
          <p:nvPr>
            <p:ph idx="16"/>
            <p:custDataLst>
              <p:tags r:id="rId2"/>
            </p:custDataLst>
          </p:nvPr>
        </p:nvSpPr>
        <p:spPr>
          <a:xfrm>
            <a:off x="420624" y="4411863"/>
            <a:ext cx="918972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37744">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LAYOUT HEADER"/>
          <p:cNvSpPr>
            <a:spLocks noGrp="1"/>
          </p:cNvSpPr>
          <p:nvPr>
            <p:ph type="body" idx="18" hasCustomPrompt="1"/>
            <p:custDataLst>
              <p:tags r:id="rId3"/>
            </p:custDataLst>
          </p:nvPr>
        </p:nvSpPr>
        <p:spPr>
          <a:xfrm>
            <a:off x="420624" y="4054229"/>
            <a:ext cx="918972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4" name="LAYOUT SOURCE"/>
          <p:cNvSpPr>
            <a:spLocks noGrp="1"/>
          </p:cNvSpPr>
          <p:nvPr>
            <p:ph type="body" idx="15" hasCustomPrompt="1"/>
            <p:custDataLst>
              <p:tags r:id="rId4"/>
            </p:custDataLst>
          </p:nvPr>
        </p:nvSpPr>
        <p:spPr>
          <a:xfrm>
            <a:off x="420624" y="3694180"/>
            <a:ext cx="918972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5"/>
            </p:custDataLst>
          </p:nvPr>
        </p:nvSpPr>
        <p:spPr>
          <a:xfrm>
            <a:off x="420624" y="1856234"/>
            <a:ext cx="918972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37744">
              <a:buSzPct val="84000"/>
              <a:buFont typeface="Arial" pitchFamily="34" charset="0"/>
              <a:buChar char="–"/>
              <a:defRPr sz="1600">
                <a:latin typeface="Frutiger 55 Roman"/>
                <a:ea typeface="MS PGothi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LAYOUT HEADER"/>
          <p:cNvSpPr>
            <a:spLocks noGrp="1"/>
          </p:cNvSpPr>
          <p:nvPr>
            <p:ph type="body" idx="14" hasCustomPrompt="1"/>
            <p:custDataLst>
              <p:tags r:id="rId6"/>
            </p:custDataLst>
          </p:nvPr>
        </p:nvSpPr>
        <p:spPr>
          <a:xfrm>
            <a:off x="420624" y="1498600"/>
            <a:ext cx="918972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5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10" name="DOCUMENT ID" hidden="1"/>
          <p:cNvSpPr txBox="1"/>
          <p:nvPr userDrawn="1">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15" name="PXP_GRIDLINES" hidden="1"/>
          <p:cNvGrpSpPr/>
          <p:nvPr userDrawn="1"/>
        </p:nvGrpSpPr>
        <p:grpSpPr>
          <a:xfrm>
            <a:off x="-30640" y="0"/>
            <a:ext cx="10093083" cy="7543800"/>
            <a:chOff x="-30640" y="0"/>
            <a:chExt cx="10093083" cy="7543800"/>
          </a:xfrm>
        </p:grpSpPr>
        <p:cxnSp>
          <p:nvCxnSpPr>
            <p:cNvPr id="16" name="Straight Connector 15"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2x1 Full Height">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D70D6585-CB7C-4CFA-BD76-44C70BE2929C}" type="slidenum">
              <a:rPr lang="en-GB" sz="700" smtClean="0">
                <a:ea typeface="MS PGothic"/>
              </a:rPr>
              <a:pPr algn="r"/>
              <a:t>‹#›</a:t>
            </a:fld>
            <a:endParaRPr lang="en-GB" sz="700" dirty="0">
              <a:ea typeface="MS PGothic"/>
            </a:endParaRPr>
          </a:p>
        </p:txBody>
      </p:sp>
      <p:sp>
        <p:nvSpPr>
          <p:cNvPr id="12" name="LAYOUT SOURCE"/>
          <p:cNvSpPr>
            <a:spLocks noGrp="1"/>
          </p:cNvSpPr>
          <p:nvPr>
            <p:ph type="body" idx="18" hasCustomPrompt="1"/>
            <p:custDataLst>
              <p:tags r:id="rId1"/>
            </p:custDataLst>
          </p:nvPr>
        </p:nvSpPr>
        <p:spPr>
          <a:xfrm>
            <a:off x="5157216" y="6263642"/>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8" name="LAYOUT BODY"/>
          <p:cNvSpPr>
            <a:spLocks noGrp="1"/>
          </p:cNvSpPr>
          <p:nvPr>
            <p:ph idx="16"/>
            <p:custDataLst>
              <p:tags r:id="rId2"/>
            </p:custDataLst>
          </p:nvPr>
        </p:nvSpPr>
        <p:spPr>
          <a:xfrm>
            <a:off x="5157216"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2" name="LAYOUT HEADER"/>
          <p:cNvSpPr>
            <a:spLocks noGrp="1"/>
          </p:cNvSpPr>
          <p:nvPr>
            <p:ph type="body" idx="19" hasCustomPrompt="1"/>
            <p:custDataLst>
              <p:tags r:id="rId3"/>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14" name="LAYOUT SOURCE"/>
          <p:cNvSpPr>
            <a:spLocks noGrp="1"/>
          </p:cNvSpPr>
          <p:nvPr>
            <p:ph type="body" idx="15" hasCustomPrompt="1"/>
            <p:custDataLst>
              <p:tags r:id="rId4"/>
            </p:custDataLst>
          </p:nvPr>
        </p:nvSpPr>
        <p:spPr>
          <a:xfrm>
            <a:off x="420624" y="6263642"/>
            <a:ext cx="4434840"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5"/>
            </p:custDataLst>
          </p:nvPr>
        </p:nvSpPr>
        <p:spPr>
          <a:xfrm>
            <a:off x="420624"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1" name="LAYOUT HEADER"/>
          <p:cNvSpPr>
            <a:spLocks noGrp="1"/>
          </p:cNvSpPr>
          <p:nvPr>
            <p:ph type="body" idx="14" hasCustomPrompt="1"/>
            <p:custDataLst>
              <p:tags r:id="rId6"/>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59"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13" name="DOCUMENT ID" hidden="1"/>
          <p:cNvSpPr txBox="1"/>
          <p:nvPr userDrawn="1">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15" name="PXP_GRIDLINES" hidden="1"/>
          <p:cNvGrpSpPr/>
          <p:nvPr userDrawn="1"/>
        </p:nvGrpSpPr>
        <p:grpSpPr>
          <a:xfrm>
            <a:off x="-30640" y="0"/>
            <a:ext cx="10093083" cy="7543800"/>
            <a:chOff x="-30640" y="0"/>
            <a:chExt cx="10093083" cy="7543800"/>
          </a:xfrm>
        </p:grpSpPr>
        <p:cxnSp>
          <p:nvCxnSpPr>
            <p:cNvPr id="16" name="Straight Connector 15"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3x1 Full Height">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9489627C-F79B-4DF9-998A-207B47061EFD}" type="slidenum">
              <a:rPr lang="en-GB" sz="700" smtClean="0">
                <a:ea typeface="MS PGothic"/>
              </a:rPr>
              <a:pPr algn="r"/>
              <a:t>‹#›</a:t>
            </a:fld>
            <a:endParaRPr lang="en-GB" sz="700" dirty="0">
              <a:ea typeface="MS PGothic"/>
            </a:endParaRPr>
          </a:p>
        </p:txBody>
      </p:sp>
      <p:sp>
        <p:nvSpPr>
          <p:cNvPr id="16" name="LAYOUT SOURCE"/>
          <p:cNvSpPr>
            <a:spLocks noGrp="1"/>
          </p:cNvSpPr>
          <p:nvPr>
            <p:ph type="body" idx="21" hasCustomPrompt="1"/>
            <p:custDataLst>
              <p:tags r:id="rId1"/>
            </p:custDataLst>
          </p:nvPr>
        </p:nvSpPr>
        <p:spPr>
          <a:xfrm>
            <a:off x="6729984" y="6263642"/>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13" name="LAYOUT BODY"/>
          <p:cNvSpPr>
            <a:spLocks noGrp="1"/>
          </p:cNvSpPr>
          <p:nvPr>
            <p:ph idx="19"/>
            <p:custDataLst>
              <p:tags r:id="rId2"/>
            </p:custDataLst>
          </p:nvPr>
        </p:nvSpPr>
        <p:spPr>
          <a:xfrm>
            <a:off x="6729984" y="1856233"/>
            <a:ext cx="2871216"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6" name="LAYOUT HEADER"/>
          <p:cNvSpPr>
            <a:spLocks noGrp="1"/>
          </p:cNvSpPr>
          <p:nvPr>
            <p:ph type="body" idx="23" hasCustomPrompt="1"/>
            <p:custDataLst>
              <p:tags r:id="rId3"/>
            </p:custDataLst>
          </p:nvPr>
        </p:nvSpPr>
        <p:spPr>
          <a:xfrm>
            <a:off x="672998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65" name="LAYOUT SOURCE"/>
          <p:cNvSpPr>
            <a:spLocks noGrp="1"/>
          </p:cNvSpPr>
          <p:nvPr>
            <p:ph type="body" idx="25" hasCustomPrompt="1"/>
            <p:custDataLst>
              <p:tags r:id="rId4"/>
            </p:custDataLst>
          </p:nvPr>
        </p:nvSpPr>
        <p:spPr>
          <a:xfrm>
            <a:off x="3575304" y="6263642"/>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8" name="LAYOUT BODY"/>
          <p:cNvSpPr>
            <a:spLocks noGrp="1"/>
          </p:cNvSpPr>
          <p:nvPr>
            <p:ph idx="16"/>
            <p:custDataLst>
              <p:tags r:id="rId5"/>
            </p:custDataLst>
          </p:nvPr>
        </p:nvSpPr>
        <p:spPr>
          <a:xfrm>
            <a:off x="3575304" y="1856233"/>
            <a:ext cx="2871216"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04788">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5" name="LAYOUT HEADER"/>
          <p:cNvSpPr>
            <a:spLocks noGrp="1"/>
          </p:cNvSpPr>
          <p:nvPr>
            <p:ph type="body" idx="22" hasCustomPrompt="1"/>
            <p:custDataLst>
              <p:tags r:id="rId6"/>
            </p:custDataLst>
          </p:nvPr>
        </p:nvSpPr>
        <p:spPr>
          <a:xfrm>
            <a:off x="357530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sp>
        <p:nvSpPr>
          <p:cNvPr id="64" name="LAYOUT SOURCE"/>
          <p:cNvSpPr>
            <a:spLocks noGrp="1"/>
          </p:cNvSpPr>
          <p:nvPr>
            <p:ph type="body" idx="24" hasCustomPrompt="1"/>
            <p:custDataLst>
              <p:tags r:id="rId7"/>
            </p:custDataLst>
          </p:nvPr>
        </p:nvSpPr>
        <p:spPr>
          <a:xfrm>
            <a:off x="420624" y="6263642"/>
            <a:ext cx="2871216" cy="192024"/>
          </a:xfrm>
          <a:noFill/>
        </p:spPr>
        <p:txBody>
          <a:bodyPr lIns="0" tIns="54846" rIns="0" bIns="0" anchor="b">
            <a:noAutofit/>
          </a:bodyPr>
          <a:lstStyle>
            <a:lvl1pPr marL="0" indent="0">
              <a:buNone/>
              <a:defRPr sz="1200" b="0"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Source:</a:t>
            </a:r>
          </a:p>
        </p:txBody>
      </p:sp>
      <p:sp>
        <p:nvSpPr>
          <p:cNvPr id="3" name="LAYOUT BODY"/>
          <p:cNvSpPr>
            <a:spLocks noGrp="1"/>
          </p:cNvSpPr>
          <p:nvPr>
            <p:ph idx="1"/>
            <p:custDataLst>
              <p:tags r:id="rId8"/>
            </p:custDataLst>
          </p:nvPr>
        </p:nvSpPr>
        <p:spPr>
          <a:xfrm>
            <a:off x="420624" y="1856233"/>
            <a:ext cx="2871216"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ea typeface="MS PGothic"/>
              </a:defRPr>
            </a:lvl1pPr>
            <a:lvl2pPr marL="455613" indent="-230188">
              <a:tabLst/>
              <a:defRPr sz="1600">
                <a:latin typeface="Frutiger 55 Roman"/>
                <a:ea typeface="MS PGothic"/>
              </a:defRPr>
            </a:lvl2pPr>
            <a:lvl3pPr marL="688975" indent="-227013">
              <a:buFont typeface="Arial" pitchFamily="34" charset="0"/>
              <a:buChar char="–"/>
              <a:defRPr sz="1600">
                <a:latin typeface="Frutiger 55 Roman"/>
                <a:ea typeface="MS PGothic"/>
              </a:defRPr>
            </a:lvl3pPr>
            <a:lvl4pPr marL="914400" indent="-225425">
              <a:buSzPct val="84000"/>
              <a:defRPr sz="1600">
                <a:latin typeface="Frutiger 55 Roman"/>
                <a:ea typeface="MS PGothic"/>
              </a:defRPr>
            </a:lvl4pPr>
            <a:lvl5pPr marL="1152140" indent="-250743">
              <a:buSzPct val="84000"/>
              <a:buFont typeface="Arial" pitchFamily="34" charset="0"/>
              <a:buChar char="–"/>
              <a:defRPr sz="1600">
                <a:latin typeface="Frutiger 55 Roman"/>
                <a:ea typeface="MS PGothic"/>
              </a:defRPr>
            </a:lvl5pPr>
            <a:lvl6pPr>
              <a:defRPr>
                <a:ea typeface="MS PGothic"/>
              </a:defRPr>
            </a:lvl6pPr>
            <a:lvl7pPr>
              <a:defRPr>
                <a:ea typeface="MS PGothic"/>
              </a:defRPr>
            </a:lvl7pPr>
            <a:lvl8pPr>
              <a:defRPr>
                <a:ea typeface="MS PGothic"/>
              </a:defRPr>
            </a:lvl8pPr>
            <a:lvl9pPr>
              <a:defRPr>
                <a:ea typeface="MS PGothic"/>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4" name="LAYOUT HEADER"/>
          <p:cNvSpPr>
            <a:spLocks noGrp="1"/>
          </p:cNvSpPr>
          <p:nvPr>
            <p:ph type="body" idx="14" hasCustomPrompt="1"/>
            <p:custDataLst>
              <p:tags r:id="rId9"/>
            </p:custDataLst>
          </p:nvPr>
        </p:nvSpPr>
        <p:spPr>
          <a:xfrm>
            <a:off x="42062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ea typeface="MS PGothic"/>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GB" dirty="0"/>
              <a:t>&lt;&lt;Layout heading&gt;&gt;</a:t>
            </a:r>
          </a:p>
        </p:txBody>
      </p:sp>
      <p:cxnSp>
        <p:nvCxnSpPr>
          <p:cNvPr id="62"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PAGE HEADING"/>
          <p:cNvSpPr>
            <a:spLocks noGrp="1"/>
          </p:cNvSpPr>
          <p:nvPr>
            <p:ph type="title" hasCustomPrompt="1"/>
            <p:custDataLst>
              <p:tags r:id="rId10"/>
            </p:custDataLst>
          </p:nvPr>
        </p:nvSpPr>
        <p:spPr>
          <a:xfrm>
            <a:off x="420623"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GB" dirty="0"/>
              <a:t>&lt;&lt;Page heading&gt;&gt;</a:t>
            </a:r>
          </a:p>
        </p:txBody>
      </p:sp>
      <p:sp>
        <p:nvSpPr>
          <p:cNvPr id="17" name="DOCUMENT ID" hidden="1"/>
          <p:cNvSpPr txBox="1"/>
          <p:nvPr userDrawn="1">
            <p:custDataLst>
              <p:tags r:id="rId1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a:t>
            </a:r>
            <a:r>
              <a:rPr lang="en-GB" dirty="0" err="1"/>
              <a:t>morawskp</a:t>
            </a:r>
            <a:r>
              <a:rPr lang="en-GB" dirty="0"/>
              <a:t> [printed: ____] [saved: May 16, 2016 4:57 PM] K:\Members_Folder\Piotr\ModelValidationWorkshop\2016.05.17-ModelValidationWorkshop.pptx </a:t>
            </a:r>
          </a:p>
        </p:txBody>
      </p:sp>
      <p:grpSp>
        <p:nvGrpSpPr>
          <p:cNvPr id="15" name="PXP_GRIDLINES" hidden="1"/>
          <p:cNvGrpSpPr/>
          <p:nvPr userDrawn="1"/>
        </p:nvGrpSpPr>
        <p:grpSpPr>
          <a:xfrm>
            <a:off x="-30640" y="0"/>
            <a:ext cx="10093083" cy="7543800"/>
            <a:chOff x="-30640" y="0"/>
            <a:chExt cx="10093083" cy="7543800"/>
          </a:xfrm>
        </p:grpSpPr>
        <p:cxnSp>
          <p:nvCxnSpPr>
            <p:cNvPr id="18" name="Straight Connector 1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GB" sz="2400" b="1" i="0" u="none" baseline="0">
                <a:solidFill>
                  <a:srgbClr val="E60000"/>
                </a:solidFill>
                <a:latin typeface="Frutiger 55 Roman"/>
                <a:ea typeface="MS PGothic"/>
              </a:rPr>
              <a:t>Draft</a:t>
            </a:r>
            <a:endParaRPr kumimoji="0" lang="en-GB" sz="2400" b="1" i="0" u="none" baseline="0" dirty="0">
              <a:solidFill>
                <a:srgbClr val="E60000"/>
              </a:solidFill>
              <a:latin typeface="Frutiger 55 Roman"/>
              <a:ea typeface="MS PGothic"/>
            </a:endParaRPr>
          </a:p>
        </p:txBody>
      </p:sp>
      <p:pic>
        <p:nvPicPr>
          <p:cNvPr id="5" name="Picture 4"/>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428625" y="6989763"/>
            <a:ext cx="870776" cy="31824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p:cNvSpPr>
            <a:spLocks noGrp="1"/>
          </p:cNvSpPr>
          <p:nvPr>
            <p:ph type="body" idx="1"/>
          </p:nvPr>
        </p:nvSpPr>
        <p:spPr>
          <a:xfrm>
            <a:off x="420624" y="1856232"/>
            <a:ext cx="9189720" cy="4764024"/>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p:cNvSpPr>
            <a:spLocks noGrp="1"/>
          </p:cNvSpPr>
          <p:nvPr>
            <p:ph type="title"/>
          </p:nvPr>
        </p:nvSpPr>
        <p:spPr>
          <a:xfrm>
            <a:off x="420624" y="0"/>
            <a:ext cx="9189720" cy="941832"/>
          </a:xfrm>
          <a:prstGeom prst="rect">
            <a:avLst/>
          </a:prstGeom>
        </p:spPr>
        <p:txBody>
          <a:bodyPr vert="horz" lIns="0" tIns="0" rIns="0" bIns="0" rtlCol="0" anchor="b" anchorCtr="0">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4156" r:id="rId1"/>
    <p:sldLayoutId id="2147484182" r:id="rId2"/>
    <p:sldLayoutId id="2147484158" r:id="rId3"/>
    <p:sldLayoutId id="2147484159" r:id="rId4"/>
    <p:sldLayoutId id="2147484160" r:id="rId5"/>
    <p:sldLayoutId id="2147484169" r:id="rId6"/>
    <p:sldLayoutId id="2147484168" r:id="rId7"/>
    <p:sldLayoutId id="2147484171" r:id="rId8"/>
    <p:sldLayoutId id="2147484173" r:id="rId9"/>
    <p:sldLayoutId id="2147484174" r:id="rId10"/>
    <p:sldLayoutId id="2147484179" r:id="rId11"/>
    <p:sldLayoutId id="2147484178" r:id="rId12"/>
    <p:sldLayoutId id="2147484176" r:id="rId13"/>
    <p:sldLayoutId id="2147484180" r:id="rId14"/>
    <p:sldLayoutId id="2147484181" r:id="rId15"/>
  </p:sldLayoutIdLst>
  <p:hf hdr="0" ftr="0" dt="0"/>
  <p:txStyles>
    <p:titleStyle>
      <a:lvl1pPr algn="l" defTabSz="1005505" rtl="0" eaLnBrk="1" latinLnBrk="0" hangingPunct="1">
        <a:lnSpc>
          <a:spcPts val="3200"/>
        </a:lnSpc>
        <a:spcBef>
          <a:spcPct val="0"/>
        </a:spcBef>
        <a:buNone/>
        <a:defRPr sz="3200" kern="1200">
          <a:solidFill>
            <a:schemeClr val="tx1"/>
          </a:solidFill>
          <a:latin typeface="Frutiger 45 Light" panose="020B0603020202020204" pitchFamily="34" charset="0"/>
          <a:ea typeface="+mj-ea"/>
          <a:cs typeface="+mj-cs"/>
        </a:defRPr>
      </a:lvl1pPr>
    </p:titleStyle>
    <p:body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mn-lt"/>
          <a:ea typeface="+mn-ea"/>
          <a:cs typeface="+mn-cs"/>
        </a:defRPr>
      </a:lvl1pPr>
      <a:lvl2pPr marL="457200" indent="-2222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2pPr>
      <a:lvl3pPr marL="692150" indent="-2349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3pPr>
      <a:lvl4pPr marL="914400" indent="-2222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4pPr>
      <a:lvl5pPr marL="1149350" indent="-2349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p:bodyStyle>
    <p:otherStyle>
      <a:defPPr>
        <a:defRPr lang="en-US"/>
      </a:defPPr>
      <a:lvl1pPr marL="0" algn="l" defTabSz="1005505" rtl="0" eaLnBrk="1" latinLnBrk="0" hangingPunct="1">
        <a:defRPr sz="2000" kern="1200">
          <a:solidFill>
            <a:schemeClr val="tx1"/>
          </a:solidFill>
          <a:latin typeface="+mn-lt"/>
          <a:ea typeface="+mn-ea"/>
          <a:cs typeface="+mn-cs"/>
        </a:defRPr>
      </a:lvl1pPr>
      <a:lvl2pPr marL="502753" algn="l" defTabSz="1005505" rtl="0" eaLnBrk="1" latinLnBrk="0" hangingPunct="1">
        <a:defRPr sz="2000" kern="1200">
          <a:solidFill>
            <a:schemeClr val="tx1"/>
          </a:solidFill>
          <a:latin typeface="+mn-lt"/>
          <a:ea typeface="+mn-ea"/>
          <a:cs typeface="+mn-cs"/>
        </a:defRPr>
      </a:lvl2pPr>
      <a:lvl3pPr marL="1005505" algn="l" defTabSz="1005505" rtl="0" eaLnBrk="1" latinLnBrk="0" hangingPunct="1">
        <a:defRPr sz="2000" kern="1200">
          <a:solidFill>
            <a:schemeClr val="tx1"/>
          </a:solidFill>
          <a:latin typeface="+mn-lt"/>
          <a:ea typeface="+mn-ea"/>
          <a:cs typeface="+mn-cs"/>
        </a:defRPr>
      </a:lvl3pPr>
      <a:lvl4pPr marL="1508257" algn="l" defTabSz="1005505" rtl="0" eaLnBrk="1" latinLnBrk="0" hangingPunct="1">
        <a:defRPr sz="2000" kern="1200">
          <a:solidFill>
            <a:schemeClr val="tx1"/>
          </a:solidFill>
          <a:latin typeface="+mn-lt"/>
          <a:ea typeface="+mn-ea"/>
          <a:cs typeface="+mn-cs"/>
        </a:defRPr>
      </a:lvl4pPr>
      <a:lvl5pPr marL="2011009" algn="l" defTabSz="1005505" rtl="0" eaLnBrk="1" latinLnBrk="0" hangingPunct="1">
        <a:defRPr sz="2000" kern="1200">
          <a:solidFill>
            <a:schemeClr val="tx1"/>
          </a:solidFill>
          <a:latin typeface="+mn-lt"/>
          <a:ea typeface="+mn-ea"/>
          <a:cs typeface="+mn-cs"/>
        </a:defRPr>
      </a:lvl5pPr>
      <a:lvl6pPr marL="2513761" algn="l" defTabSz="1005505" rtl="0" eaLnBrk="1" latinLnBrk="0" hangingPunct="1">
        <a:defRPr sz="2000" kern="1200">
          <a:solidFill>
            <a:schemeClr val="tx1"/>
          </a:solidFill>
          <a:latin typeface="+mn-lt"/>
          <a:ea typeface="+mn-ea"/>
          <a:cs typeface="+mn-cs"/>
        </a:defRPr>
      </a:lvl6pPr>
      <a:lvl7pPr marL="3016512" algn="l" defTabSz="1005505" rtl="0" eaLnBrk="1" latinLnBrk="0" hangingPunct="1">
        <a:defRPr sz="2000" kern="1200">
          <a:solidFill>
            <a:schemeClr val="tx1"/>
          </a:solidFill>
          <a:latin typeface="+mn-lt"/>
          <a:ea typeface="+mn-ea"/>
          <a:cs typeface="+mn-cs"/>
        </a:defRPr>
      </a:lvl7pPr>
      <a:lvl8pPr marL="3519265" algn="l" defTabSz="1005505" rtl="0" eaLnBrk="1" latinLnBrk="0" hangingPunct="1">
        <a:defRPr sz="2000" kern="1200">
          <a:solidFill>
            <a:schemeClr val="tx1"/>
          </a:solidFill>
          <a:latin typeface="+mn-lt"/>
          <a:ea typeface="+mn-ea"/>
          <a:cs typeface="+mn-cs"/>
        </a:defRPr>
      </a:lvl8pPr>
      <a:lvl9pPr marL="4022016" algn="l" defTabSz="100550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39.xml"/><Relationship Id="rId7"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5" Type="http://schemas.openxmlformats.org/officeDocument/2006/relationships/image" Target="../media/image20.png"/><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87.xml"/><Relationship Id="rId7" Type="http://schemas.openxmlformats.org/officeDocument/2006/relationships/image" Target="../media/image23.pn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190.xml"/><Relationship Id="rId7" Type="http://schemas.openxmlformats.org/officeDocument/2006/relationships/image" Target="../media/image12.png"/><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191.xml"/></Relationships>
</file>

<file path=ppt/slides/_rels/slide16.xml.rels><?xml version="1.0" encoding="UTF-8" standalone="yes"?>
<Relationships xmlns="http://schemas.openxmlformats.org/package/2006/relationships"><Relationship Id="rId3" Type="http://schemas.openxmlformats.org/officeDocument/2006/relationships/tags" Target="../tags/tag194.xml"/><Relationship Id="rId7" Type="http://schemas.openxmlformats.org/officeDocument/2006/relationships/image" Target="../media/image12.png"/><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tags" Target="../tags/tag195.xml"/></Relationships>
</file>

<file path=ppt/slides/_rels/slide17.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tags" Target="../tags/tag19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200.xml"/><Relationship Id="rId4" Type="http://schemas.openxmlformats.org/officeDocument/2006/relationships/hyperlink" Target="mailto:adam.wrobel@ubs.com"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3.png"/><Relationship Id="rId5" Type="http://schemas.openxmlformats.org/officeDocument/2006/relationships/tags" Target="../tags/tag147.xml"/><Relationship Id="rId10" Type="http://schemas.openxmlformats.org/officeDocument/2006/relationships/notesSlide" Target="../notesSlides/notesSlide2.xml"/><Relationship Id="rId4" Type="http://schemas.openxmlformats.org/officeDocument/2006/relationships/tags" Target="../tags/tag146.xml"/><Relationship Id="rId9"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5.jpe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4.jpeg"/><Relationship Id="rId5" Type="http://schemas.openxmlformats.org/officeDocument/2006/relationships/chart" Target="../charts/char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6.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tags" Target="../tags/tag157.xml"/><Relationship Id="rId7" Type="http://schemas.openxmlformats.org/officeDocument/2006/relationships/image" Target="../media/image7.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notesSlide" Target="../notesSlides/notesSlide5.xml"/><Relationship Id="rId5" Type="http://schemas.openxmlformats.org/officeDocument/2006/relationships/slideLayout" Target="../slideLayouts/slideLayout4.xml"/><Relationship Id="rId10" Type="http://schemas.openxmlformats.org/officeDocument/2006/relationships/image" Target="../media/image10.png"/><Relationship Id="rId4" Type="http://schemas.openxmlformats.org/officeDocument/2006/relationships/tags" Target="../tags/tag158.xml"/><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162.xml"/></Relationships>
</file>

<file path=ppt/slides/_rels/slide7.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11.png"/><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image" Target="../media/image12.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tags" Target="../tags/tag169.xml"/></Relationships>
</file>

<file path=ppt/slides/_rels/slide9.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13.png"/><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ey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31330" y="4345750"/>
            <a:ext cx="2788926" cy="3023622"/>
          </a:xfrm>
          <a:prstGeom prst="rect">
            <a:avLst/>
          </a:prstGeom>
        </p:spPr>
      </p:pic>
      <p:sp>
        <p:nvSpPr>
          <p:cNvPr id="11" name="CREATE DATE"/>
          <p:cNvSpPr>
            <a:spLocks noGrp="1"/>
          </p:cNvSpPr>
          <p:nvPr>
            <p:ph type="body" sz="quarter" idx="11"/>
            <p:custDataLst>
              <p:tags r:id="rId2"/>
            </p:custDataLst>
          </p:nvPr>
        </p:nvSpPr>
        <p:spPr/>
        <p:txBody>
          <a:bodyPr/>
          <a:lstStyle/>
          <a:p>
            <a:r>
              <a:rPr lang="pl-PL" dirty="0"/>
              <a:t>2</a:t>
            </a:r>
            <a:r>
              <a:rPr lang="en-GB" dirty="0"/>
              <a:t>8</a:t>
            </a:r>
            <a:r>
              <a:rPr lang="pl-PL" dirty="0"/>
              <a:t> </a:t>
            </a:r>
            <a:r>
              <a:rPr lang="en-GB" dirty="0"/>
              <a:t>March</a:t>
            </a:r>
            <a:r>
              <a:rPr lang="pl-PL" dirty="0"/>
              <a:t> 2017</a:t>
            </a:r>
            <a:endParaRPr lang="en-US" dirty="0"/>
          </a:p>
        </p:txBody>
      </p:sp>
      <p:sp>
        <p:nvSpPr>
          <p:cNvPr id="9" name="PRESENTATION PRESENTER"/>
          <p:cNvSpPr>
            <a:spLocks noGrp="1"/>
          </p:cNvSpPr>
          <p:nvPr>
            <p:ph type="subTitle" idx="1"/>
            <p:custDataLst>
              <p:tags r:id="rId3"/>
            </p:custDataLst>
          </p:nvPr>
        </p:nvSpPr>
        <p:spPr/>
        <p:txBody>
          <a:bodyPr/>
          <a:lstStyle/>
          <a:p>
            <a:r>
              <a:rPr lang="pl-PL" b="1" dirty="0">
                <a:latin typeface="Frutiger 45 Light" panose="020B0603020202020204" pitchFamily="34" charset="0"/>
              </a:rPr>
              <a:t>Adam Wróbel</a:t>
            </a:r>
            <a:endParaRPr lang="en-US" b="1" dirty="0">
              <a:latin typeface="Frutiger 45 Light" panose="020B0603020202020204" pitchFamily="34" charset="0"/>
            </a:endParaRPr>
          </a:p>
        </p:txBody>
      </p:sp>
      <p:sp>
        <p:nvSpPr>
          <p:cNvPr id="8" name="PRESENTATION TITLE"/>
          <p:cNvSpPr>
            <a:spLocks noGrp="1"/>
          </p:cNvSpPr>
          <p:nvPr>
            <p:ph type="ctrTitle"/>
            <p:custDataLst>
              <p:tags r:id="rId4"/>
            </p:custDataLst>
          </p:nvPr>
        </p:nvSpPr>
        <p:spPr>
          <a:xfrm>
            <a:off x="420624" y="2176273"/>
            <a:ext cx="8996754" cy="941832"/>
          </a:xfrm>
        </p:spPr>
        <p:txBody>
          <a:bodyPr/>
          <a:lstStyle/>
          <a:p>
            <a:r>
              <a:rPr lang="pl-PL" sz="3600" dirty="0"/>
              <a:t>Przetwarzanie i wizualizacja danych w R</a:t>
            </a:r>
            <a:endParaRPr lang="en-US" sz="3600" dirty="0"/>
          </a:p>
        </p:txBody>
      </p:sp>
      <p:sp>
        <p:nvSpPr>
          <p:cNvPr id="12" name="PRESENTATION INFOLINE"/>
          <p:cNvSpPr>
            <a:spLocks noGrp="1"/>
          </p:cNvSpPr>
          <p:nvPr>
            <p:ph type="body" sz="quarter" idx="12"/>
            <p:custDataLst>
              <p:tags r:id="rId5"/>
            </p:custDataLst>
          </p:nvPr>
        </p:nvSpPr>
        <p:spPr/>
        <p:txBody>
          <a:bodyPr/>
          <a:lstStyle/>
          <a:p>
            <a:endParaRPr lang="en-US" sz="2000" dirty="0"/>
          </a:p>
        </p:txBody>
      </p:sp>
      <p:sp>
        <p:nvSpPr>
          <p:cNvPr id="10" name="PRESENTATION PRESENTER FUNCTION"/>
          <p:cNvSpPr>
            <a:spLocks noGrp="1"/>
          </p:cNvSpPr>
          <p:nvPr>
            <p:ph type="body" sz="quarter" idx="10"/>
            <p:custDataLst>
              <p:tags r:id="rId6"/>
            </p:custDataLst>
          </p:nvPr>
        </p:nvSpPr>
        <p:spPr/>
        <p:txBody>
          <a:bodyPr/>
          <a:lstStyle/>
          <a:p>
            <a:pPr>
              <a:spcBef>
                <a:spcPct val="0"/>
              </a:spcBef>
            </a:pPr>
            <a:r>
              <a:rPr lang="pl-PL" altLang="de-DE" dirty="0">
                <a:solidFill>
                  <a:prstClr val="black"/>
                </a:solidFill>
                <a:latin typeface="Frutiger 45 Light" pitchFamily="34" charset="0"/>
              </a:rPr>
              <a:t>Risk Mode</a:t>
            </a:r>
            <a:r>
              <a:rPr lang="en-US" altLang="de-DE" dirty="0">
                <a:solidFill>
                  <a:prstClr val="black"/>
                </a:solidFill>
                <a:latin typeface="Frutiger 45 Light" pitchFamily="34" charset="0"/>
              </a:rPr>
              <a:t>l</a:t>
            </a:r>
            <a:r>
              <a:rPr lang="pl-PL" altLang="de-DE" dirty="0">
                <a:solidFill>
                  <a:prstClr val="black"/>
                </a:solidFill>
                <a:latin typeface="Frutiger 45 Light" pitchFamily="34" charset="0"/>
              </a:rPr>
              <a:t>ling &amp; </a:t>
            </a:r>
            <a:r>
              <a:rPr lang="en-US" altLang="de-DE" dirty="0">
                <a:solidFill>
                  <a:prstClr val="black"/>
                </a:solidFill>
                <a:latin typeface="Frutiger 45 Light" pitchFamily="34" charset="0"/>
              </a:rPr>
              <a:t>Analytics</a:t>
            </a:r>
            <a:r>
              <a:rPr lang="pl-PL" altLang="de-DE" dirty="0">
                <a:solidFill>
                  <a:prstClr val="black"/>
                </a:solidFill>
                <a:latin typeface="Frutiger 45 Light" pitchFamily="34" charset="0"/>
              </a:rPr>
              <a:t> Specialist</a:t>
            </a:r>
          </a:p>
        </p:txBody>
      </p:sp>
    </p:spTree>
    <p:custDataLst>
      <p:tags r:id="rId1"/>
    </p:custDataLst>
    <p:extLst>
      <p:ext uri="{BB962C8B-B14F-4D97-AF65-F5344CB8AC3E}">
        <p14:creationId xmlns:p14="http://schemas.microsoft.com/office/powerpoint/2010/main" val="287157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420623" y="1636776"/>
            <a:ext cx="9189719" cy="4789853"/>
          </a:xfrm>
        </p:spPr>
        <p:txBody>
          <a:bodyPr/>
          <a:lstStyle/>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select – selecting columns/variables</a:t>
            </a:r>
            <a:endParaRPr lang="pl-PL" sz="2000" dirty="0">
              <a:solidFill>
                <a:srgbClr val="8000FF"/>
              </a:solidFill>
              <a:latin typeface="Courier New" panose="02070309020205020404" pitchFamily="49" charset="0"/>
            </a:endParaRPr>
          </a:p>
          <a:p>
            <a:pPr marL="0" indent="0">
              <a:buNone/>
            </a:pPr>
            <a:r>
              <a:rPr lang="pl-PL" sz="2000" dirty="0">
                <a:latin typeface="Courier New" panose="02070309020205020404" pitchFamily="49" charset="0"/>
              </a:rPr>
              <a:t>input %&gt;% select(column1, column2)</a:t>
            </a:r>
            <a:endParaRPr lang="pl-PL" sz="2000" dirty="0">
              <a:solidFill>
                <a:srgbClr val="000000"/>
              </a:solidFill>
              <a:latin typeface="Courier New" panose="02070309020205020404" pitchFamily="49" charset="0"/>
            </a:endParaRPr>
          </a:p>
          <a:p>
            <a:pPr marL="0" indent="0">
              <a:buNone/>
            </a:pPr>
            <a:r>
              <a:rPr lang="pl-PL" sz="2000" dirty="0">
                <a:solidFill>
                  <a:srgbClr val="000000"/>
                </a:solidFill>
                <a:latin typeface="Courier New" panose="02070309020205020404" pitchFamily="49" charset="0"/>
              </a:rPr>
              <a:t>iris %&gt;% </a:t>
            </a:r>
            <a:r>
              <a:rPr lang="pl-PL" sz="2000" dirty="0">
                <a:latin typeface="Courier New" panose="02070309020205020404" pitchFamily="49" charset="0"/>
              </a:rPr>
              <a:t>select(</a:t>
            </a:r>
            <a:r>
              <a:rPr lang="pl-PL" sz="2000" dirty="0">
                <a:solidFill>
                  <a:srgbClr val="000000"/>
                </a:solidFill>
                <a:latin typeface="Courier New" panose="02070309020205020404" pitchFamily="49" charset="0"/>
              </a:rPr>
              <a:t>Petal.Length, Petal.Width, Species)</a:t>
            </a:r>
          </a:p>
          <a:p>
            <a:pPr marL="0" indent="0">
              <a:buNone/>
            </a:pPr>
            <a:endParaRPr lang="pl-PL" sz="2000" dirty="0">
              <a:solidFill>
                <a:srgbClr val="000000"/>
              </a:solidFill>
              <a:latin typeface="Courier New" panose="02070309020205020404" pitchFamily="49" charset="0"/>
            </a:endParaRPr>
          </a:p>
          <a:p>
            <a:pPr marL="0" indent="0" algn="ctr">
              <a:buNone/>
            </a:pPr>
            <a:endParaRPr lang="pl-PL"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filter – filtering on some condition</a:t>
            </a:r>
          </a:p>
          <a:p>
            <a:pPr marL="0" indent="0">
              <a:buNone/>
            </a:pPr>
            <a:r>
              <a:rPr lang="pl-PL" sz="2000" dirty="0">
                <a:latin typeface="Courier New" panose="02070309020205020404" pitchFamily="49" charset="0"/>
              </a:rPr>
              <a:t>input %&gt;% filter(type == </a:t>
            </a:r>
            <a:r>
              <a:rPr lang="en-GB" sz="2000" dirty="0">
                <a:solidFill>
                  <a:srgbClr val="008000"/>
                </a:solidFill>
                <a:latin typeface="Courier New" panose="02070309020205020404" pitchFamily="49" charset="0"/>
              </a:rPr>
              <a:t>"</a:t>
            </a:r>
            <a:r>
              <a:rPr lang="pl-PL" sz="2000" dirty="0">
                <a:solidFill>
                  <a:srgbClr val="008000"/>
                </a:solidFill>
                <a:latin typeface="Courier New" panose="02070309020205020404" pitchFamily="49" charset="0"/>
              </a:rPr>
              <a:t>type A</a:t>
            </a:r>
            <a:r>
              <a:rPr lang="en-GB" sz="2000" dirty="0">
                <a:solidFill>
                  <a:srgbClr val="008000"/>
                </a:solidFill>
                <a:latin typeface="Courier New" panose="02070309020205020404" pitchFamily="49" charset="0"/>
              </a:rPr>
              <a:t>"</a:t>
            </a:r>
            <a:r>
              <a:rPr lang="pl-PL" sz="2000" dirty="0">
                <a:latin typeface="Courier New" panose="02070309020205020404" pitchFamily="49" charset="0"/>
              </a:rPr>
              <a:t>)</a:t>
            </a:r>
          </a:p>
          <a:p>
            <a:pPr marL="0" indent="0">
              <a:buNone/>
            </a:pPr>
            <a:r>
              <a:rPr lang="pl-PL" sz="2000" dirty="0">
                <a:solidFill>
                  <a:srgbClr val="000000"/>
                </a:solidFill>
                <a:latin typeface="Courier New" panose="02070309020205020404" pitchFamily="49" charset="0"/>
              </a:rPr>
              <a:t>iris %&gt;% </a:t>
            </a:r>
            <a:r>
              <a:rPr lang="pl-PL" sz="2000" dirty="0">
                <a:latin typeface="Courier New" panose="02070309020205020404" pitchFamily="49" charset="0"/>
              </a:rPr>
              <a:t>filter(</a:t>
            </a:r>
            <a:r>
              <a:rPr lang="pl-PL" sz="2000" dirty="0">
                <a:solidFill>
                  <a:srgbClr val="000000"/>
                </a:solidFill>
                <a:latin typeface="Courier New" panose="02070309020205020404" pitchFamily="49" charset="0"/>
              </a:rPr>
              <a:t>Species == </a:t>
            </a:r>
            <a:r>
              <a:rPr lang="en-GB" sz="2000" dirty="0">
                <a:solidFill>
                  <a:srgbClr val="008000"/>
                </a:solidFill>
                <a:latin typeface="Courier New" panose="02070309020205020404" pitchFamily="49" charset="0"/>
              </a:rPr>
              <a:t>"</a:t>
            </a:r>
            <a:r>
              <a:rPr lang="pl-PL" sz="2000" dirty="0">
                <a:solidFill>
                  <a:srgbClr val="008000"/>
                </a:solidFill>
                <a:latin typeface="Courier New" panose="02070309020205020404" pitchFamily="49" charset="0"/>
              </a:rPr>
              <a:t>versicolor</a:t>
            </a:r>
            <a:r>
              <a:rPr lang="en-GB" sz="2000" dirty="0">
                <a:solidFill>
                  <a:srgbClr val="008000"/>
                </a:solidFill>
                <a:latin typeface="Courier New" panose="02070309020205020404" pitchFamily="49" charset="0"/>
              </a:rPr>
              <a:t>"</a:t>
            </a:r>
            <a:r>
              <a:rPr lang="pl-PL" sz="2000" dirty="0">
                <a:latin typeface="Courier New" panose="02070309020205020404" pitchFamily="49" charset="0"/>
              </a:rPr>
              <a:t>)</a:t>
            </a:r>
          </a:p>
          <a:p>
            <a:pPr marL="0" indent="0">
              <a:buNone/>
            </a:pPr>
            <a:endParaRPr lang="en-GB" dirty="0"/>
          </a:p>
        </p:txBody>
      </p:sp>
      <p:sp>
        <p:nvSpPr>
          <p:cNvPr id="3" name="PAGE HEADING"/>
          <p:cNvSpPr>
            <a:spLocks noGrp="1"/>
          </p:cNvSpPr>
          <p:nvPr>
            <p:ph type="title"/>
            <p:custDataLst>
              <p:tags r:id="rId3"/>
            </p:custDataLst>
          </p:nvPr>
        </p:nvSpPr>
        <p:spPr/>
        <p:txBody>
          <a:bodyPr/>
          <a:lstStyle/>
          <a:p>
            <a:r>
              <a:rPr lang="pl-PL" dirty="0"/>
              <a:t>dplyr – </a:t>
            </a:r>
            <a:r>
              <a:rPr lang="pl-PL" dirty="0" err="1"/>
              <a:t>select</a:t>
            </a:r>
            <a:r>
              <a:rPr lang="pl-PL" dirty="0"/>
              <a:t> i filter</a:t>
            </a:r>
            <a:endParaRPr lang="en-GB"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44" y="3083471"/>
            <a:ext cx="3323862" cy="632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944" y="5498602"/>
            <a:ext cx="4595649" cy="705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533268038"/>
      </p:ext>
    </p:extLst>
  </p:cSld>
  <p:clrMapOvr>
    <a:masterClrMapping/>
  </p:clrMapOvr>
  <mc:AlternateContent xmlns:mc="http://schemas.openxmlformats.org/markup-compatibility/2006" xmlns:p14="http://schemas.microsoft.com/office/powerpoint/2010/main">
    <mc:Choice Requires="p14">
      <p:transition spd="slow" p14:dur="2000" advTm="102607"/>
    </mc:Choice>
    <mc:Fallback xmlns="">
      <p:transition spd="slow" advTm="10260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420623" y="1636776"/>
            <a:ext cx="9189719" cy="4789853"/>
          </a:xfrm>
        </p:spPr>
        <p:txBody>
          <a:bodyPr/>
          <a:lstStyle/>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arrange – sorting on given column</a:t>
            </a:r>
          </a:p>
          <a:p>
            <a:pPr marL="0" indent="0">
              <a:buNone/>
            </a:pPr>
            <a:r>
              <a:rPr lang="pl-PL" sz="2000" dirty="0">
                <a:latin typeface="Courier New" panose="02070309020205020404" pitchFamily="49" charset="0"/>
              </a:rPr>
              <a:t>input %&gt;% arrange(column1)</a:t>
            </a:r>
          </a:p>
          <a:p>
            <a:pPr marL="0" indent="0">
              <a:buNone/>
            </a:pPr>
            <a:r>
              <a:rPr lang="pl-PL" sz="2000" dirty="0">
                <a:solidFill>
                  <a:srgbClr val="000000"/>
                </a:solidFill>
                <a:latin typeface="Courier New" panose="02070309020205020404" pitchFamily="49" charset="0"/>
              </a:rPr>
              <a:t>iris %&gt;% </a:t>
            </a:r>
            <a:r>
              <a:rPr lang="pl-PL" sz="2000" dirty="0">
                <a:latin typeface="Courier New" panose="02070309020205020404" pitchFamily="49" charset="0"/>
              </a:rPr>
              <a:t>arrange(</a:t>
            </a:r>
            <a:r>
              <a:rPr lang="pl-PL" sz="2000" dirty="0">
                <a:solidFill>
                  <a:srgbClr val="000000"/>
                </a:solidFill>
                <a:latin typeface="Courier New" panose="02070309020205020404" pitchFamily="49" charset="0"/>
              </a:rPr>
              <a:t>Petal.Length</a:t>
            </a:r>
            <a:r>
              <a:rPr lang="pl-PL" sz="2000" dirty="0">
                <a:latin typeface="Courier New" panose="02070309020205020404" pitchFamily="49" charset="0"/>
              </a:rPr>
              <a:t>)</a:t>
            </a:r>
          </a:p>
          <a:p>
            <a:pPr marL="0" indent="0">
              <a:buNone/>
            </a:pPr>
            <a:endParaRPr lang="pl-PL" sz="2000" dirty="0">
              <a:latin typeface="Courier New" panose="02070309020205020404" pitchFamily="49" charset="0"/>
            </a:endParaRPr>
          </a:p>
          <a:p>
            <a:pPr marL="0" indent="0">
              <a:buNone/>
            </a:pPr>
            <a:endParaRPr lang="pl-PL"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mutate – creating new variables</a:t>
            </a:r>
            <a:endParaRPr lang="pl-PL" sz="2000" dirty="0">
              <a:solidFill>
                <a:srgbClr val="8000FF"/>
              </a:solidFill>
              <a:latin typeface="Courier New" panose="02070309020205020404" pitchFamily="49" charset="0"/>
            </a:endParaRPr>
          </a:p>
          <a:p>
            <a:pPr marL="0" indent="0">
              <a:buNone/>
            </a:pPr>
            <a:r>
              <a:rPr lang="pl-PL" sz="2000" dirty="0">
                <a:latin typeface="Courier New" panose="02070309020205020404" pitchFamily="49" charset="0"/>
              </a:rPr>
              <a:t>input %&gt;% mutate(column3 = pmax(column1, column2))</a:t>
            </a:r>
            <a:endParaRPr lang="pl-PL" sz="2000" dirty="0">
              <a:solidFill>
                <a:srgbClr val="000000"/>
              </a:solidFill>
              <a:latin typeface="Courier New" panose="02070309020205020404" pitchFamily="49" charset="0"/>
            </a:endParaRPr>
          </a:p>
          <a:p>
            <a:pPr marL="0" indent="0">
              <a:buNone/>
            </a:pPr>
            <a:r>
              <a:rPr lang="pl-PL" sz="2000" dirty="0">
                <a:solidFill>
                  <a:srgbClr val="000000"/>
                </a:solidFill>
                <a:latin typeface="Courier New" panose="02070309020205020404" pitchFamily="49" charset="0"/>
              </a:rPr>
              <a:t>iris %&gt;% </a:t>
            </a:r>
            <a:r>
              <a:rPr lang="pl-PL" sz="2000" dirty="0">
                <a:latin typeface="Courier New" panose="02070309020205020404" pitchFamily="49" charset="0"/>
              </a:rPr>
              <a:t>mutate(</a:t>
            </a:r>
            <a:r>
              <a:rPr lang="pl-PL" sz="2000" dirty="0">
                <a:solidFill>
                  <a:srgbClr val="000000"/>
                </a:solidFill>
                <a:latin typeface="Courier New" panose="02070309020205020404" pitchFamily="49" charset="0"/>
              </a:rPr>
              <a:t>Petal.Length.squared = Petal.Length^2)</a:t>
            </a:r>
          </a:p>
          <a:p>
            <a:pPr marL="0" indent="0">
              <a:buNone/>
            </a:pPr>
            <a:endParaRPr lang="en-GB" dirty="0"/>
          </a:p>
        </p:txBody>
      </p:sp>
      <p:sp>
        <p:nvSpPr>
          <p:cNvPr id="3" name="PAGE HEADING"/>
          <p:cNvSpPr>
            <a:spLocks noGrp="1"/>
          </p:cNvSpPr>
          <p:nvPr>
            <p:ph type="title"/>
            <p:custDataLst>
              <p:tags r:id="rId3"/>
            </p:custDataLst>
          </p:nvPr>
        </p:nvSpPr>
        <p:spPr/>
        <p:txBody>
          <a:bodyPr/>
          <a:lstStyle/>
          <a:p>
            <a:r>
              <a:rPr lang="pl-PL" dirty="0"/>
              <a:t>dplyr – </a:t>
            </a:r>
            <a:r>
              <a:rPr lang="pl-PL" dirty="0" err="1"/>
              <a:t>arrange</a:t>
            </a:r>
            <a:r>
              <a:rPr lang="pl-PL" dirty="0"/>
              <a:t> i mutate</a:t>
            </a:r>
            <a:endParaRPr lang="en-GB"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232" y="3064741"/>
            <a:ext cx="4701268" cy="592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231" y="5463894"/>
            <a:ext cx="6594435" cy="624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23954551"/>
      </p:ext>
    </p:extLst>
  </p:cSld>
  <p:clrMapOvr>
    <a:masterClrMapping/>
  </p:clrMapOvr>
  <mc:AlternateContent xmlns:mc="http://schemas.openxmlformats.org/markup-compatibility/2006" xmlns:p14="http://schemas.microsoft.com/office/powerpoint/2010/main">
    <mc:Choice Requires="p14">
      <p:transition spd="slow" p14:dur="2000" advTm="67646"/>
    </mc:Choice>
    <mc:Fallback xmlns="">
      <p:transition spd="slow" advTm="676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420623" y="1636776"/>
            <a:ext cx="9189719" cy="4789853"/>
          </a:xfrm>
        </p:spPr>
        <p:txBody>
          <a:bodyPr/>
          <a:lstStyle/>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group_by &amp; mutate</a:t>
            </a:r>
          </a:p>
          <a:p>
            <a:pPr marL="0" indent="0">
              <a:buNone/>
            </a:pPr>
            <a:r>
              <a:rPr lang="pl-PL" sz="2000" dirty="0">
                <a:latin typeface="Courier New" panose="02070309020205020404" pitchFamily="49" charset="0"/>
              </a:rPr>
              <a:t>input %&gt;% group_by(type) %&gt;% </a:t>
            </a:r>
          </a:p>
          <a:p>
            <a:pPr marL="0" indent="0">
              <a:buNone/>
            </a:pPr>
            <a:r>
              <a:rPr lang="pl-PL" sz="2000" dirty="0">
                <a:latin typeface="Courier New" panose="02070309020205020404" pitchFamily="49" charset="0"/>
              </a:rPr>
              <a:t>mutate(mean_per_type = mean(column1))</a:t>
            </a:r>
          </a:p>
          <a:p>
            <a:pPr marL="0" indent="0">
              <a:buNone/>
            </a:pPr>
            <a:endParaRPr lang="pl-PL" sz="2000" dirty="0">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a:t>
            </a:r>
            <a:r>
              <a:rPr lang="pl-PL" sz="2000" dirty="0">
                <a:solidFill>
                  <a:srgbClr val="008000"/>
                </a:solidFill>
                <a:latin typeface="Courier New" panose="02070309020205020404" pitchFamily="49" charset="0"/>
              </a:rPr>
              <a:t> iris example</a:t>
            </a:r>
            <a:endParaRPr lang="pl-PL" sz="2000" dirty="0">
              <a:latin typeface="Courier New" panose="02070309020205020404" pitchFamily="49" charset="0"/>
            </a:endParaRPr>
          </a:p>
          <a:p>
            <a:pPr marL="0" indent="0">
              <a:buNone/>
            </a:pPr>
            <a:r>
              <a:rPr lang="pl-PL" sz="2000" dirty="0">
                <a:solidFill>
                  <a:srgbClr val="000000"/>
                </a:solidFill>
                <a:latin typeface="Courier New" panose="02070309020205020404" pitchFamily="49" charset="0"/>
              </a:rPr>
              <a:t>iris %&gt;% </a:t>
            </a:r>
            <a:r>
              <a:rPr lang="pl-PL" sz="2000" dirty="0">
                <a:latin typeface="Courier New" panose="02070309020205020404" pitchFamily="49" charset="0"/>
              </a:rPr>
              <a:t>group_by(</a:t>
            </a:r>
            <a:r>
              <a:rPr lang="pl-PL" sz="2000" dirty="0">
                <a:solidFill>
                  <a:srgbClr val="000000"/>
                </a:solidFill>
                <a:latin typeface="Courier New" panose="02070309020205020404" pitchFamily="49" charset="0"/>
              </a:rPr>
              <a:t>Species</a:t>
            </a:r>
            <a:r>
              <a:rPr lang="pl-PL" sz="2000" dirty="0">
                <a:latin typeface="Courier New" panose="02070309020205020404" pitchFamily="49" charset="0"/>
              </a:rPr>
              <a:t>) %&gt;% </a:t>
            </a:r>
          </a:p>
          <a:p>
            <a:pPr marL="0" indent="0">
              <a:buNone/>
            </a:pPr>
            <a:r>
              <a:rPr lang="pl-PL" sz="2000" dirty="0">
                <a:latin typeface="Courier New" panose="02070309020205020404" pitchFamily="49" charset="0"/>
              </a:rPr>
              <a:t>mutate(mean_PL_per_</a:t>
            </a:r>
            <a:r>
              <a:rPr lang="pl-PL" sz="2000" dirty="0">
                <a:solidFill>
                  <a:srgbClr val="000000"/>
                </a:solidFill>
                <a:latin typeface="Courier New" panose="02070309020205020404" pitchFamily="49" charset="0"/>
              </a:rPr>
              <a:t>Species</a:t>
            </a:r>
            <a:r>
              <a:rPr lang="pl-PL" sz="2000" dirty="0">
                <a:latin typeface="Courier New" panose="02070309020205020404" pitchFamily="49" charset="0"/>
              </a:rPr>
              <a:t> = mean(</a:t>
            </a:r>
            <a:r>
              <a:rPr lang="pl-PL" sz="2000" dirty="0">
                <a:solidFill>
                  <a:srgbClr val="000000"/>
                </a:solidFill>
                <a:latin typeface="Courier New" panose="02070309020205020404" pitchFamily="49" charset="0"/>
              </a:rPr>
              <a:t>Petal.Length</a:t>
            </a:r>
            <a:r>
              <a:rPr lang="pl-PL" sz="2000" dirty="0">
                <a:latin typeface="Courier New" panose="02070309020205020404" pitchFamily="49" charset="0"/>
              </a:rPr>
              <a:t>))</a:t>
            </a:r>
          </a:p>
          <a:p>
            <a:pPr marL="0" indent="0">
              <a:buNone/>
            </a:pPr>
            <a:endParaRPr lang="pl-PL" sz="2000" dirty="0">
              <a:latin typeface="Courier New" panose="02070309020205020404" pitchFamily="49" charset="0"/>
            </a:endParaRPr>
          </a:p>
          <a:p>
            <a:endParaRPr lang="pl-PL" sz="2000" dirty="0">
              <a:latin typeface="Courier New" panose="02070309020205020404" pitchFamily="49" charset="0"/>
            </a:endParaRPr>
          </a:p>
          <a:p>
            <a:endParaRPr lang="pl-PL" sz="2000" dirty="0">
              <a:solidFill>
                <a:srgbClr val="008000"/>
              </a:solidFill>
              <a:latin typeface="Courier New" panose="02070309020205020404" pitchFamily="49" charset="0"/>
            </a:endParaRPr>
          </a:p>
          <a:p>
            <a:endParaRPr lang="en-GB" dirty="0"/>
          </a:p>
        </p:txBody>
      </p:sp>
      <p:sp>
        <p:nvSpPr>
          <p:cNvPr id="3" name="PAGE HEADING"/>
          <p:cNvSpPr>
            <a:spLocks noGrp="1"/>
          </p:cNvSpPr>
          <p:nvPr>
            <p:ph type="title"/>
            <p:custDataLst>
              <p:tags r:id="rId3"/>
            </p:custDataLst>
          </p:nvPr>
        </p:nvSpPr>
        <p:spPr/>
        <p:txBody>
          <a:bodyPr/>
          <a:lstStyle/>
          <a:p>
            <a:r>
              <a:rPr lang="pl-PL" dirty="0"/>
              <a:t>dplyr – group_by</a:t>
            </a:r>
            <a:endParaRPr lang="en-GB" dirty="0"/>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266" y="5797586"/>
            <a:ext cx="6880309" cy="486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266" y="5013548"/>
            <a:ext cx="6880309" cy="646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29163118"/>
      </p:ext>
    </p:extLst>
  </p:cSld>
  <p:clrMapOvr>
    <a:masterClrMapping/>
  </p:clrMapOvr>
  <mc:AlternateContent xmlns:mc="http://schemas.openxmlformats.org/markup-compatibility/2006" xmlns:p14="http://schemas.microsoft.com/office/powerpoint/2010/main">
    <mc:Choice Requires="p14">
      <p:transition spd="slow" p14:dur="2000" advTm="63369"/>
    </mc:Choice>
    <mc:Fallback xmlns="">
      <p:transition spd="slow" advTm="6336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420623" y="1636776"/>
            <a:ext cx="9189719" cy="4789853"/>
          </a:xfrm>
        </p:spPr>
        <p:txBody>
          <a:bodyPr/>
          <a:lstStyle/>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group_by &amp; summarize</a:t>
            </a:r>
          </a:p>
          <a:p>
            <a:pPr marL="0" indent="0">
              <a:buNone/>
            </a:pPr>
            <a:r>
              <a:rPr lang="pl-PL" sz="2000" dirty="0">
                <a:latin typeface="Courier New" panose="02070309020205020404" pitchFamily="49" charset="0"/>
              </a:rPr>
              <a:t>input %&gt;% group_by(type) %&gt;%</a:t>
            </a:r>
          </a:p>
          <a:p>
            <a:pPr marL="0" indent="0">
              <a:buNone/>
            </a:pPr>
            <a:r>
              <a:rPr lang="pl-PL" sz="2000" dirty="0">
                <a:latin typeface="Courier New" panose="02070309020205020404" pitchFamily="49" charset="0"/>
              </a:rPr>
              <a:t>summarize(mean_per_type = mean(column1))</a:t>
            </a:r>
          </a:p>
          <a:p>
            <a:pPr marL="0" indent="0">
              <a:buNone/>
            </a:pPr>
            <a:endParaRPr lang="pl-PL" sz="2000" dirty="0">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a:t>
            </a:r>
            <a:r>
              <a:rPr lang="pl-PL" sz="2000" dirty="0">
                <a:solidFill>
                  <a:srgbClr val="008000"/>
                </a:solidFill>
                <a:latin typeface="Courier New" panose="02070309020205020404" pitchFamily="49" charset="0"/>
              </a:rPr>
              <a:t> iris example</a:t>
            </a:r>
            <a:endParaRPr lang="pl-PL" sz="2000" dirty="0">
              <a:latin typeface="Courier New" panose="02070309020205020404" pitchFamily="49" charset="0"/>
            </a:endParaRPr>
          </a:p>
          <a:p>
            <a:pPr marL="0" indent="0">
              <a:buNone/>
            </a:pPr>
            <a:r>
              <a:rPr lang="pl-PL" sz="2000" dirty="0">
                <a:solidFill>
                  <a:srgbClr val="000000"/>
                </a:solidFill>
                <a:latin typeface="Courier New" panose="02070309020205020404" pitchFamily="49" charset="0"/>
              </a:rPr>
              <a:t>iris %&gt;% </a:t>
            </a:r>
            <a:r>
              <a:rPr lang="pl-PL" sz="2000" dirty="0">
                <a:latin typeface="Courier New" panose="02070309020205020404" pitchFamily="49" charset="0"/>
              </a:rPr>
              <a:t>group_by(</a:t>
            </a:r>
            <a:r>
              <a:rPr lang="pl-PL" sz="2000" dirty="0">
                <a:solidFill>
                  <a:srgbClr val="000000"/>
                </a:solidFill>
                <a:latin typeface="Courier New" panose="02070309020205020404" pitchFamily="49" charset="0"/>
              </a:rPr>
              <a:t>Species</a:t>
            </a:r>
            <a:r>
              <a:rPr lang="pl-PL" sz="2000" dirty="0">
                <a:latin typeface="Courier New" panose="02070309020205020404" pitchFamily="49" charset="0"/>
              </a:rPr>
              <a:t>) %&gt;% </a:t>
            </a:r>
          </a:p>
          <a:p>
            <a:pPr marL="0" indent="0">
              <a:buNone/>
            </a:pPr>
            <a:r>
              <a:rPr lang="pl-PL" sz="2000" dirty="0">
                <a:latin typeface="Courier New" panose="02070309020205020404" pitchFamily="49" charset="0"/>
              </a:rPr>
              <a:t>summarize(mean_PL_per_</a:t>
            </a:r>
            <a:r>
              <a:rPr lang="pl-PL" sz="2000" dirty="0">
                <a:solidFill>
                  <a:srgbClr val="000000"/>
                </a:solidFill>
                <a:latin typeface="Courier New" panose="02070309020205020404" pitchFamily="49" charset="0"/>
              </a:rPr>
              <a:t>Species</a:t>
            </a:r>
            <a:r>
              <a:rPr lang="pl-PL" sz="2000" dirty="0">
                <a:latin typeface="Courier New" panose="02070309020205020404" pitchFamily="49" charset="0"/>
              </a:rPr>
              <a:t> = mean(</a:t>
            </a:r>
            <a:r>
              <a:rPr lang="pl-PL" sz="2000" dirty="0">
                <a:solidFill>
                  <a:srgbClr val="000000"/>
                </a:solidFill>
                <a:latin typeface="Courier New" panose="02070309020205020404" pitchFamily="49" charset="0"/>
              </a:rPr>
              <a:t>Petal.Length</a:t>
            </a:r>
            <a:r>
              <a:rPr lang="pl-PL" sz="2000" dirty="0">
                <a:latin typeface="Courier New" panose="02070309020205020404" pitchFamily="49" charset="0"/>
              </a:rPr>
              <a:t>))</a:t>
            </a:r>
          </a:p>
          <a:p>
            <a:pPr marL="0" indent="0">
              <a:buNone/>
            </a:pPr>
            <a:endParaRPr lang="en-GB" dirty="0"/>
          </a:p>
        </p:txBody>
      </p:sp>
      <p:sp>
        <p:nvSpPr>
          <p:cNvPr id="3" name="PAGE HEADING"/>
          <p:cNvSpPr>
            <a:spLocks noGrp="1"/>
          </p:cNvSpPr>
          <p:nvPr>
            <p:ph type="title"/>
            <p:custDataLst>
              <p:tags r:id="rId3"/>
            </p:custDataLst>
          </p:nvPr>
        </p:nvSpPr>
        <p:spPr/>
        <p:txBody>
          <a:bodyPr/>
          <a:lstStyle/>
          <a:p>
            <a:r>
              <a:rPr lang="pl-PL" dirty="0"/>
              <a:t>dplyr - summarize</a:t>
            </a:r>
            <a:endParaRPr lang="en-GB"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23" y="5065858"/>
            <a:ext cx="2963242" cy="68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9631821"/>
      </p:ext>
    </p:extLst>
  </p:cSld>
  <p:clrMapOvr>
    <a:masterClrMapping/>
  </p:clrMapOvr>
  <mc:AlternateContent xmlns:mc="http://schemas.openxmlformats.org/markup-compatibility/2006" xmlns:p14="http://schemas.microsoft.com/office/powerpoint/2010/main">
    <mc:Choice Requires="p14">
      <p:transition spd="slow" p14:dur="2000" advTm="41193"/>
    </mc:Choice>
    <mc:Fallback xmlns="">
      <p:transition spd="slow" advTm="411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416884" y="1303699"/>
            <a:ext cx="9189719" cy="5204411"/>
          </a:xfrm>
        </p:spPr>
        <p:txBody>
          <a:bodyPr/>
          <a:lstStyle/>
          <a:p>
            <a:pPr marL="0" indent="0">
              <a:buNone/>
            </a:pPr>
            <a:r>
              <a:rPr lang="pl-PL" sz="1600" dirty="0" err="1">
                <a:solidFill>
                  <a:srgbClr val="000000"/>
                </a:solidFill>
                <a:latin typeface="Courier New" panose="02070309020205020404" pitchFamily="49" charset="0"/>
              </a:rPr>
              <a:t>iris</a:t>
            </a:r>
            <a:r>
              <a:rPr lang="pl-PL" sz="1600" dirty="0">
                <a:solidFill>
                  <a:srgbClr val="000000"/>
                </a:solidFill>
                <a:latin typeface="Courier New" panose="02070309020205020404" pitchFamily="49" charset="0"/>
              </a:rPr>
              <a:t> %&gt;% head</a:t>
            </a:r>
          </a:p>
          <a:p>
            <a:pPr marL="0" indent="0">
              <a:buNone/>
            </a:pPr>
            <a:endParaRPr lang="pl-PL" sz="1600" dirty="0">
              <a:solidFill>
                <a:srgbClr val="000000"/>
              </a:solidFill>
              <a:latin typeface="Courier New" panose="02070309020205020404" pitchFamily="49" charset="0"/>
            </a:endParaRPr>
          </a:p>
          <a:p>
            <a:pPr marL="0" indent="0">
              <a:buNone/>
            </a:pPr>
            <a:endParaRPr lang="pl-PL" sz="1600" dirty="0">
              <a:solidFill>
                <a:srgbClr val="000000"/>
              </a:solidFill>
              <a:latin typeface="Courier New" panose="02070309020205020404" pitchFamily="49" charset="0"/>
            </a:endParaRPr>
          </a:p>
          <a:p>
            <a:pPr marL="0" indent="0">
              <a:buNone/>
            </a:pPr>
            <a:r>
              <a:rPr lang="pl-PL" sz="1600" dirty="0" err="1">
                <a:solidFill>
                  <a:srgbClr val="000000"/>
                </a:solidFill>
                <a:latin typeface="Courier New" panose="02070309020205020404" pitchFamily="49" charset="0"/>
              </a:rPr>
              <a:t>iris</a:t>
            </a:r>
            <a:r>
              <a:rPr lang="pl-PL" sz="1600" dirty="0">
                <a:solidFill>
                  <a:srgbClr val="000000"/>
                </a:solidFill>
                <a:latin typeface="Courier New" panose="02070309020205020404" pitchFamily="49" charset="0"/>
              </a:rPr>
              <a:t> %&gt;% mutate(Petal.Surface = Petal.Length*Petal.Width)</a:t>
            </a:r>
            <a:endParaRPr lang="pl-PL" sz="1600" dirty="0">
              <a:latin typeface="Courier New" panose="02070309020205020404" pitchFamily="49" charset="0"/>
            </a:endParaRPr>
          </a:p>
          <a:p>
            <a:pPr marL="0" indent="0">
              <a:buNone/>
            </a:pPr>
            <a:endParaRPr lang="pl-PL" sz="1050" dirty="0"/>
          </a:p>
          <a:p>
            <a:pPr marL="0" indent="0">
              <a:buNone/>
            </a:pPr>
            <a:endParaRPr lang="pl-PL" sz="1050" dirty="0"/>
          </a:p>
          <a:p>
            <a:pPr marL="0" indent="0">
              <a:buNone/>
            </a:pPr>
            <a:r>
              <a:rPr lang="pl-PL" sz="1600" dirty="0" err="1">
                <a:solidFill>
                  <a:srgbClr val="000000"/>
                </a:solidFill>
                <a:latin typeface="Courier New" panose="02070309020205020404" pitchFamily="49" charset="0"/>
              </a:rPr>
              <a:t>iris</a:t>
            </a:r>
            <a:r>
              <a:rPr lang="pl-PL" sz="1600" dirty="0">
                <a:solidFill>
                  <a:srgbClr val="000000"/>
                </a:solidFill>
                <a:latin typeface="Courier New" panose="02070309020205020404" pitchFamily="49" charset="0"/>
              </a:rPr>
              <a:t> %&gt;% mutate(Petal.Surface = Petal.Length*Petal.Width) %&gt;% filter(Petal.Surface &gt; 0.5)</a:t>
            </a:r>
          </a:p>
          <a:p>
            <a:pPr marL="0" indent="0">
              <a:buNone/>
            </a:pPr>
            <a:endParaRPr lang="pl-PL" sz="1600" dirty="0">
              <a:solidFill>
                <a:srgbClr val="000000"/>
              </a:solidFill>
              <a:latin typeface="Courier New" panose="02070309020205020404" pitchFamily="49" charset="0"/>
            </a:endParaRPr>
          </a:p>
          <a:p>
            <a:pPr marL="0" indent="0">
              <a:buNone/>
            </a:pPr>
            <a:endParaRPr lang="pl-PL" sz="1600" dirty="0">
              <a:solidFill>
                <a:srgbClr val="000000"/>
              </a:solidFill>
              <a:latin typeface="Courier New" panose="02070309020205020404" pitchFamily="49" charset="0"/>
            </a:endParaRPr>
          </a:p>
          <a:p>
            <a:pPr marL="0" indent="0">
              <a:buNone/>
            </a:pPr>
            <a:r>
              <a:rPr lang="pl-PL" sz="1600" dirty="0" err="1">
                <a:solidFill>
                  <a:srgbClr val="000000"/>
                </a:solidFill>
                <a:latin typeface="Courier New" panose="02070309020205020404" pitchFamily="49" charset="0"/>
              </a:rPr>
              <a:t>iris</a:t>
            </a:r>
            <a:r>
              <a:rPr lang="pl-PL" sz="1600" dirty="0">
                <a:solidFill>
                  <a:srgbClr val="000000"/>
                </a:solidFill>
                <a:latin typeface="Courier New" panose="02070309020205020404" pitchFamily="49" charset="0"/>
              </a:rPr>
              <a:t> %&gt;% mutate(Petal.Surface = Petal.Length*Petal.Width) %&gt;% filter(Petal.Surface &gt; 0.5) %&gt;% group_by(Species) %&gt;% summarize(mean_Petal.Surface = mean(Petal.Surface))</a:t>
            </a:r>
          </a:p>
          <a:p>
            <a:pPr marL="0" indent="0">
              <a:buNone/>
            </a:pPr>
            <a:endParaRPr lang="en-GB" dirty="0"/>
          </a:p>
        </p:txBody>
      </p:sp>
      <p:sp>
        <p:nvSpPr>
          <p:cNvPr id="3" name="PAGE HEADING"/>
          <p:cNvSpPr>
            <a:spLocks noGrp="1"/>
          </p:cNvSpPr>
          <p:nvPr>
            <p:ph type="title"/>
            <p:custDataLst>
              <p:tags r:id="rId3"/>
            </p:custDataLst>
          </p:nvPr>
        </p:nvSpPr>
        <p:spPr/>
        <p:txBody>
          <a:bodyPr/>
          <a:lstStyle/>
          <a:p>
            <a:r>
              <a:rPr lang="pl-PL" dirty="0"/>
              <a:t>dplyr – połączenie wszystkich elementów</a:t>
            </a:r>
            <a:endParaRPr lang="en-GB"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630" y="1682026"/>
            <a:ext cx="43529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630" y="2973604"/>
            <a:ext cx="52768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580" y="4323334"/>
            <a:ext cx="52959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580" y="6059025"/>
            <a:ext cx="21621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194224832"/>
      </p:ext>
    </p:extLst>
  </p:cSld>
  <p:clrMapOvr>
    <a:masterClrMapping/>
  </p:clrMapOvr>
  <mc:AlternateContent xmlns:mc="http://schemas.openxmlformats.org/markup-compatibility/2006" xmlns:p14="http://schemas.microsoft.com/office/powerpoint/2010/main">
    <mc:Choice Requires="p14">
      <p:transition spd="slow" p14:dur="2000" advTm="137677"/>
    </mc:Choice>
    <mc:Fallback xmlns="">
      <p:transition spd="slow" advTm="1376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idx="1"/>
            <p:custDataLst>
              <p:tags r:id="rId2"/>
            </p:custDataLst>
          </p:nvPr>
        </p:nvSpPr>
        <p:spPr>
          <a:xfrm>
            <a:off x="420624" y="1852246"/>
            <a:ext cx="9189720" cy="4759691"/>
          </a:xfrm>
          <a:solidFill>
            <a:schemeClr val="bg1"/>
          </a:solidFill>
        </p:spPr>
        <p:txBody>
          <a:bodyPr/>
          <a:lstStyle/>
          <a:p>
            <a:r>
              <a:rPr lang="pl-PL" dirty="0"/>
              <a:t>Definiowanie dynamicznych elementów obiektu:</a:t>
            </a:r>
          </a:p>
          <a:p>
            <a:pPr lvl="1"/>
            <a:r>
              <a:rPr lang="pl-PL" dirty="0" err="1"/>
              <a:t>ggplot</a:t>
            </a:r>
            <a:r>
              <a:rPr lang="pl-PL" dirty="0"/>
              <a:t>(dane, </a:t>
            </a:r>
            <a:r>
              <a:rPr lang="pl-PL" dirty="0" err="1"/>
              <a:t>aes</a:t>
            </a:r>
            <a:r>
              <a:rPr lang="pl-PL" dirty="0"/>
              <a:t>(x = </a:t>
            </a:r>
            <a:r>
              <a:rPr lang="pl-PL" dirty="0" err="1"/>
              <a:t>date</a:t>
            </a:r>
            <a:r>
              <a:rPr lang="pl-PL" dirty="0"/>
              <a:t>, y = </a:t>
            </a:r>
            <a:r>
              <a:rPr lang="pl-PL" dirty="0" err="1"/>
              <a:t>price</a:t>
            </a:r>
            <a:r>
              <a:rPr lang="pl-PL" dirty="0"/>
              <a:t>, </a:t>
            </a:r>
            <a:r>
              <a:rPr lang="pl-PL" dirty="0" err="1"/>
              <a:t>group_by</a:t>
            </a:r>
            <a:r>
              <a:rPr lang="pl-PL" dirty="0"/>
              <a:t> = </a:t>
            </a:r>
            <a:r>
              <a:rPr lang="pl-PL" dirty="0" err="1"/>
              <a:t>index_name</a:t>
            </a:r>
            <a:r>
              <a:rPr lang="pl-PL" dirty="0"/>
              <a:t>, </a:t>
            </a:r>
            <a:r>
              <a:rPr lang="pl-PL" dirty="0" err="1"/>
              <a:t>colour</a:t>
            </a:r>
            <a:r>
              <a:rPr lang="pl-PL" dirty="0"/>
              <a:t> = </a:t>
            </a:r>
            <a:r>
              <a:rPr lang="pl-PL" dirty="0" err="1"/>
              <a:t>index_name</a:t>
            </a:r>
            <a:r>
              <a:rPr lang="pl-PL" dirty="0"/>
              <a:t>)   </a:t>
            </a:r>
          </a:p>
          <a:p>
            <a:r>
              <a:rPr lang="pl-PL" dirty="0"/>
              <a:t>Definiowanie typu obiektu</a:t>
            </a:r>
          </a:p>
          <a:p>
            <a:pPr lvl="1">
              <a:buFont typeface="Arial" panose="020B0604020202020204" pitchFamily="34" charset="0"/>
              <a:buChar char="+"/>
            </a:pPr>
            <a:r>
              <a:rPr lang="pl-PL" dirty="0" err="1"/>
              <a:t>geom_line</a:t>
            </a:r>
            <a:r>
              <a:rPr lang="pl-PL" dirty="0"/>
              <a:t>()</a:t>
            </a:r>
          </a:p>
          <a:p>
            <a:pPr lvl="1">
              <a:buFont typeface="Arial" panose="020B0604020202020204" pitchFamily="34" charset="0"/>
              <a:buChar char="+"/>
            </a:pPr>
            <a:r>
              <a:rPr lang="pl-PL" dirty="0" err="1"/>
              <a:t>geom_point</a:t>
            </a:r>
            <a:r>
              <a:rPr lang="pl-PL" dirty="0"/>
              <a:t>()</a:t>
            </a:r>
          </a:p>
          <a:p>
            <a:pPr lvl="1">
              <a:buFont typeface="Arial" panose="020B0604020202020204" pitchFamily="34" charset="0"/>
              <a:buChar char="+"/>
            </a:pPr>
            <a:r>
              <a:rPr lang="pl-PL" dirty="0" err="1"/>
              <a:t>geom_density</a:t>
            </a:r>
            <a:r>
              <a:rPr lang="pl-PL" dirty="0"/>
              <a:t>()</a:t>
            </a:r>
          </a:p>
          <a:p>
            <a:pPr lvl="0">
              <a:buClr>
                <a:srgbClr val="E60000"/>
              </a:buClr>
            </a:pPr>
            <a:r>
              <a:rPr lang="pl-PL" dirty="0">
                <a:solidFill>
                  <a:prstClr val="black"/>
                </a:solidFill>
              </a:rPr>
              <a:t>Definiowanie dodatkowych statycznych parametrów</a:t>
            </a:r>
          </a:p>
          <a:p>
            <a:pPr lvl="1">
              <a:buFont typeface="Arial" panose="020B0604020202020204" pitchFamily="34" charset="0"/>
              <a:buChar char="+"/>
            </a:pPr>
            <a:r>
              <a:rPr lang="pl-PL" dirty="0" err="1"/>
              <a:t>geom_line</a:t>
            </a:r>
            <a:r>
              <a:rPr lang="pl-PL" dirty="0"/>
              <a:t>(</a:t>
            </a:r>
            <a:r>
              <a:rPr lang="pl-PL" dirty="0" err="1"/>
              <a:t>lty</a:t>
            </a:r>
            <a:r>
              <a:rPr lang="pl-PL" dirty="0"/>
              <a:t> = „</a:t>
            </a:r>
            <a:r>
              <a:rPr lang="pl-PL" dirty="0" err="1"/>
              <a:t>dotted</a:t>
            </a:r>
            <a:r>
              <a:rPr lang="pl-PL" dirty="0"/>
              <a:t>”)</a:t>
            </a:r>
          </a:p>
          <a:p>
            <a:pPr lvl="1">
              <a:buFont typeface="Arial" panose="020B0604020202020204" pitchFamily="34" charset="0"/>
              <a:buChar char="+"/>
            </a:pPr>
            <a:r>
              <a:rPr lang="pl-PL" dirty="0" err="1"/>
              <a:t>geom_point</a:t>
            </a:r>
            <a:r>
              <a:rPr lang="pl-PL" dirty="0"/>
              <a:t>(</a:t>
            </a:r>
            <a:r>
              <a:rPr lang="pl-PL" dirty="0" err="1"/>
              <a:t>colour</a:t>
            </a:r>
            <a:r>
              <a:rPr lang="pl-PL" dirty="0"/>
              <a:t> = „red”)</a:t>
            </a:r>
          </a:p>
          <a:p>
            <a:pPr lvl="1">
              <a:buFont typeface="Arial" panose="020B0604020202020204" pitchFamily="34" charset="0"/>
              <a:buChar char="+"/>
            </a:pPr>
            <a:r>
              <a:rPr lang="pl-PL" dirty="0" err="1"/>
              <a:t>geom_density</a:t>
            </a:r>
            <a:r>
              <a:rPr lang="pl-PL" dirty="0"/>
              <a:t>(</a:t>
            </a:r>
            <a:r>
              <a:rPr lang="pl-PL" dirty="0" err="1"/>
              <a:t>alpha</a:t>
            </a:r>
            <a:r>
              <a:rPr lang="pl-PL" dirty="0"/>
              <a:t> = 0.7)</a:t>
            </a:r>
          </a:p>
          <a:p>
            <a:r>
              <a:rPr lang="pl-PL" dirty="0"/>
              <a:t>Skrypt: </a:t>
            </a:r>
            <a:r>
              <a:rPr lang="pl-PL" i="1" dirty="0"/>
              <a:t>wizualizacja_danych_ggplot2.R</a:t>
            </a:r>
          </a:p>
          <a:p>
            <a:endParaRPr lang="pl-PL" dirty="0"/>
          </a:p>
        </p:txBody>
      </p:sp>
      <p:sp>
        <p:nvSpPr>
          <p:cNvPr id="3" name="PAGE HEADING"/>
          <p:cNvSpPr>
            <a:spLocks noGrp="1"/>
          </p:cNvSpPr>
          <p:nvPr>
            <p:ph type="title"/>
            <p:custDataLst>
              <p:tags r:id="rId3"/>
            </p:custDataLst>
          </p:nvPr>
        </p:nvSpPr>
        <p:spPr/>
        <p:txBody>
          <a:bodyPr/>
          <a:lstStyle/>
          <a:p>
            <a:r>
              <a:rPr lang="pl-PL" dirty="0"/>
              <a:t>Wizualizacja danych z pakietem ggplot2</a:t>
            </a:r>
            <a:endParaRPr lang="en-GB" dirty="0"/>
          </a:p>
        </p:txBody>
      </p:sp>
      <p:sp>
        <p:nvSpPr>
          <p:cNvPr id="4" name="TextBox 3"/>
          <p:cNvSpPr txBox="1"/>
          <p:nvPr>
            <p:custDataLst>
              <p:tags r:id="rId4"/>
            </p:custDataLst>
          </p:nvPr>
        </p:nvSpPr>
        <p:spPr>
          <a:xfrm>
            <a:off x="420624" y="1120775"/>
            <a:ext cx="9189720" cy="274320"/>
          </a:xfrm>
          <a:prstGeom prst="rect">
            <a:avLst/>
          </a:prstGeom>
          <a:noFill/>
        </p:spPr>
        <p:txBody>
          <a:bodyPr vert="horz" wrap="square" lIns="0" tIns="0" rIns="0" bIns="0" rtlCol="0" anchor="t">
            <a:noAutofit/>
          </a:bodyPr>
          <a:lstStyle/>
          <a:p>
            <a:pPr eaLnBrk="1">
              <a:spcBef>
                <a:spcPts val="0"/>
              </a:spcBef>
              <a:spcAft>
                <a:spcPts val="600"/>
              </a:spcAft>
            </a:pPr>
            <a:r>
              <a:rPr lang="pl-PL" sz="2000" kern="0" dirty="0">
                <a:solidFill>
                  <a:srgbClr val="464749"/>
                </a:solidFill>
                <a:latin typeface="UBSHeadline"/>
                <a:ea typeface="Arial Unicode MS"/>
              </a:rPr>
              <a:t>ggplot2</a:t>
            </a:r>
            <a:endParaRPr lang="en-GB" sz="2000" kern="0" dirty="0">
              <a:solidFill>
                <a:srgbClr val="464749"/>
              </a:solidFill>
              <a:latin typeface="UBSHeadline"/>
              <a:ea typeface="Arial Unicode MS"/>
            </a:endParaRPr>
          </a:p>
        </p:txBody>
      </p:sp>
      <p:pic>
        <p:nvPicPr>
          <p:cNvPr id="5" name="Picture 2" descr="\\UBSPROD.MSAD.UBS.NET\UserData\WROBELA\Home\Documents\Corporate\AGH\RStudio-Logo-Blue-Gradien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2448" y="5745705"/>
            <a:ext cx="2467896" cy="8662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274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idx="1"/>
            <p:custDataLst>
              <p:tags r:id="rId2"/>
            </p:custDataLst>
          </p:nvPr>
        </p:nvSpPr>
        <p:spPr>
          <a:xfrm>
            <a:off x="420624" y="1852246"/>
            <a:ext cx="9189720" cy="4759691"/>
          </a:xfrm>
          <a:solidFill>
            <a:schemeClr val="bg1"/>
          </a:solidFill>
        </p:spPr>
        <p:txBody>
          <a:bodyPr/>
          <a:lstStyle/>
          <a:p>
            <a:r>
              <a:rPr lang="pl-PL" dirty="0"/>
              <a:t>FED w ramach scenariuszy ekonomicznych, które publikuje podaje indeks cen nieruchomości na poziomie Stanów Zjednoczonych</a:t>
            </a:r>
          </a:p>
          <a:p>
            <a:r>
              <a:rPr lang="pl-PL" dirty="0"/>
              <a:t>Ze względu na to, że nasz wysymulowany portfel hipotek nie jest równomiernie rozłożony w całych stanach chcemy wyznaczyć poziom indeksów regionalnych</a:t>
            </a:r>
          </a:p>
          <a:p>
            <a:r>
              <a:rPr lang="pl-PL" dirty="0"/>
              <a:t>Zrobimy to korzystając z historycznej zależności między indeksem na poziomie całych stanów a indeksami z poszczególnych miast, które nas interesują</a:t>
            </a:r>
          </a:p>
          <a:p>
            <a:endParaRPr lang="pl-PL" dirty="0"/>
          </a:p>
          <a:p>
            <a:endParaRPr lang="pl-PL" dirty="0"/>
          </a:p>
          <a:p>
            <a:endParaRPr lang="pl-PL" dirty="0"/>
          </a:p>
          <a:p>
            <a:r>
              <a:rPr lang="pl-PL" dirty="0"/>
              <a:t>Skypt: </a:t>
            </a:r>
            <a:r>
              <a:rPr lang="pl-PL" i="1" dirty="0" err="1"/>
              <a:t>regionalizacja_indeksu.R</a:t>
            </a:r>
            <a:endParaRPr lang="pl-PL" i="1" dirty="0"/>
          </a:p>
        </p:txBody>
      </p:sp>
      <p:sp>
        <p:nvSpPr>
          <p:cNvPr id="3" name="PAGE HEADING"/>
          <p:cNvSpPr>
            <a:spLocks noGrp="1"/>
          </p:cNvSpPr>
          <p:nvPr>
            <p:ph type="title"/>
            <p:custDataLst>
              <p:tags r:id="rId3"/>
            </p:custDataLst>
          </p:nvPr>
        </p:nvSpPr>
        <p:spPr/>
        <p:txBody>
          <a:bodyPr/>
          <a:lstStyle/>
          <a:p>
            <a:r>
              <a:rPr lang="pl-PL" dirty="0"/>
              <a:t>Model do zbudowania</a:t>
            </a:r>
            <a:endParaRPr lang="en-GB" dirty="0"/>
          </a:p>
        </p:txBody>
      </p:sp>
      <p:sp>
        <p:nvSpPr>
          <p:cNvPr id="4" name="TextBox 3"/>
          <p:cNvSpPr txBox="1"/>
          <p:nvPr>
            <p:custDataLst>
              <p:tags r:id="rId4"/>
            </p:custDataLst>
          </p:nvPr>
        </p:nvSpPr>
        <p:spPr>
          <a:xfrm>
            <a:off x="420624" y="1120775"/>
            <a:ext cx="9189720" cy="274320"/>
          </a:xfrm>
          <a:prstGeom prst="rect">
            <a:avLst/>
          </a:prstGeom>
          <a:noFill/>
        </p:spPr>
        <p:txBody>
          <a:bodyPr vert="horz" wrap="square" lIns="0" tIns="0" rIns="0" bIns="0" rtlCol="0" anchor="t">
            <a:noAutofit/>
          </a:bodyPr>
          <a:lstStyle/>
          <a:p>
            <a:pPr eaLnBrk="1">
              <a:spcBef>
                <a:spcPts val="0"/>
              </a:spcBef>
              <a:spcAft>
                <a:spcPts val="600"/>
              </a:spcAft>
            </a:pPr>
            <a:r>
              <a:rPr lang="pl-PL" sz="2000" kern="0" dirty="0">
                <a:solidFill>
                  <a:srgbClr val="464749"/>
                </a:solidFill>
                <a:latin typeface="UBSHeadline"/>
                <a:ea typeface="Arial Unicode MS"/>
              </a:rPr>
              <a:t>Regionalizacja indeksu na potrzeby testów stresu</a:t>
            </a:r>
            <a:endParaRPr lang="en-GB" sz="2000" kern="0" dirty="0">
              <a:solidFill>
                <a:srgbClr val="464749"/>
              </a:solidFill>
              <a:latin typeface="UBSHeadline"/>
              <a:ea typeface="Arial Unicode MS"/>
            </a:endParaRPr>
          </a:p>
        </p:txBody>
      </p:sp>
      <p:pic>
        <p:nvPicPr>
          <p:cNvPr id="5" name="Picture 2" descr="\\UBSPROD.MSAD.UBS.NET\UserData\WROBELA\Home\Documents\Corporate\AGH\RStudio-Logo-Blue-Gradien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2448" y="5745705"/>
            <a:ext cx="2467896" cy="8662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3659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idx="1"/>
            <p:custDataLst>
              <p:tags r:id="rId2"/>
            </p:custDataLst>
          </p:nvPr>
        </p:nvSpPr>
        <p:spPr>
          <a:xfrm>
            <a:off x="420624" y="1574035"/>
            <a:ext cx="9189720" cy="4759691"/>
          </a:xfrm>
          <a:solidFill>
            <a:schemeClr val="bg1"/>
          </a:solidFill>
        </p:spPr>
        <p:txBody>
          <a:bodyPr/>
          <a:lstStyle/>
          <a:p>
            <a:pPr marL="0" indent="0">
              <a:buNone/>
            </a:pPr>
            <a:r>
              <a:rPr lang="pl-PL" dirty="0"/>
              <a:t>Materiały z wykładu:</a:t>
            </a:r>
            <a:r>
              <a:rPr lang="en-US" dirty="0"/>
              <a:t> </a:t>
            </a:r>
            <a:r>
              <a:rPr lang="pl-PL" dirty="0"/>
              <a:t>Programowanie w R :</a:t>
            </a:r>
          </a:p>
          <a:p>
            <a:pPr marL="0" indent="0">
              <a:buNone/>
            </a:pPr>
            <a:r>
              <a:rPr lang="en-US" sz="1600" dirty="0"/>
              <a:t>https://github.com/AdamWrobel/Przetwarzanie_i_wizualizacja_danych_w_R</a:t>
            </a:r>
            <a:endParaRPr lang="pl-PL" sz="1600" dirty="0"/>
          </a:p>
          <a:p>
            <a:pPr marL="0" indent="0">
              <a:buNone/>
            </a:pPr>
            <a:endParaRPr lang="pl-PL" dirty="0"/>
          </a:p>
          <a:p>
            <a:r>
              <a:rPr lang="pl-PL" dirty="0"/>
              <a:t>"Przewodnik po pakiecie R", Przemysław Biecek, 2017</a:t>
            </a:r>
          </a:p>
          <a:p>
            <a:r>
              <a:rPr lang="pl-PL" dirty="0"/>
              <a:t>"</a:t>
            </a:r>
            <a:r>
              <a:rPr lang="pl-PL" i="1" dirty="0"/>
              <a:t>R for Data Science</a:t>
            </a:r>
            <a:r>
              <a:rPr lang="pl-PL" dirty="0"/>
              <a:t>", Hadley Wickham, Garrett Grolemund, 2017</a:t>
            </a:r>
          </a:p>
          <a:p>
            <a:r>
              <a:rPr lang="pl-PL" i="1" dirty="0"/>
              <a:t>datacamp.com</a:t>
            </a:r>
          </a:p>
          <a:p>
            <a:r>
              <a:rPr lang="pl-PL" i="1" dirty="0"/>
              <a:t>r-bloggers.com</a:t>
            </a:r>
          </a:p>
        </p:txBody>
      </p:sp>
      <p:sp>
        <p:nvSpPr>
          <p:cNvPr id="3" name="PAGE HEADING"/>
          <p:cNvSpPr>
            <a:spLocks noGrp="1"/>
          </p:cNvSpPr>
          <p:nvPr>
            <p:ph type="title"/>
            <p:custDataLst>
              <p:tags r:id="rId3"/>
            </p:custDataLst>
          </p:nvPr>
        </p:nvSpPr>
        <p:spPr/>
        <p:txBody>
          <a:bodyPr/>
          <a:lstStyle/>
          <a:p>
            <a:pPr marL="0" indent="0"/>
            <a:r>
              <a:rPr lang="pl-PL" dirty="0"/>
              <a:t>Polecana literatura/materiały</a:t>
            </a:r>
            <a:endParaRPr lang="en-GB" dirty="0"/>
          </a:p>
        </p:txBody>
      </p:sp>
      <p:sp>
        <p:nvSpPr>
          <p:cNvPr id="4" name="TextBox 3"/>
          <p:cNvSpPr txBox="1"/>
          <p:nvPr>
            <p:custDataLst>
              <p:tags r:id="rId4"/>
            </p:custDataLst>
          </p:nvPr>
        </p:nvSpPr>
        <p:spPr>
          <a:xfrm>
            <a:off x="420624" y="1120775"/>
            <a:ext cx="9189720" cy="274320"/>
          </a:xfrm>
          <a:prstGeom prst="rect">
            <a:avLst/>
          </a:prstGeom>
          <a:noFill/>
        </p:spPr>
        <p:txBody>
          <a:bodyPr vert="horz" wrap="square" lIns="0" tIns="0" rIns="0" bIns="0" rtlCol="0" anchor="t">
            <a:noAutofit/>
          </a:bodyPr>
          <a:lstStyle/>
          <a:p>
            <a:pPr eaLnBrk="1">
              <a:spcBef>
                <a:spcPts val="0"/>
              </a:spcBef>
              <a:spcAft>
                <a:spcPts val="600"/>
              </a:spcAft>
            </a:pPr>
            <a:endParaRPr lang="en-GB" sz="2000" kern="0" dirty="0">
              <a:solidFill>
                <a:srgbClr val="464749"/>
              </a:solidFill>
              <a:latin typeface="UBSHeadline"/>
              <a:ea typeface="Arial Unicode MS"/>
            </a:endParaRPr>
          </a:p>
        </p:txBody>
      </p:sp>
    </p:spTree>
    <p:custDataLst>
      <p:tags r:id="rId1"/>
    </p:custDataLst>
    <p:extLst>
      <p:ext uri="{BB962C8B-B14F-4D97-AF65-F5344CB8AC3E}">
        <p14:creationId xmlns:p14="http://schemas.microsoft.com/office/powerpoint/2010/main" val="1810758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GE HEADING"/>
          <p:cNvSpPr>
            <a:spLocks noGrp="1"/>
          </p:cNvSpPr>
          <p:nvPr>
            <p:ph type="title"/>
          </p:nvPr>
        </p:nvSpPr>
        <p:spPr/>
        <p:txBody>
          <a:bodyPr/>
          <a:lstStyle/>
          <a:p>
            <a:r>
              <a:rPr lang="pl-PL" dirty="0"/>
              <a:t>Informacje kontaktowe</a:t>
            </a:r>
            <a:endParaRPr lang="en-US" dirty="0"/>
          </a:p>
        </p:txBody>
      </p:sp>
      <p:sp>
        <p:nvSpPr>
          <p:cNvPr id="2" name="Rectangle 1"/>
          <p:cNvSpPr/>
          <p:nvPr/>
        </p:nvSpPr>
        <p:spPr>
          <a:xfrm>
            <a:off x="620761" y="1513545"/>
            <a:ext cx="4315033" cy="369332"/>
          </a:xfrm>
          <a:prstGeom prst="rect">
            <a:avLst/>
          </a:prstGeom>
        </p:spPr>
        <p:txBody>
          <a:bodyPr wrap="square">
            <a:spAutoFit/>
          </a:bodyPr>
          <a:lstStyle/>
          <a:p>
            <a:endParaRPr lang="en-GB" dirty="0"/>
          </a:p>
        </p:txBody>
      </p:sp>
      <p:sp>
        <p:nvSpPr>
          <p:cNvPr id="4" name="TextBox 3"/>
          <p:cNvSpPr txBox="1"/>
          <p:nvPr/>
        </p:nvSpPr>
        <p:spPr>
          <a:xfrm>
            <a:off x="442452" y="1160205"/>
            <a:ext cx="3578942" cy="5742039"/>
          </a:xfrm>
          <a:prstGeom prst="rect">
            <a:avLst/>
          </a:prstGeom>
          <a:noFill/>
        </p:spPr>
        <p:txBody>
          <a:bodyPr wrap="square" lIns="0" tIns="0" rIns="0" bIns="0" rtlCol="0">
            <a:noAutofit/>
          </a:bodyPr>
          <a:lstStyle/>
          <a:p>
            <a:pPr>
              <a:spcBef>
                <a:spcPct val="0"/>
              </a:spcBef>
            </a:pPr>
            <a:r>
              <a:rPr lang="pl-PL" altLang="de-DE" sz="1700" b="1" dirty="0">
                <a:solidFill>
                  <a:prstClr val="black"/>
                </a:solidFill>
                <a:latin typeface="Frutiger 45 Light" pitchFamily="34" charset="0"/>
              </a:rPr>
              <a:t>Adam Wróbel</a:t>
            </a:r>
          </a:p>
          <a:p>
            <a:pPr>
              <a:spcBef>
                <a:spcPct val="0"/>
              </a:spcBef>
            </a:pPr>
            <a:endParaRPr lang="pl-PL" altLang="de-DE" b="1" dirty="0">
              <a:solidFill>
                <a:prstClr val="black"/>
              </a:solidFill>
              <a:latin typeface="Frutiger 45 Light" pitchFamily="34" charset="0"/>
            </a:endParaRPr>
          </a:p>
          <a:p>
            <a:pPr>
              <a:spcBef>
                <a:spcPct val="0"/>
              </a:spcBef>
            </a:pPr>
            <a:r>
              <a:rPr lang="pl-PL" altLang="de-DE" sz="1600" dirty="0">
                <a:solidFill>
                  <a:prstClr val="black"/>
                </a:solidFill>
                <a:latin typeface="Frutiger 45 Light" pitchFamily="34" charset="0"/>
              </a:rPr>
              <a:t>UBS </a:t>
            </a:r>
          </a:p>
          <a:p>
            <a:pPr>
              <a:spcBef>
                <a:spcPct val="0"/>
              </a:spcBef>
            </a:pPr>
            <a:r>
              <a:rPr lang="pl-PL" altLang="de-DE" sz="1600" dirty="0">
                <a:solidFill>
                  <a:prstClr val="black"/>
                </a:solidFill>
                <a:latin typeface="Frutiger 45 Light" pitchFamily="34" charset="0"/>
              </a:rPr>
              <a:t>Risk Mode</a:t>
            </a:r>
            <a:r>
              <a:rPr lang="en-US" altLang="de-DE" sz="1600" dirty="0">
                <a:solidFill>
                  <a:prstClr val="black"/>
                </a:solidFill>
                <a:latin typeface="Frutiger 45 Light" pitchFamily="34" charset="0"/>
              </a:rPr>
              <a:t>l</a:t>
            </a:r>
            <a:r>
              <a:rPr lang="pl-PL" altLang="de-DE" sz="1600" dirty="0">
                <a:solidFill>
                  <a:prstClr val="black"/>
                </a:solidFill>
                <a:latin typeface="Frutiger 45 Light" pitchFamily="34" charset="0"/>
              </a:rPr>
              <a:t>ling &amp; </a:t>
            </a:r>
            <a:r>
              <a:rPr lang="en-US" altLang="de-DE" sz="1600" dirty="0">
                <a:solidFill>
                  <a:prstClr val="black"/>
                </a:solidFill>
                <a:latin typeface="Frutiger 45 Light" pitchFamily="34" charset="0"/>
              </a:rPr>
              <a:t>Analytics</a:t>
            </a:r>
            <a:r>
              <a:rPr lang="pl-PL" altLang="de-DE" sz="1600" dirty="0">
                <a:solidFill>
                  <a:prstClr val="black"/>
                </a:solidFill>
                <a:latin typeface="Frutiger 45 Light" pitchFamily="34" charset="0"/>
              </a:rPr>
              <a:t> Specialist</a:t>
            </a:r>
          </a:p>
          <a:p>
            <a:pPr>
              <a:spcBef>
                <a:spcPct val="0"/>
              </a:spcBef>
            </a:pPr>
            <a:r>
              <a:rPr lang="en-US" altLang="de-DE" sz="1600" dirty="0">
                <a:solidFill>
                  <a:prstClr val="black"/>
                </a:solidFill>
                <a:latin typeface="Frutiger 45 Light" pitchFamily="34" charset="0"/>
              </a:rPr>
              <a:t>Email: </a:t>
            </a:r>
            <a:r>
              <a:rPr lang="en-US" altLang="de-DE" sz="1600" dirty="0">
                <a:solidFill>
                  <a:prstClr val="black"/>
                </a:solidFill>
                <a:latin typeface="Frutiger 45 Light" pitchFamily="34" charset="0"/>
                <a:hlinkClick r:id="rId4"/>
              </a:rPr>
              <a:t>adam.wrobel@ubs.com</a:t>
            </a:r>
            <a:endParaRPr lang="en-US" altLang="de-DE" sz="1600"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endParaRPr lang="pl-PL" altLang="de-DE" dirty="0">
              <a:solidFill>
                <a:prstClr val="black"/>
              </a:solidFill>
              <a:latin typeface="Frutiger 45 Light" pitchFamily="34" charset="0"/>
            </a:endParaRPr>
          </a:p>
          <a:p>
            <a:pPr>
              <a:spcBef>
                <a:spcPct val="0"/>
              </a:spcBef>
            </a:pPr>
            <a:r>
              <a:rPr lang="pl-PL" sz="1700" dirty="0"/>
              <a:t>ubs.com/polandcareers</a:t>
            </a:r>
          </a:p>
          <a:p>
            <a:endParaRPr lang="en-GB" dirty="0"/>
          </a:p>
        </p:txBody>
      </p:sp>
    </p:spTree>
    <p:custDataLst>
      <p:tags r:id="rId1"/>
    </p:custDataLst>
    <p:extLst>
      <p:ext uri="{BB962C8B-B14F-4D97-AF65-F5344CB8AC3E}">
        <p14:creationId xmlns:p14="http://schemas.microsoft.com/office/powerpoint/2010/main" val="393020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en-US" dirty="0"/>
              <a:t>Get to know us</a:t>
            </a:r>
          </a:p>
        </p:txBody>
      </p:sp>
      <p:sp>
        <p:nvSpPr>
          <p:cNvPr id="7" name="Content Placeholder 6"/>
          <p:cNvSpPr>
            <a:spLocks noGrp="1"/>
          </p:cNvSpPr>
          <p:nvPr>
            <p:ph idx="1"/>
          </p:nvPr>
        </p:nvSpPr>
        <p:spPr/>
        <p:txBody>
          <a:bodyPr/>
          <a:lstStyle/>
          <a:p>
            <a:pPr marL="0" indent="0">
              <a:buNone/>
            </a:pPr>
            <a:r>
              <a:rPr lang="en-US" sz="1400" b="1" dirty="0">
                <a:latin typeface="Frutiger 45 Light" panose="020B0603020202020204" pitchFamily="34" charset="0"/>
              </a:rPr>
              <a:t>We are well-established and thoroughly global</a:t>
            </a:r>
          </a:p>
          <a:p>
            <a:pPr marL="0" indent="0">
              <a:buNone/>
            </a:pPr>
            <a:r>
              <a:rPr lang="en-US" sz="1400" dirty="0">
                <a:latin typeface="Frutiger 45 Light" panose="020B0603020202020204" pitchFamily="34" charset="0"/>
              </a:rPr>
              <a:t>We’re: </a:t>
            </a:r>
          </a:p>
          <a:p>
            <a:r>
              <a:rPr lang="en-US" sz="1400" dirty="0">
                <a:latin typeface="Frutiger 45 Light" panose="020B0603020202020204" pitchFamily="34" charset="0"/>
              </a:rPr>
              <a:t>a client-focused financial services </a:t>
            </a:r>
            <a:br>
              <a:rPr lang="en-US" sz="1400" dirty="0">
                <a:latin typeface="Frutiger 45 Light" panose="020B0603020202020204" pitchFamily="34" charset="0"/>
              </a:rPr>
            </a:br>
            <a:r>
              <a:rPr lang="en-US" sz="1400" dirty="0">
                <a:latin typeface="Frutiger 45 Light" panose="020B0603020202020204" pitchFamily="34" charset="0"/>
              </a:rPr>
              <a:t>firm with a 150-year history</a:t>
            </a:r>
          </a:p>
          <a:p>
            <a:r>
              <a:rPr lang="en-US" sz="1400" dirty="0">
                <a:latin typeface="Frutiger 45 Light" panose="020B0603020202020204" pitchFamily="34" charset="0"/>
              </a:rPr>
              <a:t>headquartered in Switzerland</a:t>
            </a:r>
          </a:p>
          <a:p>
            <a:r>
              <a:rPr lang="en-US" sz="1400" dirty="0">
                <a:latin typeface="Frutiger 45 Light" panose="020B0603020202020204" pitchFamily="34" charset="0"/>
              </a:rPr>
              <a:t>over 60,000 people in more than </a:t>
            </a:r>
            <a:br>
              <a:rPr lang="en-US" sz="1400" dirty="0">
                <a:latin typeface="Frutiger 45 Light" panose="020B0603020202020204" pitchFamily="34" charset="0"/>
              </a:rPr>
            </a:br>
            <a:r>
              <a:rPr lang="en-US" sz="1400" dirty="0">
                <a:latin typeface="Frutiger 45 Light" panose="020B0603020202020204" pitchFamily="34" charset="0"/>
              </a:rPr>
              <a:t>50 countries</a:t>
            </a:r>
          </a:p>
          <a:p>
            <a:r>
              <a:rPr lang="en-US" sz="1400" dirty="0">
                <a:latin typeface="Frutiger 45 Light" panose="020B0603020202020204" pitchFamily="34" charset="0"/>
              </a:rPr>
              <a:t>committed to our </a:t>
            </a:r>
            <a:br>
              <a:rPr lang="en-US" sz="1400" dirty="0">
                <a:latin typeface="Frutiger 45 Light" panose="020B0603020202020204" pitchFamily="34" charset="0"/>
              </a:rPr>
            </a:br>
            <a:r>
              <a:rPr lang="en-US" sz="1400" dirty="0">
                <a:latin typeface="Frutiger 45 Light" panose="020B0603020202020204" pitchFamily="34" charset="0"/>
              </a:rPr>
              <a:t>wealth management businesses</a:t>
            </a:r>
            <a:br>
              <a:rPr lang="en-US" sz="1400" dirty="0">
                <a:latin typeface="Frutiger 45 Light" panose="020B0603020202020204" pitchFamily="34" charset="0"/>
              </a:rPr>
            </a:br>
            <a:r>
              <a:rPr lang="en-US" sz="1400" dirty="0">
                <a:latin typeface="Frutiger 45 Light" panose="020B0603020202020204" pitchFamily="34" charset="0"/>
              </a:rPr>
              <a:t>and our universal bank in Switzerland, </a:t>
            </a:r>
            <a:br>
              <a:rPr lang="en-US" sz="1400" dirty="0">
                <a:latin typeface="Frutiger 45 Light" panose="020B0603020202020204" pitchFamily="34" charset="0"/>
              </a:rPr>
            </a:br>
            <a:r>
              <a:rPr lang="en-US" sz="1400" dirty="0">
                <a:latin typeface="Frutiger 45 Light" panose="020B0603020202020204" pitchFamily="34" charset="0"/>
              </a:rPr>
              <a:t>along with our asset management and </a:t>
            </a:r>
            <a:br>
              <a:rPr lang="en-US" sz="1400" dirty="0">
                <a:latin typeface="Frutiger 45 Light" panose="020B0603020202020204" pitchFamily="34" charset="0"/>
              </a:rPr>
            </a:br>
            <a:r>
              <a:rPr lang="en-US" sz="1400" dirty="0">
                <a:latin typeface="Frutiger 45 Light" panose="020B0603020202020204" pitchFamily="34" charset="0"/>
              </a:rPr>
              <a:t>investment banking businesses.</a:t>
            </a:r>
          </a:p>
          <a:p>
            <a:endParaRPr lang="en-US" dirty="0">
              <a:latin typeface="Frutiger 45 Light" panose="020B0603020202020204" pitchFamily="34" charset="0"/>
            </a:endParaRPr>
          </a:p>
        </p:txBody>
      </p:sp>
      <p:sp>
        <p:nvSpPr>
          <p:cNvPr id="2" name="TextBox 1"/>
          <p:cNvSpPr txBox="1"/>
          <p:nvPr>
            <p:custDataLst>
              <p:tags r:id="rId3"/>
            </p:custDataLst>
          </p:nvPr>
        </p:nvSpPr>
        <p:spPr>
          <a:xfrm>
            <a:off x="420624" y="1120775"/>
            <a:ext cx="9189720" cy="274320"/>
          </a:xfrm>
          <a:prstGeom prst="rect">
            <a:avLst/>
          </a:prstGeom>
          <a:noFill/>
        </p:spPr>
        <p:txBody>
          <a:bodyPr vert="horz" wrap="square" lIns="0" tIns="0" rIns="0" bIns="0" rtlCol="0" anchor="t">
            <a:noAutofit/>
          </a:bodyPr>
          <a:lstStyle/>
          <a:p>
            <a:pPr eaLnBrk="1">
              <a:spcBef>
                <a:spcPts val="0"/>
              </a:spcBef>
              <a:spcAft>
                <a:spcPts val="600"/>
              </a:spcAft>
            </a:pPr>
            <a:r>
              <a:rPr lang="en-US" sz="2000" kern="0" dirty="0">
                <a:solidFill>
                  <a:srgbClr val="464749"/>
                </a:solidFill>
                <a:latin typeface="UBSHeadline"/>
                <a:ea typeface="Arial Unicode MS"/>
              </a:rPr>
              <a:t>We are a premiere global financial services company. </a:t>
            </a:r>
          </a:p>
        </p:txBody>
      </p:sp>
      <p:grpSp>
        <p:nvGrpSpPr>
          <p:cNvPr id="5" name="Group 4"/>
          <p:cNvGrpSpPr/>
          <p:nvPr/>
        </p:nvGrpSpPr>
        <p:grpSpPr>
          <a:xfrm>
            <a:off x="3803196" y="2581276"/>
            <a:ext cx="5807148" cy="3082925"/>
            <a:chOff x="3245607" y="3819812"/>
            <a:chExt cx="5807148" cy="3082925"/>
          </a:xfrm>
        </p:grpSpPr>
        <p:pic>
          <p:nvPicPr>
            <p:cNvPr id="6" name="Picture 3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5607" y="3819812"/>
              <a:ext cx="5807148" cy="308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sp>
          <p:nvSpPr>
            <p:cNvPr id="8" name="BODY TEXT"/>
            <p:cNvSpPr>
              <a:spLocks noChangeArrowheads="1"/>
            </p:cNvSpPr>
            <p:nvPr>
              <p:custDataLst>
                <p:tags r:id="rId4"/>
              </p:custDataLst>
            </p:nvPr>
          </p:nvSpPr>
          <p:spPr bwMode="gray">
            <a:xfrm>
              <a:off x="6982833" y="3838516"/>
              <a:ext cx="798267" cy="275960"/>
            </a:xfrm>
            <a:prstGeom prst="rect">
              <a:avLst/>
            </a:prstGeom>
            <a:noFill/>
            <a:ln w="19050">
              <a:noFill/>
              <a:miter lim="800000"/>
              <a:headEnd/>
              <a:tailEnd/>
            </a:ln>
            <a:effectLst/>
            <a:extLst/>
          </p:spPr>
          <p:txBody>
            <a:bodyPr lIns="0" tIns="0" rIns="0" bIns="0" anchor="ctr" anchorCtr="1"/>
            <a:lstStyle/>
            <a:p>
              <a:pPr marL="228600" indent="-228600" algn="ctr" defTabSz="1006475">
                <a:spcBef>
                  <a:spcPct val="0"/>
                </a:spcBef>
                <a:buClr>
                  <a:srgbClr val="E60000"/>
                </a:buClr>
                <a:buFont typeface="Symbol" pitchFamily="18" charset="2"/>
                <a:buNone/>
              </a:pPr>
              <a:r>
                <a:rPr lang="en-US" altLang="zh-TW" sz="1000" b="1" dirty="0">
                  <a:solidFill>
                    <a:srgbClr val="000000"/>
                  </a:solidFill>
                  <a:latin typeface="+mn-lt"/>
                </a:rPr>
                <a:t>Switzerland</a:t>
              </a:r>
            </a:p>
            <a:p>
              <a:pPr marL="228600" indent="-228600" algn="ctr" defTabSz="1006475">
                <a:spcBef>
                  <a:spcPct val="0"/>
                </a:spcBef>
                <a:buClr>
                  <a:srgbClr val="E60000"/>
                </a:buClr>
                <a:buFont typeface="Symbol" pitchFamily="18" charset="2"/>
                <a:buNone/>
              </a:pPr>
              <a:r>
                <a:rPr lang="en-US" altLang="zh-TW" sz="1000" b="0" dirty="0">
                  <a:solidFill>
                    <a:srgbClr val="000000"/>
                  </a:solidFill>
                  <a:latin typeface="+mn-lt"/>
                </a:rPr>
                <a:t>35%</a:t>
              </a:r>
            </a:p>
          </p:txBody>
        </p:sp>
        <p:sp>
          <p:nvSpPr>
            <p:cNvPr id="9" name="BODY TEXT"/>
            <p:cNvSpPr>
              <a:spLocks noChangeArrowheads="1"/>
            </p:cNvSpPr>
            <p:nvPr>
              <p:custDataLst>
                <p:tags r:id="rId5"/>
              </p:custDataLst>
            </p:nvPr>
          </p:nvSpPr>
          <p:spPr bwMode="gray">
            <a:xfrm>
              <a:off x="3329687" y="5477280"/>
              <a:ext cx="1003554" cy="275960"/>
            </a:xfrm>
            <a:prstGeom prst="rect">
              <a:avLst/>
            </a:prstGeom>
            <a:noFill/>
            <a:ln w="19050">
              <a:noFill/>
              <a:miter lim="800000"/>
              <a:headEnd/>
              <a:tailEnd/>
            </a:ln>
            <a:effectLst/>
            <a:extLst/>
          </p:spPr>
          <p:txBody>
            <a:bodyPr lIns="0" tIns="0" rIns="0" bIns="0" anchor="ctr" anchorCtr="1"/>
            <a:lstStyle/>
            <a:p>
              <a:pPr marL="228600" indent="-228600" algn="ctr" defTabSz="1006475">
                <a:spcBef>
                  <a:spcPct val="0"/>
                </a:spcBef>
                <a:buClr>
                  <a:srgbClr val="E60000"/>
                </a:buClr>
                <a:buFont typeface="Symbol" pitchFamily="18" charset="2"/>
                <a:buNone/>
              </a:pPr>
              <a:r>
                <a:rPr lang="en-US" altLang="zh-TW" sz="1000" b="1" dirty="0">
                  <a:solidFill>
                    <a:srgbClr val="000000"/>
                  </a:solidFill>
                  <a:latin typeface="+mn-lt"/>
                </a:rPr>
                <a:t>Americas</a:t>
              </a:r>
            </a:p>
            <a:p>
              <a:pPr marL="228600" indent="-228600" algn="ctr" defTabSz="1006475">
                <a:spcBef>
                  <a:spcPct val="0"/>
                </a:spcBef>
                <a:buClr>
                  <a:srgbClr val="E60000"/>
                </a:buClr>
                <a:buFont typeface="Symbol" pitchFamily="18" charset="2"/>
                <a:buNone/>
              </a:pPr>
              <a:r>
                <a:rPr lang="en-US" altLang="zh-TW" sz="1000" b="0" dirty="0">
                  <a:solidFill>
                    <a:srgbClr val="000000"/>
                  </a:solidFill>
                  <a:latin typeface="+mn-lt"/>
                </a:rPr>
                <a:t>35%</a:t>
              </a:r>
            </a:p>
          </p:txBody>
        </p:sp>
        <p:sp>
          <p:nvSpPr>
            <p:cNvPr id="10" name="BODY TEXT"/>
            <p:cNvSpPr>
              <a:spLocks noChangeArrowheads="1"/>
            </p:cNvSpPr>
            <p:nvPr>
              <p:custDataLst>
                <p:tags r:id="rId6"/>
              </p:custDataLst>
            </p:nvPr>
          </p:nvSpPr>
          <p:spPr bwMode="gray">
            <a:xfrm>
              <a:off x="8049201" y="5391135"/>
              <a:ext cx="1003554" cy="275960"/>
            </a:xfrm>
            <a:prstGeom prst="rect">
              <a:avLst/>
            </a:prstGeom>
            <a:noFill/>
            <a:ln w="19050">
              <a:noFill/>
              <a:miter lim="800000"/>
              <a:headEnd/>
              <a:tailEnd/>
            </a:ln>
            <a:effectLst/>
            <a:extLst/>
          </p:spPr>
          <p:txBody>
            <a:bodyPr lIns="0" tIns="0" rIns="0" bIns="0" anchor="ctr" anchorCtr="1"/>
            <a:lstStyle/>
            <a:p>
              <a:pPr marL="228600" indent="-228600" algn="ctr" defTabSz="1006475">
                <a:spcBef>
                  <a:spcPct val="0"/>
                </a:spcBef>
                <a:buClr>
                  <a:srgbClr val="E60000"/>
                </a:buClr>
                <a:buFont typeface="Symbol" pitchFamily="18" charset="2"/>
                <a:buNone/>
              </a:pPr>
              <a:r>
                <a:rPr lang="en-US" altLang="zh-TW" sz="1000" b="1" dirty="0">
                  <a:solidFill>
                    <a:srgbClr val="000000"/>
                  </a:solidFill>
                  <a:latin typeface="+mn-lt"/>
                </a:rPr>
                <a:t>Asia Pacific</a:t>
              </a:r>
            </a:p>
            <a:p>
              <a:pPr marL="228600" indent="-228600" algn="ctr" defTabSz="1006475">
                <a:spcBef>
                  <a:spcPct val="0"/>
                </a:spcBef>
                <a:buClr>
                  <a:srgbClr val="E60000"/>
                </a:buClr>
                <a:buFont typeface="Symbol" pitchFamily="18" charset="2"/>
                <a:buNone/>
              </a:pPr>
              <a:r>
                <a:rPr lang="en-US" altLang="zh-TW" sz="1000" b="0" dirty="0">
                  <a:solidFill>
                    <a:srgbClr val="000000"/>
                  </a:solidFill>
                  <a:latin typeface="+mn-lt"/>
                </a:rPr>
                <a:t>13%</a:t>
              </a:r>
            </a:p>
          </p:txBody>
        </p:sp>
        <p:sp>
          <p:nvSpPr>
            <p:cNvPr id="11" name="BODY TEXT"/>
            <p:cNvSpPr>
              <a:spLocks noChangeArrowheads="1"/>
            </p:cNvSpPr>
            <p:nvPr>
              <p:custDataLst>
                <p:tags r:id="rId7"/>
              </p:custDataLst>
            </p:nvPr>
          </p:nvSpPr>
          <p:spPr bwMode="gray">
            <a:xfrm>
              <a:off x="5424813" y="5236680"/>
              <a:ext cx="1281454" cy="430415"/>
            </a:xfrm>
            <a:prstGeom prst="rect">
              <a:avLst/>
            </a:prstGeom>
            <a:solidFill>
              <a:schemeClr val="bg2">
                <a:lumMod val="95000"/>
              </a:schemeClr>
            </a:solidFill>
            <a:ln w="19050">
              <a:noFill/>
              <a:miter lim="800000"/>
              <a:headEnd/>
              <a:tailEnd/>
            </a:ln>
            <a:effectLst/>
            <a:extLst/>
          </p:spPr>
          <p:txBody>
            <a:bodyPr lIns="0" tIns="0" rIns="0" bIns="0" anchor="ctr" anchorCtr="1"/>
            <a:lstStyle/>
            <a:p>
              <a:pPr marL="228600" indent="-228600" algn="ctr" defTabSz="1006475">
                <a:spcBef>
                  <a:spcPct val="0"/>
                </a:spcBef>
                <a:buClr>
                  <a:srgbClr val="E60000"/>
                </a:buClr>
                <a:buFont typeface="Symbol" pitchFamily="18" charset="2"/>
                <a:buNone/>
              </a:pPr>
              <a:r>
                <a:rPr lang="en-US" altLang="zh-TW" sz="1000" b="1" dirty="0">
                  <a:solidFill>
                    <a:srgbClr val="000000"/>
                  </a:solidFill>
                  <a:latin typeface="+mn-lt"/>
                </a:rPr>
                <a:t>Rest of Europe/</a:t>
              </a:r>
            </a:p>
            <a:p>
              <a:pPr marL="228600" indent="-228600" algn="ctr" defTabSz="1006475">
                <a:spcBef>
                  <a:spcPct val="0"/>
                </a:spcBef>
                <a:buClr>
                  <a:srgbClr val="E60000"/>
                </a:buClr>
                <a:buFont typeface="Symbol" pitchFamily="18" charset="2"/>
                <a:buNone/>
              </a:pPr>
              <a:r>
                <a:rPr lang="en-US" altLang="zh-TW" sz="1000" b="1" dirty="0">
                  <a:solidFill>
                    <a:srgbClr val="000000"/>
                  </a:solidFill>
                  <a:latin typeface="+mn-lt"/>
                </a:rPr>
                <a:t>Middle East/Africa</a:t>
              </a:r>
            </a:p>
            <a:p>
              <a:pPr marL="228600" indent="-228600" algn="ctr" defTabSz="1006475">
                <a:spcBef>
                  <a:spcPct val="0"/>
                </a:spcBef>
                <a:buClr>
                  <a:srgbClr val="E60000"/>
                </a:buClr>
                <a:buFont typeface="Symbol" pitchFamily="18" charset="2"/>
                <a:buNone/>
              </a:pPr>
              <a:r>
                <a:rPr lang="en-US" altLang="zh-TW" sz="1000" b="0" dirty="0">
                  <a:latin typeface="+mn-lt"/>
                </a:rPr>
                <a:t>8%</a:t>
              </a:r>
            </a:p>
          </p:txBody>
        </p:sp>
        <p:sp>
          <p:nvSpPr>
            <p:cNvPr id="12" name="Oval 343"/>
            <p:cNvSpPr>
              <a:spLocks noChangeArrowheads="1"/>
            </p:cNvSpPr>
            <p:nvPr/>
          </p:nvSpPr>
          <p:spPr bwMode="auto">
            <a:xfrm>
              <a:off x="7682048" y="5451888"/>
              <a:ext cx="587446" cy="593108"/>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969696"/>
                  </a:solidFill>
                  <a:round/>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lIns="0" tIns="0" rIns="0" bIns="0" anchor="ctr"/>
            <a:lstStyle/>
            <a:p>
              <a:endParaRPr lang="en-US" dirty="0">
                <a:latin typeface="+mn-lt"/>
              </a:endParaRPr>
            </a:p>
          </p:txBody>
        </p:sp>
        <p:sp>
          <p:nvSpPr>
            <p:cNvPr id="13" name="BODY TEXT"/>
            <p:cNvSpPr txBox="1">
              <a:spLocks noChangeArrowheads="1"/>
            </p:cNvSpPr>
            <p:nvPr>
              <p:custDataLst>
                <p:tags r:id="rId8"/>
              </p:custDataLst>
            </p:nvPr>
          </p:nvSpPr>
          <p:spPr>
            <a:xfrm>
              <a:off x="3676230" y="3836064"/>
              <a:ext cx="1098106" cy="275960"/>
            </a:xfrm>
            <a:prstGeom prst="rect">
              <a:avLst/>
            </a:prstGeom>
            <a:noFill/>
            <a:ln w="19050">
              <a:noFill/>
              <a:miter lim="800000"/>
              <a:headEnd/>
              <a:tailEnd/>
            </a:ln>
          </p:spPr>
          <p:txBody>
            <a:bodyPr vert="horz" lIns="0" tIns="0" rIns="0" bIns="0" rtlCol="0" anchor="ctr" anchorCtr="1">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mn-lt"/>
                  <a:ea typeface="+mn-ea"/>
                  <a:cs typeface="+mn-cs"/>
                </a:defRPr>
              </a:lvl1pPr>
              <a:lvl2pPr marL="457200" indent="-2222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2pPr>
              <a:lvl3pPr marL="692150" indent="-2349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3pPr>
              <a:lvl4pPr marL="914400" indent="-2222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4pPr>
              <a:lvl5pPr marL="1149350" indent="-2349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algn="ctr" fontAlgn="auto">
                <a:spcBef>
                  <a:spcPct val="0"/>
                </a:spcBef>
                <a:spcAft>
                  <a:spcPts val="0"/>
                </a:spcAft>
                <a:buFont typeface="Symbol" pitchFamily="18" charset="2"/>
                <a:buNone/>
              </a:pPr>
              <a:r>
                <a:rPr lang="en-US" altLang="zh-TW" sz="1000" b="1" dirty="0">
                  <a:solidFill>
                    <a:srgbClr val="000000"/>
                  </a:solidFill>
                </a:rPr>
                <a:t>United Kingdom</a:t>
              </a:r>
            </a:p>
            <a:p>
              <a:pPr algn="ctr" fontAlgn="auto">
                <a:spcBef>
                  <a:spcPct val="0"/>
                </a:spcBef>
                <a:spcAft>
                  <a:spcPts val="0"/>
                </a:spcAft>
                <a:buFont typeface="Symbol" pitchFamily="18" charset="2"/>
                <a:buNone/>
              </a:pPr>
              <a:r>
                <a:rPr lang="en-US" altLang="zh-TW" sz="1000" dirty="0"/>
                <a:t>9%</a:t>
              </a:r>
            </a:p>
          </p:txBody>
        </p:sp>
        <p:grpSp>
          <p:nvGrpSpPr>
            <p:cNvPr id="14" name="Group 13"/>
            <p:cNvGrpSpPr/>
            <p:nvPr/>
          </p:nvGrpSpPr>
          <p:grpSpPr>
            <a:xfrm>
              <a:off x="4774336" y="3974044"/>
              <a:ext cx="1199267" cy="971790"/>
              <a:chOff x="4774336" y="3826904"/>
              <a:chExt cx="1199267" cy="971790"/>
            </a:xfrm>
          </p:grpSpPr>
          <p:cxnSp>
            <p:nvCxnSpPr>
              <p:cNvPr id="18" name="Elbow Connector 17"/>
              <p:cNvCxnSpPr>
                <a:stCxn id="13" idx="3"/>
                <a:endCxn id="19" idx="0"/>
              </p:cNvCxnSpPr>
              <p:nvPr/>
            </p:nvCxnSpPr>
            <p:spPr>
              <a:xfrm>
                <a:off x="4774336" y="3826904"/>
                <a:ext cx="1176408" cy="926071"/>
              </a:xfrm>
              <a:prstGeom prst="bentConnector2">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927884" y="4752975"/>
                <a:ext cx="45719" cy="45719"/>
              </a:xfrm>
              <a:prstGeom prst="ellipse">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grpSp>
          <p:nvGrpSpPr>
            <p:cNvPr id="15" name="Group 14"/>
            <p:cNvGrpSpPr/>
            <p:nvPr/>
          </p:nvGrpSpPr>
          <p:grpSpPr>
            <a:xfrm>
              <a:off x="6107080" y="3976497"/>
              <a:ext cx="875754" cy="1067863"/>
              <a:chOff x="6107079" y="4036433"/>
              <a:chExt cx="847583" cy="860759"/>
            </a:xfrm>
          </p:grpSpPr>
          <p:sp>
            <p:nvSpPr>
              <p:cNvPr id="16" name="Oval 15"/>
              <p:cNvSpPr/>
              <p:nvPr/>
            </p:nvSpPr>
            <p:spPr>
              <a:xfrm>
                <a:off x="6107079" y="4851473"/>
                <a:ext cx="45719" cy="45719"/>
              </a:xfrm>
              <a:prstGeom prst="ellipse">
                <a:avLst/>
              </a:prstGeom>
              <a:solidFill>
                <a:schemeClr val="bg1">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cxnSp>
            <p:nvCxnSpPr>
              <p:cNvPr id="17" name="Elbow Connector 16"/>
              <p:cNvCxnSpPr>
                <a:stCxn id="8" idx="1"/>
                <a:endCxn id="16" idx="0"/>
              </p:cNvCxnSpPr>
              <p:nvPr/>
            </p:nvCxnSpPr>
            <p:spPr>
              <a:xfrm rot="10800000" flipV="1">
                <a:off x="6129940" y="4036433"/>
                <a:ext cx="824722" cy="815040"/>
              </a:xfrm>
              <a:prstGeom prst="bentConnector2">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26928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en-US" dirty="0"/>
              <a:t>UBS as an employer</a:t>
            </a:r>
          </a:p>
        </p:txBody>
      </p:sp>
      <p:graphicFrame>
        <p:nvGraphicFramePr>
          <p:cNvPr id="5" name="Chart 4"/>
          <p:cNvGraphicFramePr/>
          <p:nvPr>
            <p:extLst>
              <p:ext uri="{D42A27DB-BD31-4B8C-83A1-F6EECF244321}">
                <p14:modId xmlns:p14="http://schemas.microsoft.com/office/powerpoint/2010/main" val="3710920324"/>
              </p:ext>
            </p:extLst>
          </p:nvPr>
        </p:nvGraphicFramePr>
        <p:xfrm>
          <a:off x="4339538" y="4304611"/>
          <a:ext cx="5765604" cy="2467663"/>
        </p:xfrm>
        <a:graphic>
          <a:graphicData uri="http://schemas.openxmlformats.org/drawingml/2006/chart">
            <c:chart xmlns:c="http://schemas.openxmlformats.org/drawingml/2006/chart" xmlns:r="http://schemas.openxmlformats.org/officeDocument/2006/relationships" r:id="rId5"/>
          </a:graphicData>
        </a:graphic>
      </p:graphicFrame>
      <p:cxnSp>
        <p:nvCxnSpPr>
          <p:cNvPr id="6" name="Straight Connector 5"/>
          <p:cNvCxnSpPr/>
          <p:nvPr/>
        </p:nvCxnSpPr>
        <p:spPr>
          <a:xfrm>
            <a:off x="443484" y="2175251"/>
            <a:ext cx="9235440" cy="0"/>
          </a:xfrm>
          <a:prstGeom prst="line">
            <a:avLst/>
          </a:prstGeom>
          <a:ln w="19050">
            <a:solidFill>
              <a:srgbClr val="7B7D80"/>
            </a:solidFill>
          </a:ln>
        </p:spPr>
        <p:style>
          <a:lnRef idx="1">
            <a:schemeClr val="accent1"/>
          </a:lnRef>
          <a:fillRef idx="0">
            <a:schemeClr val="accent1"/>
          </a:fillRef>
          <a:effectRef idx="0">
            <a:schemeClr val="accent1"/>
          </a:effectRef>
          <a:fontRef idx="minor">
            <a:schemeClr val="tx1"/>
          </a:fontRef>
        </p:style>
      </p:cxnSp>
      <p:sp>
        <p:nvSpPr>
          <p:cNvPr id="8" name="Content Placeholder 9"/>
          <p:cNvSpPr txBox="1">
            <a:spLocks/>
          </p:cNvSpPr>
          <p:nvPr/>
        </p:nvSpPr>
        <p:spPr>
          <a:xfrm>
            <a:off x="478110" y="2231574"/>
            <a:ext cx="1648580" cy="894408"/>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Font typeface="Symbol" pitchFamily="18" charset="2"/>
              <a:buNone/>
            </a:pPr>
            <a:r>
              <a:rPr lang="en-US" sz="2400" dirty="0"/>
              <a:t>~60,000</a:t>
            </a:r>
            <a:br>
              <a:rPr lang="en-US" sz="2400" dirty="0"/>
            </a:br>
            <a:r>
              <a:rPr lang="en-US" sz="1400" dirty="0"/>
              <a:t>employees</a:t>
            </a:r>
            <a:endParaRPr lang="en-US" sz="900" dirty="0"/>
          </a:p>
        </p:txBody>
      </p:sp>
      <p:sp>
        <p:nvSpPr>
          <p:cNvPr id="9" name="Content Placeholder 9"/>
          <p:cNvSpPr txBox="1">
            <a:spLocks/>
          </p:cNvSpPr>
          <p:nvPr/>
        </p:nvSpPr>
        <p:spPr>
          <a:xfrm>
            <a:off x="2197067" y="2209849"/>
            <a:ext cx="1648580" cy="894408"/>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None/>
            </a:pPr>
            <a:r>
              <a:rPr lang="en-US" sz="2400" dirty="0"/>
              <a:t>147</a:t>
            </a:r>
            <a:br>
              <a:rPr lang="en-US" sz="2400" dirty="0"/>
            </a:br>
            <a:r>
              <a:rPr lang="en-US" sz="1400" dirty="0"/>
              <a:t>nationalities</a:t>
            </a:r>
            <a:endParaRPr lang="en-US" sz="900" dirty="0"/>
          </a:p>
        </p:txBody>
      </p:sp>
      <p:sp>
        <p:nvSpPr>
          <p:cNvPr id="10" name="Content Placeholder 9"/>
          <p:cNvSpPr txBox="1">
            <a:spLocks/>
          </p:cNvSpPr>
          <p:nvPr/>
        </p:nvSpPr>
        <p:spPr>
          <a:xfrm>
            <a:off x="3607681" y="2220115"/>
            <a:ext cx="1946292" cy="894408"/>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None/>
            </a:pPr>
            <a:r>
              <a:rPr lang="en-US" sz="2400" dirty="0"/>
              <a:t>~130</a:t>
            </a:r>
            <a:br>
              <a:rPr lang="en-US" sz="2400" dirty="0"/>
            </a:br>
            <a:r>
              <a:rPr lang="en-US" sz="1400" dirty="0"/>
              <a:t>languages</a:t>
            </a:r>
            <a:endParaRPr lang="en-US" sz="900" dirty="0"/>
          </a:p>
        </p:txBody>
      </p:sp>
      <p:sp>
        <p:nvSpPr>
          <p:cNvPr id="11" name="Content Placeholder 9"/>
          <p:cNvSpPr txBox="1">
            <a:spLocks/>
          </p:cNvSpPr>
          <p:nvPr/>
        </p:nvSpPr>
        <p:spPr>
          <a:xfrm>
            <a:off x="5039554" y="2220944"/>
            <a:ext cx="1648580" cy="894408"/>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None/>
            </a:pPr>
            <a:r>
              <a:rPr lang="en-US" sz="2400" dirty="0"/>
              <a:t>893</a:t>
            </a:r>
            <a:br>
              <a:rPr lang="en-US" sz="2400" dirty="0"/>
            </a:br>
            <a:r>
              <a:rPr lang="en-US" sz="1400" dirty="0"/>
              <a:t>offices</a:t>
            </a:r>
            <a:endParaRPr lang="en-US" sz="900" dirty="0"/>
          </a:p>
        </p:txBody>
      </p:sp>
      <p:sp>
        <p:nvSpPr>
          <p:cNvPr id="12" name="Content Placeholder 9"/>
          <p:cNvSpPr txBox="1">
            <a:spLocks/>
          </p:cNvSpPr>
          <p:nvPr/>
        </p:nvSpPr>
        <p:spPr>
          <a:xfrm>
            <a:off x="6428899" y="2220944"/>
            <a:ext cx="1648580" cy="894408"/>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None/>
            </a:pPr>
            <a:r>
              <a:rPr lang="en-US" sz="2400" dirty="0"/>
              <a:t>in 56</a:t>
            </a:r>
            <a:br>
              <a:rPr lang="en-US" sz="2400" dirty="0"/>
            </a:br>
            <a:r>
              <a:rPr lang="en-US" sz="1400" dirty="0"/>
              <a:t>countries</a:t>
            </a:r>
            <a:endParaRPr lang="en-US" sz="900" dirty="0"/>
          </a:p>
        </p:txBody>
      </p:sp>
      <p:sp>
        <p:nvSpPr>
          <p:cNvPr id="13" name="Content Placeholder 9"/>
          <p:cNvSpPr txBox="1">
            <a:spLocks/>
          </p:cNvSpPr>
          <p:nvPr/>
        </p:nvSpPr>
        <p:spPr>
          <a:xfrm>
            <a:off x="7903310" y="2220944"/>
            <a:ext cx="1648580" cy="894408"/>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None/>
            </a:pPr>
            <a:r>
              <a:rPr lang="en-US" sz="2400" dirty="0"/>
              <a:t>~9 years</a:t>
            </a:r>
            <a:br>
              <a:rPr lang="en-US" sz="2800" dirty="0"/>
            </a:br>
            <a:r>
              <a:rPr lang="en-US" sz="1400" dirty="0"/>
              <a:t>average tenure at the firm</a:t>
            </a:r>
            <a:endParaRPr lang="en-US" sz="900" dirty="0"/>
          </a:p>
        </p:txBody>
      </p:sp>
      <p:sp>
        <p:nvSpPr>
          <p:cNvPr id="14" name="Content Placeholder 9"/>
          <p:cNvSpPr txBox="1">
            <a:spLocks/>
          </p:cNvSpPr>
          <p:nvPr/>
        </p:nvSpPr>
        <p:spPr>
          <a:xfrm>
            <a:off x="1371601" y="4424022"/>
            <a:ext cx="3505200" cy="897205"/>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a:buNone/>
            </a:pPr>
            <a:r>
              <a:rPr lang="en-US" sz="1400" dirty="0"/>
              <a:t>have employees in all career stages, from apprentices, interns and trainees to highly experienced professionals, specialists and industry leaders</a:t>
            </a:r>
          </a:p>
        </p:txBody>
      </p:sp>
      <p:cxnSp>
        <p:nvCxnSpPr>
          <p:cNvPr id="15" name="Straight Connector 14"/>
          <p:cNvCxnSpPr/>
          <p:nvPr/>
        </p:nvCxnSpPr>
        <p:spPr>
          <a:xfrm>
            <a:off x="431753" y="4047527"/>
            <a:ext cx="4445000" cy="0"/>
          </a:xfrm>
          <a:prstGeom prst="line">
            <a:avLst/>
          </a:prstGeom>
          <a:ln w="19050">
            <a:solidFill>
              <a:srgbClr val="7B7D80"/>
            </a:solidFill>
          </a:ln>
        </p:spPr>
        <p:style>
          <a:lnRef idx="1">
            <a:schemeClr val="accent1"/>
          </a:lnRef>
          <a:fillRef idx="0">
            <a:schemeClr val="accent1"/>
          </a:fillRef>
          <a:effectRef idx="0">
            <a:schemeClr val="accent1"/>
          </a:effectRef>
          <a:fontRef idx="minor">
            <a:schemeClr val="tx1"/>
          </a:fontRef>
        </p:style>
      </p:cxnSp>
      <p:sp>
        <p:nvSpPr>
          <p:cNvPr id="16" name="Text Placeholder 2"/>
          <p:cNvSpPr txBox="1">
            <a:spLocks/>
          </p:cNvSpPr>
          <p:nvPr/>
        </p:nvSpPr>
        <p:spPr>
          <a:xfrm>
            <a:off x="433277" y="3679227"/>
            <a:ext cx="4434840" cy="355600"/>
          </a:xfrm>
          <a:prstGeom prst="rect">
            <a:avLst/>
          </a:prstGeom>
          <a:noFill/>
        </p:spPr>
        <p:txBody>
          <a:bodyPr vert="horz" lIns="0" tIns="0" rIns="0" bIns="36564" rtlCol="0" anchor="t" anchorCtr="0">
            <a:noAutofit/>
          </a:bodyPr>
          <a:lstStyle>
            <a:lvl1pPr marL="0" indent="0" algn="l" defTabSz="1005505" rtl="0" eaLnBrk="1" latinLnBrk="0" hangingPunct="1">
              <a:spcBef>
                <a:spcPts val="1400"/>
              </a:spcBef>
              <a:buClr>
                <a:schemeClr val="tx2"/>
              </a:buClr>
              <a:buSzPct val="100000"/>
              <a:buFont typeface="Symbol" pitchFamily="18" charset="2"/>
              <a:buNone/>
              <a:defRPr sz="1800" b="1" kern="1200" baseline="0">
                <a:solidFill>
                  <a:schemeClr val="tx1"/>
                </a:solidFill>
                <a:latin typeface="Frutiger 55 Roman" panose="020B0503040202020204" pitchFamily="34" charset="0"/>
                <a:ea typeface="+mn-ea"/>
                <a:cs typeface="+mn-cs"/>
              </a:defRPr>
            </a:lvl1pPr>
            <a:lvl2pPr marL="502753" indent="0" algn="l" defTabSz="1005505" rtl="0" eaLnBrk="1" latinLnBrk="0" hangingPunct="1">
              <a:spcBef>
                <a:spcPts val="700"/>
              </a:spcBef>
              <a:buClr>
                <a:schemeClr val="tx1"/>
              </a:buClr>
              <a:buFont typeface="Arial" pitchFamily="34" charset="0"/>
              <a:buNone/>
              <a:defRPr sz="2200" b="1" kern="1200">
                <a:solidFill>
                  <a:schemeClr val="tx1"/>
                </a:solidFill>
                <a:latin typeface="+mn-lt"/>
                <a:ea typeface="+mn-ea"/>
                <a:cs typeface="+mn-cs"/>
              </a:defRPr>
            </a:lvl2pPr>
            <a:lvl3pPr marL="1005505" indent="0" algn="l" defTabSz="1005505" rtl="0" eaLnBrk="1" latinLnBrk="0" hangingPunct="1">
              <a:spcBef>
                <a:spcPts val="700"/>
              </a:spcBef>
              <a:buClr>
                <a:schemeClr val="tx1"/>
              </a:buClr>
              <a:buFont typeface="Arial" pitchFamily="34" charset="0"/>
              <a:buNone/>
              <a:defRPr sz="2000" b="1" kern="1200">
                <a:solidFill>
                  <a:schemeClr val="tx1"/>
                </a:solidFill>
                <a:latin typeface="+mn-lt"/>
                <a:ea typeface="+mn-ea"/>
                <a:cs typeface="+mn-cs"/>
              </a:defRPr>
            </a:lvl3pPr>
            <a:lvl4pPr marL="1508257" indent="0" algn="l" defTabSz="1005505" rtl="0" eaLnBrk="1" latinLnBrk="0" hangingPunct="1">
              <a:spcBef>
                <a:spcPts val="300"/>
              </a:spcBef>
              <a:buClr>
                <a:schemeClr val="tx1"/>
              </a:buClr>
              <a:buSzPct val="84000"/>
              <a:buFont typeface="Arial" pitchFamily="34" charset="0"/>
              <a:buNone/>
              <a:defRPr sz="1800" b="1" kern="1200">
                <a:solidFill>
                  <a:schemeClr val="tx1"/>
                </a:solidFill>
                <a:latin typeface="+mn-lt"/>
                <a:ea typeface="+mn-ea"/>
                <a:cs typeface="+mn-cs"/>
              </a:defRPr>
            </a:lvl4pPr>
            <a:lvl5pPr marL="2011009" indent="0" algn="l" defTabSz="1005505" rtl="0" eaLnBrk="1" latinLnBrk="0" hangingPunct="1">
              <a:spcBef>
                <a:spcPts val="300"/>
              </a:spcBef>
              <a:buClr>
                <a:schemeClr val="tx1"/>
              </a:buClr>
              <a:buSzPct val="84000"/>
              <a:buFont typeface="Arial" pitchFamily="34" charset="0"/>
              <a:buNone/>
              <a:defRPr sz="1800" b="1" kern="1200">
                <a:solidFill>
                  <a:schemeClr val="tx1"/>
                </a:solidFill>
                <a:latin typeface="+mn-lt"/>
                <a:ea typeface="+mn-ea"/>
                <a:cs typeface="+mn-cs"/>
              </a:defRPr>
            </a:lvl5pPr>
            <a:lvl6pPr marL="2513761"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6pPr>
            <a:lvl7pPr marL="3016512"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7pPr>
            <a:lvl8pPr marL="3519265"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8pPr>
            <a:lvl9pPr marL="4022016"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9pPr>
          </a:lstStyle>
          <a:p>
            <a:r>
              <a:rPr lang="en-US" sz="1600" dirty="0"/>
              <a:t>We</a:t>
            </a:r>
          </a:p>
        </p:txBody>
      </p:sp>
      <p:sp>
        <p:nvSpPr>
          <p:cNvPr id="17" name="Content Placeholder 9"/>
          <p:cNvSpPr txBox="1">
            <a:spLocks/>
          </p:cNvSpPr>
          <p:nvPr/>
        </p:nvSpPr>
        <p:spPr>
          <a:xfrm>
            <a:off x="1371601" y="5636134"/>
            <a:ext cx="3505200" cy="897205"/>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a:buNone/>
            </a:pPr>
            <a:r>
              <a:rPr lang="en-US" sz="1400" dirty="0"/>
              <a:t>continuously improve through individual and business training – including advisory and leadership courses and a wide range of eLearning options</a:t>
            </a:r>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395" y="4304612"/>
            <a:ext cx="783336" cy="950976"/>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6487" y="5536545"/>
            <a:ext cx="783336" cy="950976"/>
          </a:xfrm>
          <a:prstGeom prst="rect">
            <a:avLst/>
          </a:prstGeom>
        </p:spPr>
      </p:pic>
      <p:cxnSp>
        <p:nvCxnSpPr>
          <p:cNvPr id="20" name="Straight Connector 19"/>
          <p:cNvCxnSpPr/>
          <p:nvPr/>
        </p:nvCxnSpPr>
        <p:spPr>
          <a:xfrm>
            <a:off x="5141976" y="4047527"/>
            <a:ext cx="4445000" cy="0"/>
          </a:xfrm>
          <a:prstGeom prst="line">
            <a:avLst/>
          </a:prstGeom>
          <a:ln w="19050">
            <a:solidFill>
              <a:srgbClr val="7B7D80"/>
            </a:solidFill>
          </a:ln>
        </p:spPr>
        <p:style>
          <a:lnRef idx="1">
            <a:schemeClr val="accent1"/>
          </a:lnRef>
          <a:fillRef idx="0">
            <a:schemeClr val="accent1"/>
          </a:fillRef>
          <a:effectRef idx="0">
            <a:schemeClr val="accent1"/>
          </a:effectRef>
          <a:fontRef idx="minor">
            <a:schemeClr val="tx1"/>
          </a:fontRef>
        </p:style>
      </p:cxnSp>
      <p:sp>
        <p:nvSpPr>
          <p:cNvPr id="21" name="Text Placeholder 2"/>
          <p:cNvSpPr txBox="1">
            <a:spLocks/>
          </p:cNvSpPr>
          <p:nvPr/>
        </p:nvSpPr>
        <p:spPr>
          <a:xfrm>
            <a:off x="5143500" y="3679227"/>
            <a:ext cx="4434840" cy="355600"/>
          </a:xfrm>
          <a:prstGeom prst="rect">
            <a:avLst/>
          </a:prstGeom>
          <a:noFill/>
        </p:spPr>
        <p:txBody>
          <a:bodyPr vert="horz" lIns="0" tIns="0" rIns="0" bIns="36564" rtlCol="0" anchor="t" anchorCtr="0">
            <a:noAutofit/>
          </a:bodyPr>
          <a:lstStyle>
            <a:lvl1pPr marL="0" indent="0" algn="l" defTabSz="1005505" rtl="0" eaLnBrk="1" latinLnBrk="0" hangingPunct="1">
              <a:spcBef>
                <a:spcPts val="1400"/>
              </a:spcBef>
              <a:buClr>
                <a:schemeClr val="tx2"/>
              </a:buClr>
              <a:buSzPct val="100000"/>
              <a:buFont typeface="Symbol" pitchFamily="18" charset="2"/>
              <a:buNone/>
              <a:defRPr sz="1800" b="1" kern="1200" baseline="0">
                <a:solidFill>
                  <a:schemeClr val="tx1"/>
                </a:solidFill>
                <a:latin typeface="Frutiger 55 Roman" panose="020B0503040202020204" pitchFamily="34" charset="0"/>
                <a:ea typeface="+mn-ea"/>
                <a:cs typeface="+mn-cs"/>
              </a:defRPr>
            </a:lvl1pPr>
            <a:lvl2pPr marL="502753" indent="0" algn="l" defTabSz="1005505" rtl="0" eaLnBrk="1" latinLnBrk="0" hangingPunct="1">
              <a:spcBef>
                <a:spcPts val="700"/>
              </a:spcBef>
              <a:buClr>
                <a:schemeClr val="tx1"/>
              </a:buClr>
              <a:buFont typeface="Arial" pitchFamily="34" charset="0"/>
              <a:buNone/>
              <a:defRPr sz="2200" b="1" kern="1200">
                <a:solidFill>
                  <a:schemeClr val="tx1"/>
                </a:solidFill>
                <a:latin typeface="+mn-lt"/>
                <a:ea typeface="+mn-ea"/>
                <a:cs typeface="+mn-cs"/>
              </a:defRPr>
            </a:lvl2pPr>
            <a:lvl3pPr marL="1005505" indent="0" algn="l" defTabSz="1005505" rtl="0" eaLnBrk="1" latinLnBrk="0" hangingPunct="1">
              <a:spcBef>
                <a:spcPts val="700"/>
              </a:spcBef>
              <a:buClr>
                <a:schemeClr val="tx1"/>
              </a:buClr>
              <a:buFont typeface="Arial" pitchFamily="34" charset="0"/>
              <a:buNone/>
              <a:defRPr sz="2000" b="1" kern="1200">
                <a:solidFill>
                  <a:schemeClr val="tx1"/>
                </a:solidFill>
                <a:latin typeface="+mn-lt"/>
                <a:ea typeface="+mn-ea"/>
                <a:cs typeface="+mn-cs"/>
              </a:defRPr>
            </a:lvl3pPr>
            <a:lvl4pPr marL="1508257" indent="0" algn="l" defTabSz="1005505" rtl="0" eaLnBrk="1" latinLnBrk="0" hangingPunct="1">
              <a:spcBef>
                <a:spcPts val="300"/>
              </a:spcBef>
              <a:buClr>
                <a:schemeClr val="tx1"/>
              </a:buClr>
              <a:buSzPct val="84000"/>
              <a:buFont typeface="Arial" pitchFamily="34" charset="0"/>
              <a:buNone/>
              <a:defRPr sz="1800" b="1" kern="1200">
                <a:solidFill>
                  <a:schemeClr val="tx1"/>
                </a:solidFill>
                <a:latin typeface="+mn-lt"/>
                <a:ea typeface="+mn-ea"/>
                <a:cs typeface="+mn-cs"/>
              </a:defRPr>
            </a:lvl4pPr>
            <a:lvl5pPr marL="2011009" indent="0" algn="l" defTabSz="1005505" rtl="0" eaLnBrk="1" latinLnBrk="0" hangingPunct="1">
              <a:spcBef>
                <a:spcPts val="300"/>
              </a:spcBef>
              <a:buClr>
                <a:schemeClr val="tx1"/>
              </a:buClr>
              <a:buSzPct val="84000"/>
              <a:buFont typeface="Arial" pitchFamily="34" charset="0"/>
              <a:buNone/>
              <a:defRPr sz="1800" b="1" kern="1200">
                <a:solidFill>
                  <a:schemeClr val="tx1"/>
                </a:solidFill>
                <a:latin typeface="+mn-lt"/>
                <a:ea typeface="+mn-ea"/>
                <a:cs typeface="+mn-cs"/>
              </a:defRPr>
            </a:lvl5pPr>
            <a:lvl6pPr marL="2513761"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6pPr>
            <a:lvl7pPr marL="3016512"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7pPr>
            <a:lvl8pPr marL="3519265"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8pPr>
            <a:lvl9pPr marL="4022016" indent="0" algn="l" defTabSz="1005505" rtl="0" eaLnBrk="1" latinLnBrk="0" hangingPunct="1">
              <a:spcBef>
                <a:spcPts val="300"/>
              </a:spcBef>
              <a:buClr>
                <a:schemeClr val="tx1"/>
              </a:buClr>
              <a:buSzPct val="84000"/>
              <a:buFont typeface="Frutiger 55 Roman" pitchFamily="34" charset="0"/>
              <a:buNone/>
              <a:defRPr sz="1800" b="1" kern="1200">
                <a:solidFill>
                  <a:schemeClr val="tx1"/>
                </a:solidFill>
                <a:latin typeface="+mn-lt"/>
                <a:ea typeface="+mn-ea"/>
                <a:cs typeface="+mn-cs"/>
              </a:defRPr>
            </a:lvl9pPr>
          </a:lstStyle>
          <a:p>
            <a:r>
              <a:rPr lang="en-US" sz="1600" dirty="0"/>
              <a:t>Where we work</a:t>
            </a:r>
          </a:p>
        </p:txBody>
      </p:sp>
      <p:sp>
        <p:nvSpPr>
          <p:cNvPr id="22" name="Text Placeholder 2"/>
          <p:cNvSpPr txBox="1">
            <a:spLocks/>
          </p:cNvSpPr>
          <p:nvPr/>
        </p:nvSpPr>
        <p:spPr>
          <a:xfrm>
            <a:off x="420624" y="1796312"/>
            <a:ext cx="4434840" cy="355600"/>
          </a:xfrm>
          <a:prstGeom prst="rect">
            <a:avLst/>
          </a:prstGeom>
        </p:spPr>
        <p:txBody>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mn-lt"/>
                <a:ea typeface="+mn-ea"/>
                <a:cs typeface="+mn-cs"/>
              </a:defRPr>
            </a:lvl1pPr>
            <a:lvl2pPr marL="457200" indent="-2222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2pPr>
            <a:lvl3pPr marL="692150" indent="-2349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3pPr>
            <a:lvl4pPr marL="914400" indent="-2222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4pPr>
            <a:lvl5pPr marL="1149350" indent="-2349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None/>
            </a:pPr>
            <a:r>
              <a:rPr lang="en-US" sz="1600" b="1" dirty="0"/>
              <a:t>Globally</a:t>
            </a:r>
          </a:p>
        </p:txBody>
      </p:sp>
    </p:spTree>
    <p:custDataLst>
      <p:tags r:id="rId1"/>
    </p:custDataLst>
    <p:extLst>
      <p:ext uri="{BB962C8B-B14F-4D97-AF65-F5344CB8AC3E}">
        <p14:creationId xmlns:p14="http://schemas.microsoft.com/office/powerpoint/2010/main" val="230176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GE HEADING"/>
          <p:cNvSpPr>
            <a:spLocks noGrp="1"/>
          </p:cNvSpPr>
          <p:nvPr>
            <p:ph type="title"/>
            <p:custDataLst>
              <p:tags r:id="rId2"/>
            </p:custDataLst>
          </p:nvPr>
        </p:nvSpPr>
        <p:spPr/>
        <p:txBody>
          <a:bodyPr/>
          <a:lstStyle/>
          <a:p>
            <a:r>
              <a:rPr lang="pl-PL" dirty="0"/>
              <a:t>UBS Business Solutions Centers</a:t>
            </a:r>
            <a:endParaRPr lang="en-US" dirty="0"/>
          </a:p>
        </p:txBody>
      </p:sp>
      <p:sp>
        <p:nvSpPr>
          <p:cNvPr id="5" name="Content Placeholder 6"/>
          <p:cNvSpPr>
            <a:spLocks noGrp="1"/>
          </p:cNvSpPr>
          <p:nvPr>
            <p:ph idx="1"/>
          </p:nvPr>
        </p:nvSpPr>
        <p:spPr>
          <a:xfrm>
            <a:off x="420624" y="1852246"/>
            <a:ext cx="9189720" cy="4759691"/>
          </a:xfrm>
        </p:spPr>
        <p:txBody>
          <a:bodyPr/>
          <a:lstStyle/>
          <a:p>
            <a:pPr marL="0" indent="0">
              <a:buNone/>
            </a:pPr>
            <a:r>
              <a:rPr lang="en-US" dirty="0">
                <a:latin typeface="Frutiger 45 Light" panose="020B0603020202020204" pitchFamily="34" charset="0"/>
              </a:rPr>
              <a:t> </a:t>
            </a:r>
          </a:p>
        </p:txBody>
      </p:sp>
      <p:sp>
        <p:nvSpPr>
          <p:cNvPr id="12" name="Content Placeholder 1"/>
          <p:cNvSpPr txBox="1">
            <a:spLocks/>
          </p:cNvSpPr>
          <p:nvPr/>
        </p:nvSpPr>
        <p:spPr bwMode="gray">
          <a:xfrm>
            <a:off x="428139" y="1850118"/>
            <a:ext cx="9189720" cy="215444"/>
          </a:xfrm>
          <a:prstGeom prst="rect">
            <a:avLst/>
          </a:prstGeom>
        </p:spPr>
        <p:txBody>
          <a:bodyPr vert="horz" lIns="0" tIns="0" rIns="0" bIns="0" rtlCol="0">
            <a:sp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panose="020B0503040202020204" pitchFamily="34" charset="0"/>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panose="020B0503040202020204" pitchFamily="34" charset="0"/>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panose="020B0503040202020204" pitchFamily="34" charset="0"/>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algn="just" fontAlgn="auto">
              <a:spcAft>
                <a:spcPts val="0"/>
              </a:spcAft>
              <a:buNone/>
            </a:pPr>
            <a:endParaRPr lang="en-US" sz="1400" dirty="0">
              <a:latin typeface="Frutiger 45 Light" panose="020B0603020202020204" pitchFamily="34" charset="0"/>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480" y="1594546"/>
            <a:ext cx="6625379" cy="379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ontent Placeholder 6"/>
          <p:cNvSpPr txBox="1">
            <a:spLocks/>
          </p:cNvSpPr>
          <p:nvPr/>
        </p:nvSpPr>
        <p:spPr>
          <a:xfrm>
            <a:off x="428139" y="1594545"/>
            <a:ext cx="9189720" cy="5406329"/>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Font typeface="Symbol" pitchFamily="18" charset="2"/>
              <a:buNone/>
            </a:pPr>
            <a:r>
              <a:rPr lang="en-US" sz="8800" dirty="0">
                <a:latin typeface="Frutiger 45 Light" panose="020B0603020202020204" pitchFamily="34" charset="0"/>
              </a:rPr>
              <a:t>We </a:t>
            </a:r>
          </a:p>
          <a:p>
            <a:pPr fontAlgn="auto">
              <a:spcAft>
                <a:spcPts val="0"/>
              </a:spcAft>
            </a:pPr>
            <a:r>
              <a:rPr lang="pl-PL" sz="1400" dirty="0">
                <a:latin typeface="Frutiger 45 Light" panose="020B0603020202020204" pitchFamily="34" charset="0"/>
              </a:rPr>
              <a:t>are </a:t>
            </a:r>
            <a:r>
              <a:rPr lang="en-US" sz="1400" dirty="0">
                <a:latin typeface="Frutiger 45 Light" panose="020B0603020202020204" pitchFamily="34" charset="0"/>
              </a:rPr>
              <a:t>integral part of the bank</a:t>
            </a:r>
            <a:endParaRPr lang="pl-PL" sz="1400" dirty="0">
              <a:latin typeface="Frutiger 45 Light" panose="020B0603020202020204" pitchFamily="34" charset="0"/>
            </a:endParaRPr>
          </a:p>
          <a:p>
            <a:pPr fontAlgn="auto">
              <a:spcAft>
                <a:spcPts val="0"/>
              </a:spcAft>
            </a:pPr>
            <a:r>
              <a:rPr lang="pl-PL" sz="1400" dirty="0">
                <a:latin typeface="Frutiger 45 Light" panose="020B0603020202020204" pitchFamily="34" charset="0"/>
              </a:rPr>
              <a:t>are </a:t>
            </a:r>
            <a:r>
              <a:rPr lang="en-US" sz="1400" dirty="0">
                <a:latin typeface="Frutiger 45 Light" panose="020B0603020202020204" pitchFamily="34" charset="0"/>
              </a:rPr>
              <a:t>part of a global network of services </a:t>
            </a:r>
            <a:endParaRPr lang="pl-PL" sz="1400" dirty="0">
              <a:latin typeface="Frutiger 45 Light" panose="020B0603020202020204" pitchFamily="34" charset="0"/>
            </a:endParaRPr>
          </a:p>
          <a:p>
            <a:pPr fontAlgn="auto">
              <a:spcAft>
                <a:spcPts val="0"/>
              </a:spcAft>
            </a:pPr>
            <a:r>
              <a:rPr lang="en-US" sz="1400" dirty="0">
                <a:latin typeface="Frutiger 45 Light" panose="020B0603020202020204" pitchFamily="34" charset="0"/>
              </a:rPr>
              <a:t>leverage the synergies of pooled expertise </a:t>
            </a:r>
            <a:endParaRPr lang="pl-PL" sz="1400" dirty="0">
              <a:latin typeface="Frutiger 45 Light" panose="020B0603020202020204" pitchFamily="34" charset="0"/>
            </a:endParaRPr>
          </a:p>
          <a:p>
            <a:pPr marL="0" indent="0" fontAlgn="auto">
              <a:spcAft>
                <a:spcPts val="0"/>
              </a:spcAft>
              <a:buNone/>
            </a:pPr>
            <a:endParaRPr lang="pl-PL" sz="1400" dirty="0">
              <a:latin typeface="Frutiger 45 Light" panose="020B0603020202020204" pitchFamily="34" charset="0"/>
            </a:endParaRPr>
          </a:p>
          <a:p>
            <a:pPr marL="0" indent="0" fontAlgn="auto">
              <a:spcAft>
                <a:spcPts val="0"/>
              </a:spcAft>
              <a:buNone/>
            </a:pPr>
            <a:endParaRPr lang="pl-PL" sz="1400" dirty="0">
              <a:latin typeface="Frutiger 45 Light" panose="020B0603020202020204" pitchFamily="34" charset="0"/>
            </a:endParaRPr>
          </a:p>
          <a:p>
            <a:pPr marL="0" indent="0" fontAlgn="auto">
              <a:spcAft>
                <a:spcPts val="0"/>
              </a:spcAft>
              <a:buNone/>
            </a:pPr>
            <a:r>
              <a:rPr lang="pl-PL" sz="1400" dirty="0">
                <a:latin typeface="Frutiger 45 Light" panose="020B0603020202020204" pitchFamily="34" charset="0"/>
              </a:rPr>
              <a:t>And this is to:</a:t>
            </a:r>
          </a:p>
          <a:p>
            <a:pPr fontAlgn="auto">
              <a:spcAft>
                <a:spcPts val="0"/>
              </a:spcAft>
              <a:buFont typeface="Frutiger 45 Light" panose="020B0603020202020204" pitchFamily="34" charset="0"/>
              <a:buChar char="–"/>
            </a:pPr>
            <a:r>
              <a:rPr lang="en-US" sz="1400" dirty="0">
                <a:latin typeface="Frutiger 45 Light" panose="020B0603020202020204" pitchFamily="34" charset="0"/>
              </a:rPr>
              <a:t>improve service </a:t>
            </a:r>
            <a:endParaRPr lang="pl-PL" sz="1400" dirty="0">
              <a:latin typeface="Frutiger 45 Light" panose="020B0603020202020204" pitchFamily="34" charset="0"/>
            </a:endParaRPr>
          </a:p>
          <a:p>
            <a:pPr fontAlgn="auto">
              <a:spcAft>
                <a:spcPts val="0"/>
              </a:spcAft>
              <a:buFont typeface="Frutiger 45 Light" panose="020B0603020202020204" pitchFamily="34" charset="0"/>
              <a:buChar char="–"/>
            </a:pPr>
            <a:r>
              <a:rPr lang="en-US" sz="1400" dirty="0">
                <a:latin typeface="Frutiger 45 Light" panose="020B0603020202020204" pitchFamily="34" charset="0"/>
              </a:rPr>
              <a:t>increase efficiency </a:t>
            </a:r>
            <a:endParaRPr lang="pl-PL" sz="1400" dirty="0">
              <a:latin typeface="Frutiger 45 Light" panose="020B0603020202020204" pitchFamily="34" charset="0"/>
            </a:endParaRPr>
          </a:p>
          <a:p>
            <a:pPr fontAlgn="auto">
              <a:spcAft>
                <a:spcPts val="0"/>
              </a:spcAft>
              <a:buFont typeface="Frutiger 45 Light" panose="020B0603020202020204" pitchFamily="34" charset="0"/>
              <a:buChar char="–"/>
            </a:pPr>
            <a:r>
              <a:rPr lang="pl-PL" sz="1400" dirty="0">
                <a:latin typeface="Frutiger 45 Light" panose="020B0603020202020204" pitchFamily="34" charset="0"/>
              </a:rPr>
              <a:t>r</a:t>
            </a:r>
            <a:r>
              <a:rPr lang="en-US" sz="1400" dirty="0">
                <a:latin typeface="Frutiger 45 Light" panose="020B0603020202020204" pitchFamily="34" charset="0"/>
              </a:rPr>
              <a:t>educe risk</a:t>
            </a:r>
          </a:p>
          <a:p>
            <a:pPr marL="0" indent="0" fontAlgn="auto">
              <a:spcAft>
                <a:spcPts val="0"/>
              </a:spcAft>
              <a:buNone/>
            </a:pPr>
            <a:endParaRPr lang="pl-PL" sz="1400" dirty="0">
              <a:latin typeface="Frutiger 45 Light" panose="020B0603020202020204" pitchFamily="34" charset="0"/>
            </a:endParaRPr>
          </a:p>
        </p:txBody>
      </p:sp>
    </p:spTree>
    <p:custDataLst>
      <p:tags r:id="rId1"/>
    </p:custDataLst>
    <p:extLst>
      <p:ext uri="{BB962C8B-B14F-4D97-AF65-F5344CB8AC3E}">
        <p14:creationId xmlns:p14="http://schemas.microsoft.com/office/powerpoint/2010/main" val="187143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idx="1"/>
            <p:custDataLst>
              <p:tags r:id="rId2"/>
            </p:custDataLst>
          </p:nvPr>
        </p:nvSpPr>
        <p:spPr>
          <a:xfrm>
            <a:off x="420624" y="1852246"/>
            <a:ext cx="9189720" cy="4759691"/>
          </a:xfrm>
          <a:solidFill>
            <a:schemeClr val="bg1"/>
          </a:solidFill>
        </p:spPr>
        <p:txBody>
          <a:bodyPr/>
          <a:lstStyle/>
          <a:p>
            <a:r>
              <a:rPr lang="pl-PL" dirty="0"/>
              <a:t>Prototypowanie modeli odbywa się najczęściej w R, SAS, Matlab</a:t>
            </a:r>
          </a:p>
          <a:p>
            <a:r>
              <a:rPr lang="pl-PL" dirty="0"/>
              <a:t>Produkcyjnie wersje modeli są najczęściej pisane w C++ oraz C#</a:t>
            </a:r>
          </a:p>
          <a:p>
            <a:r>
              <a:rPr lang="pl-PL" dirty="0"/>
              <a:t>Cześć modeli (głównie statystycznych) ma produkcyjne implementacje w R, SAS, Matlab</a:t>
            </a:r>
          </a:p>
          <a:p>
            <a:r>
              <a:rPr lang="pl-PL" dirty="0"/>
              <a:t>Inne środowiska/języki, które również są popularne to </a:t>
            </a:r>
            <a:r>
              <a:rPr lang="pl-PL" dirty="0" err="1"/>
              <a:t>Python</a:t>
            </a:r>
            <a:r>
              <a:rPr lang="pl-PL" dirty="0"/>
              <a:t> i VBA</a:t>
            </a:r>
          </a:p>
          <a:p>
            <a:r>
              <a:rPr lang="pl-PL" dirty="0"/>
              <a:t>Moim zdaniem najbardziej przyszłościowe są:</a:t>
            </a:r>
          </a:p>
          <a:p>
            <a:pPr lvl="1"/>
            <a:r>
              <a:rPr lang="pl-PL" dirty="0"/>
              <a:t>R</a:t>
            </a:r>
          </a:p>
          <a:p>
            <a:pPr lvl="1"/>
            <a:r>
              <a:rPr lang="pl-PL" dirty="0" err="1"/>
              <a:t>Python</a:t>
            </a:r>
            <a:endParaRPr lang="pl-PL" dirty="0"/>
          </a:p>
        </p:txBody>
      </p:sp>
      <p:sp>
        <p:nvSpPr>
          <p:cNvPr id="3" name="PAGE HEADING"/>
          <p:cNvSpPr>
            <a:spLocks noGrp="1"/>
          </p:cNvSpPr>
          <p:nvPr>
            <p:ph type="title"/>
            <p:custDataLst>
              <p:tags r:id="rId3"/>
            </p:custDataLst>
          </p:nvPr>
        </p:nvSpPr>
        <p:spPr/>
        <p:txBody>
          <a:bodyPr/>
          <a:lstStyle/>
          <a:p>
            <a:r>
              <a:rPr lang="pl-PL" dirty="0"/>
              <a:t>Narzędzia</a:t>
            </a:r>
            <a:endParaRPr lang="en-GB" dirty="0"/>
          </a:p>
        </p:txBody>
      </p:sp>
      <p:sp>
        <p:nvSpPr>
          <p:cNvPr id="4" name="TextBox 3"/>
          <p:cNvSpPr txBox="1"/>
          <p:nvPr>
            <p:custDataLst>
              <p:tags r:id="rId4"/>
            </p:custDataLst>
          </p:nvPr>
        </p:nvSpPr>
        <p:spPr>
          <a:xfrm>
            <a:off x="420624" y="1120775"/>
            <a:ext cx="9189720" cy="274320"/>
          </a:xfrm>
          <a:prstGeom prst="rect">
            <a:avLst/>
          </a:prstGeom>
          <a:noFill/>
        </p:spPr>
        <p:txBody>
          <a:bodyPr vert="horz" wrap="square" lIns="0" tIns="0" rIns="0" bIns="0" rtlCol="0" anchor="t">
            <a:noAutofit/>
          </a:bodyPr>
          <a:lstStyle/>
          <a:p>
            <a:pPr eaLnBrk="1">
              <a:spcBef>
                <a:spcPts val="0"/>
              </a:spcBef>
              <a:spcAft>
                <a:spcPts val="600"/>
              </a:spcAft>
            </a:pPr>
            <a:r>
              <a:rPr lang="pl-PL" sz="2000" kern="0" dirty="0">
                <a:solidFill>
                  <a:srgbClr val="464749"/>
                </a:solidFill>
                <a:latin typeface="UBSHeadline"/>
                <a:ea typeface="Arial Unicode MS"/>
              </a:rPr>
              <a:t>Jakie narzędzia są wykorzystywane przez quantów w bankach</a:t>
            </a:r>
            <a:endParaRPr lang="en-GB" sz="2000" kern="0" dirty="0">
              <a:solidFill>
                <a:srgbClr val="464749"/>
              </a:solidFill>
              <a:latin typeface="UBSHeadline"/>
              <a:ea typeface="Arial Unicode MS"/>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857" y="5159324"/>
            <a:ext cx="1266825" cy="981075"/>
          </a:xfrm>
          <a:prstGeom prst="rect">
            <a:avLst/>
          </a:prstGeom>
        </p:spPr>
      </p:pic>
      <p:pic>
        <p:nvPicPr>
          <p:cNvPr id="6"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0693" y="4943858"/>
            <a:ext cx="1616235" cy="1412005"/>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69061" y="5230367"/>
            <a:ext cx="2021907" cy="838987"/>
          </a:xfrm>
          <a:prstGeom prst="rect">
            <a:avLst/>
          </a:prstGeom>
        </p:spPr>
      </p:pic>
      <p:pic>
        <p:nvPicPr>
          <p:cNvPr id="8"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90967" y="5137814"/>
            <a:ext cx="3031915" cy="1024091"/>
          </a:xfrm>
          <a:prstGeom prst="rect">
            <a:avLst/>
          </a:prstGeom>
        </p:spPr>
      </p:pic>
    </p:spTree>
    <p:custDataLst>
      <p:tags r:id="rId1"/>
    </p:custDataLst>
    <p:extLst>
      <p:ext uri="{BB962C8B-B14F-4D97-AF65-F5344CB8AC3E}">
        <p14:creationId xmlns:p14="http://schemas.microsoft.com/office/powerpoint/2010/main" val="10127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idx="1"/>
            <p:custDataLst>
              <p:tags r:id="rId2"/>
            </p:custDataLst>
          </p:nvPr>
        </p:nvSpPr>
        <p:spPr>
          <a:xfrm>
            <a:off x="420624" y="1852246"/>
            <a:ext cx="9189720" cy="4759691"/>
          </a:xfrm>
          <a:solidFill>
            <a:schemeClr val="bg1"/>
          </a:solidFill>
        </p:spPr>
        <p:txBody>
          <a:bodyPr/>
          <a:lstStyle/>
          <a:p>
            <a:r>
              <a:rPr lang="pl-PL" dirty="0"/>
              <a:t>Zdiagnozowanie potrzeby zbudowania nowego modelu – np. w wyniku regulacji</a:t>
            </a:r>
          </a:p>
          <a:p>
            <a:r>
              <a:rPr lang="pl-PL" dirty="0"/>
              <a:t>Zdobycie danych</a:t>
            </a:r>
          </a:p>
          <a:p>
            <a:r>
              <a:rPr lang="pl-PL" dirty="0"/>
              <a:t>Wstępne przetwarzanie danych </a:t>
            </a:r>
          </a:p>
          <a:p>
            <a:r>
              <a:rPr lang="pl-PL" dirty="0"/>
              <a:t>Poznanie danych:</a:t>
            </a:r>
          </a:p>
          <a:p>
            <a:pPr lvl="1"/>
            <a:r>
              <a:rPr lang="pl-PL" dirty="0"/>
              <a:t>statystyki/agregaty</a:t>
            </a:r>
          </a:p>
          <a:p>
            <a:pPr lvl="1"/>
            <a:r>
              <a:rPr lang="pl-PL" dirty="0"/>
              <a:t>wizualizacja</a:t>
            </a:r>
          </a:p>
          <a:p>
            <a:pPr lvl="1"/>
            <a:r>
              <a:rPr lang="pl-PL" dirty="0"/>
              <a:t>testy</a:t>
            </a:r>
          </a:p>
          <a:p>
            <a:r>
              <a:rPr lang="pl-PL" dirty="0"/>
              <a:t>Przetwarzanie danych, aby zdefiniować na nich model</a:t>
            </a:r>
          </a:p>
          <a:p>
            <a:r>
              <a:rPr lang="pl-PL" dirty="0"/>
              <a:t>Budowa modelu</a:t>
            </a:r>
          </a:p>
          <a:p>
            <a:pPr lvl="1"/>
            <a:r>
              <a:rPr lang="pl-PL" dirty="0"/>
              <a:t>ocena i wybór modelu </a:t>
            </a:r>
          </a:p>
          <a:p>
            <a:pPr lvl="1"/>
            <a:r>
              <a:rPr lang="pl-PL" dirty="0"/>
              <a:t>dokumentacja modelu </a:t>
            </a:r>
          </a:p>
          <a:p>
            <a:r>
              <a:rPr lang="pl-PL" dirty="0"/>
              <a:t>Walidacja modelu</a:t>
            </a:r>
          </a:p>
        </p:txBody>
      </p:sp>
      <p:sp>
        <p:nvSpPr>
          <p:cNvPr id="3" name="PAGE HEADING"/>
          <p:cNvSpPr>
            <a:spLocks noGrp="1"/>
          </p:cNvSpPr>
          <p:nvPr>
            <p:ph type="title"/>
            <p:custDataLst>
              <p:tags r:id="rId3"/>
            </p:custDataLst>
          </p:nvPr>
        </p:nvSpPr>
        <p:spPr/>
        <p:txBody>
          <a:bodyPr/>
          <a:lstStyle/>
          <a:p>
            <a:r>
              <a:rPr lang="pl-PL" dirty="0"/>
              <a:t>Cykl życia modelu w banku</a:t>
            </a:r>
            <a:endParaRPr lang="en-GB" dirty="0"/>
          </a:p>
        </p:txBody>
      </p:sp>
      <p:sp>
        <p:nvSpPr>
          <p:cNvPr id="4" name="TextBox 3"/>
          <p:cNvSpPr txBox="1"/>
          <p:nvPr>
            <p:custDataLst>
              <p:tags r:id="rId4"/>
            </p:custDataLst>
          </p:nvPr>
        </p:nvSpPr>
        <p:spPr>
          <a:xfrm>
            <a:off x="420624" y="1120775"/>
            <a:ext cx="9189720" cy="274320"/>
          </a:xfrm>
          <a:prstGeom prst="rect">
            <a:avLst/>
          </a:prstGeom>
          <a:noFill/>
        </p:spPr>
        <p:txBody>
          <a:bodyPr vert="horz" wrap="square" lIns="0" tIns="0" rIns="0" bIns="0" rtlCol="0" anchor="t">
            <a:noAutofit/>
          </a:bodyPr>
          <a:lstStyle/>
          <a:p>
            <a:pPr eaLnBrk="1">
              <a:spcBef>
                <a:spcPts val="0"/>
              </a:spcBef>
              <a:spcAft>
                <a:spcPts val="600"/>
              </a:spcAft>
            </a:pPr>
            <a:r>
              <a:rPr lang="pl-PL" sz="2000" kern="0" dirty="0">
                <a:solidFill>
                  <a:srgbClr val="464749"/>
                </a:solidFill>
                <a:latin typeface="UBSHeadline"/>
                <a:ea typeface="Arial Unicode MS"/>
              </a:rPr>
              <a:t>Kroki:</a:t>
            </a:r>
            <a:endParaRPr lang="en-GB" sz="2000" kern="0" dirty="0">
              <a:solidFill>
                <a:srgbClr val="464749"/>
              </a:solidFill>
              <a:latin typeface="UBSHeadline"/>
              <a:ea typeface="Arial Unicode MS"/>
            </a:endParaRPr>
          </a:p>
        </p:txBody>
      </p:sp>
    </p:spTree>
    <p:custDataLst>
      <p:tags r:id="rId1"/>
    </p:custDataLst>
    <p:extLst>
      <p:ext uri="{BB962C8B-B14F-4D97-AF65-F5344CB8AC3E}">
        <p14:creationId xmlns:p14="http://schemas.microsoft.com/office/powerpoint/2010/main" val="105104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0"/>
                                  </p:iterate>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iterate type="lt">
                                    <p:tmAbs val="0"/>
                                  </p:iterate>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iterate type="lt">
                                    <p:tmAbs val="0"/>
                                  </p:iterate>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iterate type="lt">
                                    <p:tmAbs val="0"/>
                                  </p:iterate>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5" presetClass="emph" presetSubtype="0" nodeType="clickEffect">
                                  <p:stCondLst>
                                    <p:cond delay="0"/>
                                  </p:stCondLst>
                                  <p:iterate type="lt">
                                    <p:tmAbs val="25"/>
                                  </p:iterate>
                                  <p:childTnLst>
                                    <p:set>
                                      <p:cBhvr override="childStyle">
                                        <p:cTn id="48" dur="indefinite"/>
                                        <p:tgtEl>
                                          <p:spTgt spid="2">
                                            <p:txEl>
                                              <p:pRg st="2" end="2"/>
                                            </p:txEl>
                                          </p:spTgt>
                                        </p:tgtEl>
                                        <p:attrNameLst>
                                          <p:attrName>style.fontWeight</p:attrName>
                                        </p:attrNameLst>
                                      </p:cBhvr>
                                      <p:to>
                                        <p:strVal val="bold"/>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2">
                                            <p:txEl>
                                              <p:pRg st="3" end="3"/>
                                            </p:txEl>
                                          </p:spTgt>
                                        </p:tgtEl>
                                        <p:attrNameLst>
                                          <p:attrName>style.fontWeight</p:attrName>
                                        </p:attrNameLst>
                                      </p:cBhvr>
                                      <p:to>
                                        <p:strVal val="bold"/>
                                      </p:to>
                                    </p:set>
                                  </p:childTnLst>
                                </p:cTn>
                              </p:par>
                              <p:par>
                                <p:cTn id="53" presetID="15" presetClass="emph" presetSubtype="0" nodeType="withEffect">
                                  <p:stCondLst>
                                    <p:cond delay="0"/>
                                  </p:stCondLst>
                                  <p:iterate type="lt">
                                    <p:tmAbs val="25"/>
                                  </p:iterate>
                                  <p:childTnLst>
                                    <p:set>
                                      <p:cBhvr override="childStyle">
                                        <p:cTn id="54" dur="indefinite"/>
                                        <p:tgtEl>
                                          <p:spTgt spid="2">
                                            <p:txEl>
                                              <p:pRg st="5" end="5"/>
                                            </p:txEl>
                                          </p:spTgt>
                                        </p:tgtEl>
                                        <p:attrNameLst>
                                          <p:attrName>style.fontWeight</p:attrName>
                                        </p:attrNameLst>
                                      </p:cBhvr>
                                      <p:to>
                                        <p:strVal val="bold"/>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2">
                                            <p:txEl>
                                              <p:pRg st="7" end="7"/>
                                            </p:txEl>
                                          </p:spTgt>
                                        </p:tgtEl>
                                        <p:attrNameLst>
                                          <p:attrName>style.fontWeight</p:attrName>
                                        </p:attrNameLst>
                                      </p:cBhvr>
                                      <p:to>
                                        <p:strVal val="bold"/>
                                      </p:to>
                                    </p:set>
                                  </p:childTnLst>
                                </p:cTn>
                              </p:par>
                            </p:childTnLst>
                          </p:cTn>
                        </p:par>
                      </p:childTnLst>
                    </p:cTn>
                  </p:par>
                  <p:par>
                    <p:cTn id="59" fill="hold">
                      <p:stCondLst>
                        <p:cond delay="indefinite"/>
                      </p:stCondLst>
                      <p:childTnLst>
                        <p:par>
                          <p:cTn id="60" fill="hold">
                            <p:stCondLst>
                              <p:cond delay="0"/>
                            </p:stCondLst>
                            <p:childTnLst>
                              <p:par>
                                <p:cTn id="61" presetID="15" presetClass="emph" presetSubtype="0" nodeType="clickEffect">
                                  <p:stCondLst>
                                    <p:cond delay="0"/>
                                  </p:stCondLst>
                                  <p:iterate type="lt">
                                    <p:tmAbs val="25"/>
                                  </p:iterate>
                                  <p:childTnLst>
                                    <p:set>
                                      <p:cBhvr override="childStyle">
                                        <p:cTn id="62" dur="indefinite"/>
                                        <p:tgtEl>
                                          <p:spTgt spid="2">
                                            <p:txEl>
                                              <p:pRg st="8" end="8"/>
                                            </p:txEl>
                                          </p:spTgt>
                                        </p:tgtEl>
                                        <p:attrNameLst>
                                          <p:attrName>style.fontWeight</p:attrName>
                                        </p:attrNameLst>
                                      </p:cBhvr>
                                      <p:to>
                                        <p:strVal val="bold"/>
                                      </p:to>
                                    </p:set>
                                  </p:childTnLst>
                                </p:cTn>
                              </p:par>
                              <p:par>
                                <p:cTn id="63" presetID="15" presetClass="emph" presetSubtype="0" nodeType="withEffect">
                                  <p:stCondLst>
                                    <p:cond delay="0"/>
                                  </p:stCondLst>
                                  <p:iterate type="lt">
                                    <p:tmAbs val="25"/>
                                  </p:iterate>
                                  <p:childTnLst>
                                    <p:set>
                                      <p:cBhvr override="childStyle">
                                        <p:cTn id="64" dur="indefinite"/>
                                        <p:tgtEl>
                                          <p:spTgt spid="2">
                                            <p:txEl>
                                              <p:pRg st="9" end="9"/>
                                            </p:txEl>
                                          </p:spTgt>
                                        </p:tgtEl>
                                        <p:attrNameLst>
                                          <p:attrName>style.fontWeight</p:attrName>
                                        </p:attrNameLst>
                                      </p:cBhvr>
                                      <p:to>
                                        <p:strVal val="bold"/>
                                      </p:to>
                                    </p:set>
                                  </p:childTnLst>
                                </p:cTn>
                              </p:par>
                              <p:par>
                                <p:cTn id="65" presetID="15" presetClass="emph" presetSubtype="0" nodeType="withEffect">
                                  <p:stCondLst>
                                    <p:cond delay="0"/>
                                  </p:stCondLst>
                                  <p:iterate type="lt">
                                    <p:tmAbs val="25"/>
                                  </p:iterate>
                                  <p:childTnLst>
                                    <p:set>
                                      <p:cBhvr override="childStyle">
                                        <p:cTn id="66" dur="indefinite"/>
                                        <p:tgtEl>
                                          <p:spTgt spid="2">
                                            <p:txEl>
                                              <p:pRg st="10" end="1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2">
                                            <p:txEl>
                                              <p:pRg st="11" end="1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ymbol zastępczy zawartości 7"/>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20688" y="2148359"/>
            <a:ext cx="9190037" cy="4167833"/>
          </a:xfrm>
          <a:solidFill>
            <a:schemeClr val="bg1"/>
          </a:solidFill>
        </p:spPr>
      </p:pic>
      <p:sp>
        <p:nvSpPr>
          <p:cNvPr id="3" name="PAGE HEADING"/>
          <p:cNvSpPr>
            <a:spLocks noGrp="1"/>
          </p:cNvSpPr>
          <p:nvPr>
            <p:ph type="title"/>
            <p:custDataLst>
              <p:tags r:id="rId2"/>
            </p:custDataLst>
          </p:nvPr>
        </p:nvSpPr>
        <p:spPr/>
        <p:txBody>
          <a:bodyPr/>
          <a:lstStyle/>
          <a:p>
            <a:r>
              <a:rPr lang="pl-PL" dirty="0"/>
              <a:t>Materiały</a:t>
            </a:r>
            <a:endParaRPr lang="en-GB" dirty="0"/>
          </a:p>
        </p:txBody>
      </p:sp>
      <p:sp>
        <p:nvSpPr>
          <p:cNvPr id="4" name="TextBox 3"/>
          <p:cNvSpPr txBox="1"/>
          <p:nvPr>
            <p:custDataLst>
              <p:tags r:id="rId3"/>
            </p:custDataLst>
          </p:nvPr>
        </p:nvSpPr>
        <p:spPr>
          <a:xfrm>
            <a:off x="420624" y="1120775"/>
            <a:ext cx="9189720" cy="274320"/>
          </a:xfrm>
          <a:prstGeom prst="rect">
            <a:avLst/>
          </a:prstGeom>
          <a:noFill/>
        </p:spPr>
        <p:txBody>
          <a:bodyPr vert="horz" wrap="square" lIns="0" tIns="0" rIns="0" bIns="0" rtlCol="0" anchor="t">
            <a:noAutofit/>
          </a:bodyPr>
          <a:lstStyle/>
          <a:p>
            <a:pPr marL="0" indent="0">
              <a:buNone/>
            </a:pPr>
            <a:r>
              <a:rPr lang="en-US" sz="2000" dirty="0"/>
              <a:t>https://github.com/AdamWrobel/Przetwarzanie_i_wizualizacja_danych_w_R</a:t>
            </a:r>
            <a:endParaRPr lang="pl-PL" sz="2000" dirty="0"/>
          </a:p>
        </p:txBody>
      </p:sp>
    </p:spTree>
    <p:custDataLst>
      <p:tags r:id="rId1"/>
    </p:custDataLst>
    <p:extLst>
      <p:ext uri="{BB962C8B-B14F-4D97-AF65-F5344CB8AC3E}">
        <p14:creationId xmlns:p14="http://schemas.microsoft.com/office/powerpoint/2010/main" val="154566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idx="1"/>
            <p:custDataLst>
              <p:tags r:id="rId2"/>
            </p:custDataLst>
          </p:nvPr>
        </p:nvSpPr>
        <p:spPr>
          <a:xfrm>
            <a:off x="420624" y="1852246"/>
            <a:ext cx="9189720" cy="4759691"/>
          </a:xfrm>
          <a:solidFill>
            <a:schemeClr val="bg1"/>
          </a:solidFill>
        </p:spPr>
        <p:txBody>
          <a:bodyPr/>
          <a:lstStyle/>
          <a:p>
            <a:r>
              <a:rPr lang="pl-PL" dirty="0" err="1"/>
              <a:t>input</a:t>
            </a:r>
            <a:r>
              <a:rPr lang="pl-PL" dirty="0"/>
              <a:t> %&gt;% funkcja</a:t>
            </a:r>
          </a:p>
          <a:p>
            <a:pPr lvl="1"/>
            <a:r>
              <a:rPr lang="pl-PL" dirty="0"/>
              <a:t>jest tożsame z funkcja(</a:t>
            </a:r>
            <a:r>
              <a:rPr lang="pl-PL" dirty="0" err="1"/>
              <a:t>input</a:t>
            </a:r>
            <a:r>
              <a:rPr lang="pl-PL" dirty="0"/>
              <a:t>)</a:t>
            </a:r>
          </a:p>
          <a:p>
            <a:r>
              <a:rPr lang="pl-PL" dirty="0"/>
              <a:t>Funkcje:</a:t>
            </a:r>
          </a:p>
          <a:p>
            <a:pPr marL="225425" lvl="1" indent="0">
              <a:buNone/>
            </a:pPr>
            <a:r>
              <a:rPr lang="pl-PL" dirty="0"/>
              <a:t>%&gt;% </a:t>
            </a:r>
            <a:r>
              <a:rPr lang="pl-PL" dirty="0" err="1"/>
              <a:t>select</a:t>
            </a:r>
            <a:endParaRPr lang="pl-PL" dirty="0"/>
          </a:p>
          <a:p>
            <a:pPr marL="225425" lvl="1" indent="0">
              <a:buNone/>
            </a:pPr>
            <a:r>
              <a:rPr lang="pl-PL" dirty="0"/>
              <a:t>%&gt;% </a:t>
            </a:r>
            <a:r>
              <a:rPr lang="pl-PL" dirty="0" err="1"/>
              <a:t>filter</a:t>
            </a:r>
            <a:endParaRPr lang="pl-PL" dirty="0"/>
          </a:p>
          <a:p>
            <a:pPr marL="225425" lvl="1" indent="0">
              <a:buNone/>
            </a:pPr>
            <a:r>
              <a:rPr lang="pl-PL" dirty="0"/>
              <a:t>%&gt;% </a:t>
            </a:r>
            <a:r>
              <a:rPr lang="pl-PL" dirty="0" err="1"/>
              <a:t>mutate</a:t>
            </a:r>
            <a:endParaRPr lang="pl-PL" dirty="0"/>
          </a:p>
          <a:p>
            <a:pPr marL="225425" lvl="1" indent="0">
              <a:buNone/>
            </a:pPr>
            <a:r>
              <a:rPr lang="pl-PL" dirty="0"/>
              <a:t>%&gt;% </a:t>
            </a:r>
            <a:r>
              <a:rPr lang="pl-PL" dirty="0" err="1"/>
              <a:t>group_by</a:t>
            </a:r>
            <a:endParaRPr lang="pl-PL" dirty="0"/>
          </a:p>
          <a:p>
            <a:pPr marL="225425" lvl="1" indent="0">
              <a:buNone/>
            </a:pPr>
            <a:r>
              <a:rPr lang="pl-PL" dirty="0"/>
              <a:t>%&gt;% </a:t>
            </a:r>
            <a:r>
              <a:rPr lang="pl-PL" dirty="0" err="1"/>
              <a:t>summarize</a:t>
            </a:r>
            <a:endParaRPr lang="pl-PL" dirty="0"/>
          </a:p>
          <a:p>
            <a:pPr marL="0" indent="0">
              <a:buNone/>
            </a:pPr>
            <a:endParaRPr lang="pl-PL" dirty="0"/>
          </a:p>
          <a:p>
            <a:pPr marL="0" indent="0">
              <a:buNone/>
            </a:pPr>
            <a:endParaRPr lang="pl-PL" dirty="0"/>
          </a:p>
          <a:p>
            <a:r>
              <a:rPr lang="pl-PL" dirty="0"/>
              <a:t>Skrypt: </a:t>
            </a:r>
            <a:r>
              <a:rPr lang="pl-PL" i="1" dirty="0" err="1"/>
              <a:t>przetwarzanie_danych_dplyr.R</a:t>
            </a:r>
            <a:endParaRPr lang="pl-PL" i="1" dirty="0"/>
          </a:p>
          <a:p>
            <a:endParaRPr lang="pl-PL" dirty="0"/>
          </a:p>
        </p:txBody>
      </p:sp>
      <p:sp>
        <p:nvSpPr>
          <p:cNvPr id="3" name="PAGE HEADING"/>
          <p:cNvSpPr>
            <a:spLocks noGrp="1"/>
          </p:cNvSpPr>
          <p:nvPr>
            <p:ph type="title"/>
            <p:custDataLst>
              <p:tags r:id="rId3"/>
            </p:custDataLst>
          </p:nvPr>
        </p:nvSpPr>
        <p:spPr/>
        <p:txBody>
          <a:bodyPr/>
          <a:lstStyle/>
          <a:p>
            <a:r>
              <a:rPr lang="pl-PL" dirty="0"/>
              <a:t>Przetwarzanie danych z pakietem </a:t>
            </a:r>
            <a:r>
              <a:rPr lang="pl-PL" dirty="0" err="1"/>
              <a:t>dplyr</a:t>
            </a:r>
            <a:endParaRPr lang="en-GB" dirty="0"/>
          </a:p>
        </p:txBody>
      </p:sp>
      <p:sp>
        <p:nvSpPr>
          <p:cNvPr id="4" name="TextBox 3"/>
          <p:cNvSpPr txBox="1"/>
          <p:nvPr>
            <p:custDataLst>
              <p:tags r:id="rId4"/>
            </p:custDataLst>
          </p:nvPr>
        </p:nvSpPr>
        <p:spPr>
          <a:xfrm>
            <a:off x="420624" y="1120775"/>
            <a:ext cx="9189720" cy="274320"/>
          </a:xfrm>
          <a:prstGeom prst="rect">
            <a:avLst/>
          </a:prstGeom>
          <a:noFill/>
        </p:spPr>
        <p:txBody>
          <a:bodyPr vert="horz" wrap="square" lIns="0" tIns="0" rIns="0" bIns="0" rtlCol="0" anchor="t">
            <a:noAutofit/>
          </a:bodyPr>
          <a:lstStyle/>
          <a:p>
            <a:pPr eaLnBrk="1">
              <a:spcBef>
                <a:spcPts val="0"/>
              </a:spcBef>
              <a:spcAft>
                <a:spcPts val="600"/>
              </a:spcAft>
            </a:pPr>
            <a:r>
              <a:rPr lang="pl-PL" sz="2000" kern="0" dirty="0" err="1">
                <a:solidFill>
                  <a:srgbClr val="464749"/>
                </a:solidFill>
                <a:latin typeface="UBSHeadline"/>
                <a:ea typeface="Arial Unicode MS"/>
              </a:rPr>
              <a:t>dplyr</a:t>
            </a:r>
            <a:endParaRPr lang="en-GB" sz="2000" kern="0" dirty="0">
              <a:solidFill>
                <a:srgbClr val="464749"/>
              </a:solidFill>
              <a:latin typeface="UBSHeadline"/>
              <a:ea typeface="Arial Unicode MS"/>
            </a:endParaRPr>
          </a:p>
        </p:txBody>
      </p:sp>
      <p:pic>
        <p:nvPicPr>
          <p:cNvPr id="5" name="Picture 2" descr="\\UBSPROD.MSAD.UBS.NET\UserData\WROBELA\Home\Documents\Corporate\AGH\RStudio-Logo-Blue-Gradien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2448" y="5745705"/>
            <a:ext cx="2467896" cy="8662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4747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YOUT BODY"/>
          <p:cNvSpPr>
            <a:spLocks noGrp="1"/>
          </p:cNvSpPr>
          <p:nvPr>
            <p:ph sz="quarter" idx="12"/>
            <p:custDataLst>
              <p:tags r:id="rId2"/>
            </p:custDataLst>
          </p:nvPr>
        </p:nvSpPr>
        <p:spPr>
          <a:xfrm>
            <a:off x="420623" y="1636776"/>
            <a:ext cx="9189719" cy="4789853"/>
          </a:xfrm>
        </p:spPr>
        <p:txBody>
          <a:bodyPr/>
          <a:lstStyle/>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load library</a:t>
            </a:r>
            <a:endParaRPr lang="pl-PL" sz="2000" dirty="0">
              <a:solidFill>
                <a:srgbClr val="8000FF"/>
              </a:solidFill>
              <a:latin typeface="Courier New" panose="02070309020205020404" pitchFamily="49" charset="0"/>
            </a:endParaRPr>
          </a:p>
          <a:p>
            <a:pPr marL="0" indent="0">
              <a:buNone/>
            </a:pPr>
            <a:r>
              <a:rPr lang="pl-PL" sz="2000" kern="0" dirty="0">
                <a:solidFill>
                  <a:srgbClr val="929395"/>
                </a:solidFill>
                <a:latin typeface="Courier New" panose="02070309020205020404" pitchFamily="49" charset="0"/>
                <a:cs typeface="Aharoni" pitchFamily="2" charset="-79"/>
              </a:rPr>
              <a:t>l</a:t>
            </a:r>
            <a:r>
              <a:rPr lang="en-US" sz="2000" kern="0" dirty="0" err="1">
                <a:solidFill>
                  <a:srgbClr val="929395"/>
                </a:solidFill>
                <a:latin typeface="Courier New" panose="02070309020205020404" pitchFamily="49" charset="0"/>
                <a:cs typeface="Aharoni" pitchFamily="2" charset="-79"/>
              </a:rPr>
              <a:t>ibrary</a:t>
            </a:r>
            <a:r>
              <a:rPr lang="pl-PL" sz="2000" dirty="0">
                <a:latin typeface="Courier New" panose="02070309020205020404" pitchFamily="49" charset="0"/>
              </a:rPr>
              <a:t>(</a:t>
            </a:r>
            <a:r>
              <a:rPr lang="en-US" sz="2000" dirty="0" err="1">
                <a:latin typeface="Courier New" panose="02070309020205020404" pitchFamily="49" charset="0"/>
              </a:rPr>
              <a:t>dplyr</a:t>
            </a:r>
            <a:r>
              <a:rPr lang="pl-PL" sz="2000" dirty="0">
                <a:latin typeface="Courier New" panose="02070309020205020404" pitchFamily="49" charset="0"/>
              </a:rPr>
              <a:t>)</a:t>
            </a:r>
          </a:p>
          <a:p>
            <a:pPr marL="0" indent="0">
              <a:buNone/>
            </a:pPr>
            <a:endParaRPr lang="pl-PL"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pipe notation: %&gt;%</a:t>
            </a:r>
          </a:p>
          <a:p>
            <a:pPr marL="0" indent="0">
              <a:buNone/>
            </a:pPr>
            <a:r>
              <a:rPr lang="pl-PL" sz="2000" dirty="0">
                <a:latin typeface="Courier New" panose="02070309020205020404" pitchFamily="49" charset="0"/>
              </a:rPr>
              <a:t>output &lt;- input %&gt;% function()</a:t>
            </a:r>
          </a:p>
          <a:p>
            <a:pPr marL="0" indent="0">
              <a:buNone/>
            </a:pPr>
            <a:endParaRPr lang="pl-PL" sz="2000" dirty="0">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a:t>
            </a:r>
            <a:r>
              <a:rPr lang="pl-PL" sz="2000" dirty="0">
                <a:solidFill>
                  <a:srgbClr val="008000"/>
                </a:solidFill>
                <a:latin typeface="Courier New" panose="02070309020205020404" pitchFamily="49" charset="0"/>
              </a:rPr>
              <a:t>example</a:t>
            </a:r>
          </a:p>
          <a:p>
            <a:pPr marL="0" indent="0">
              <a:buNone/>
            </a:pPr>
            <a:r>
              <a:rPr lang="pl-PL" sz="2000" dirty="0">
                <a:latin typeface="Courier New" panose="02070309020205020404" pitchFamily="49" charset="0"/>
              </a:rPr>
              <a:t>mean_vector &lt;- vector %&gt;% mean()</a:t>
            </a:r>
          </a:p>
          <a:p>
            <a:endParaRPr lang="pl-PL" sz="2000" dirty="0">
              <a:latin typeface="Courier New" panose="02070309020205020404" pitchFamily="49" charset="0"/>
            </a:endParaRPr>
          </a:p>
          <a:p>
            <a:endParaRPr lang="en-GB" dirty="0"/>
          </a:p>
        </p:txBody>
      </p:sp>
      <p:sp>
        <p:nvSpPr>
          <p:cNvPr id="3" name="PAGE HEADING"/>
          <p:cNvSpPr>
            <a:spLocks noGrp="1"/>
          </p:cNvSpPr>
          <p:nvPr>
            <p:ph type="title"/>
            <p:custDataLst>
              <p:tags r:id="rId3"/>
            </p:custDataLst>
          </p:nvPr>
        </p:nvSpPr>
        <p:spPr/>
        <p:txBody>
          <a:bodyPr/>
          <a:lstStyle/>
          <a:p>
            <a:r>
              <a:rPr lang="pl-PL" dirty="0"/>
              <a:t>dplyr - wprowadzenie</a:t>
            </a:r>
            <a:endParaRPr lang="en-GB"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19" y="5430009"/>
            <a:ext cx="1567175" cy="912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16462394"/>
      </p:ext>
    </p:extLst>
  </p:cSld>
  <p:clrMapOvr>
    <a:masterClrMapping/>
  </p:clrMapOvr>
  <mc:AlternateContent xmlns:mc="http://schemas.openxmlformats.org/markup-compatibility/2006" xmlns:p14="http://schemas.microsoft.com/office/powerpoint/2010/main">
    <mc:Choice Requires="p14">
      <p:transition spd="slow" p14:dur="2000" advTm="47324"/>
    </mc:Choice>
    <mc:Fallback xmlns="">
      <p:transition spd="slow" advTm="4732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ULLPATHNAME" val=" "/>
  <p:tag name="KEYWORDS" val="C:\Program Files\Ubs\PresXpress\templates\PresPrintOnScreen.pot"/>
  <p:tag name="FDSMENUDOCLEVELBTNSTATES" val="&lt;btnStates&gt;&lt;btn tag=&quot;1001&quot; state=&quot;UP&quot;/&gt;&lt;/btnStates&gt;&#10;"/>
  <p:tag name="MOST RECENT UPGRADE" val="0"/>
  <p:tag name="SERIF FONT" val="UBSHeadline"/>
  <p:tag name="SANS SERIF FONT" val="Frutiger 55 Roman"/>
  <p:tag name="LANGUAGE ID" val="2057"/>
</p:tagLst>
</file>

<file path=ppt/tags/tag10.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0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0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0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0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0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0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0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0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108.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3"/>
</p:tagLst>
</file>

<file path=ppt/tags/tag10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3"/>
</p:tagLst>
</file>

<file path=ppt/tags/tag1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110.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3"/>
</p:tagLst>
</file>

<file path=ppt/tags/tag111.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11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113.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114.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11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116.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11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11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3"/>
</p:tagLst>
</file>

<file path=ppt/tags/tag11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12.xml><?xml version="1.0" encoding="utf-8"?>
<p:tagLst xmlns:a="http://schemas.openxmlformats.org/drawingml/2006/main" xmlns:r="http://schemas.openxmlformats.org/officeDocument/2006/relationships" xmlns:p="http://schemas.openxmlformats.org/presentationml/2006/main">
  <p:tag name="TEXT_TYPE" val="TOC BODY"/>
  <p:tag name="FONT STYLE" val="SANS SERIF"/>
</p:tagLst>
</file>

<file path=ppt/tags/tag12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2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122.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2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2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2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2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27.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2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2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13.xml><?xml version="1.0" encoding="utf-8"?>
<p:tagLst xmlns:a="http://schemas.openxmlformats.org/drawingml/2006/main" xmlns:r="http://schemas.openxmlformats.org/officeDocument/2006/relationships" xmlns:p="http://schemas.openxmlformats.org/presentationml/2006/main">
  <p:tag name="TEXT_TYPE" val="TOC TITLE"/>
  <p:tag name="FONT STYLE" val="SANS SERIF"/>
</p:tagLst>
</file>

<file path=ppt/tags/tag13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3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3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13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34.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35.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36.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137.xml><?xml version="1.0" encoding="utf-8"?>
<p:tagLst xmlns:a="http://schemas.openxmlformats.org/drawingml/2006/main" xmlns:r="http://schemas.openxmlformats.org/officeDocument/2006/relationships" xmlns:p="http://schemas.openxmlformats.org/presentationml/2006/main">
  <p:tag name="SLIDE_TYPE" val="COVER"/>
</p:tagLst>
</file>

<file path=ppt/tags/tag138.xml><?xml version="1.0" encoding="utf-8"?>
<p:tagLst xmlns:a="http://schemas.openxmlformats.org/drawingml/2006/main" xmlns:r="http://schemas.openxmlformats.org/officeDocument/2006/relationships" xmlns:p="http://schemas.openxmlformats.org/presentationml/2006/main">
  <p:tag name="TEXT_TYPE" val="CREATE DATE"/>
</p:tagLst>
</file>

<file path=ppt/tags/tag139.xml><?xml version="1.0" encoding="utf-8"?>
<p:tagLst xmlns:a="http://schemas.openxmlformats.org/drawingml/2006/main" xmlns:r="http://schemas.openxmlformats.org/officeDocument/2006/relationships" xmlns:p="http://schemas.openxmlformats.org/presentationml/2006/main">
  <p:tag name="TEXT_TYPE" val="PRESENTATION PRESENTER"/>
  <p:tag name="FONT STYLE" val="SANS SERIF"/>
</p:tagLst>
</file>

<file path=ppt/tags/tag14.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40.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141.xml><?xml version="1.0" encoding="utf-8"?>
<p:tagLst xmlns:a="http://schemas.openxmlformats.org/drawingml/2006/main" xmlns:r="http://schemas.openxmlformats.org/officeDocument/2006/relationships" xmlns:p="http://schemas.openxmlformats.org/presentationml/2006/main">
  <p:tag name="FONT STYLE" val="SERIF"/>
  <p:tag name="TEXT_TYPE" val="PRESENTATION INFOLINE"/>
</p:tagLst>
</file>

<file path=ppt/tags/tag142.xml><?xml version="1.0" encoding="utf-8"?>
<p:tagLst xmlns:a="http://schemas.openxmlformats.org/drawingml/2006/main" xmlns:r="http://schemas.openxmlformats.org/officeDocument/2006/relationships" xmlns:p="http://schemas.openxmlformats.org/presentationml/2006/main">
  <p:tag name="TEXT_TYPE" val="PRESENTATION PRESENTER FUNCTION"/>
  <p:tag name="FONT STYLE" val="SANS SERIF"/>
</p:tagLst>
</file>

<file path=ppt/tags/tag143.xml><?xml version="1.0" encoding="utf-8"?>
<p:tagLst xmlns:a="http://schemas.openxmlformats.org/drawingml/2006/main" xmlns:r="http://schemas.openxmlformats.org/officeDocument/2006/relationships" xmlns:p="http://schemas.openxmlformats.org/presentationml/2006/main">
  <p:tag name="SLIDE_TYPE" val="BODY"/>
</p:tagLst>
</file>

<file path=ppt/tags/tag144.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45.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14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14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14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14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15.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5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151.xml><?xml version="1.0" encoding="utf-8"?>
<p:tagLst xmlns:a="http://schemas.openxmlformats.org/drawingml/2006/main" xmlns:r="http://schemas.openxmlformats.org/officeDocument/2006/relationships" xmlns:p="http://schemas.openxmlformats.org/presentationml/2006/main">
  <p:tag name="SLIDE_TYPE" val="BODY"/>
</p:tagLst>
</file>

<file path=ppt/tags/tag152.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53.xml><?xml version="1.0" encoding="utf-8"?>
<p:tagLst xmlns:a="http://schemas.openxmlformats.org/drawingml/2006/main" xmlns:r="http://schemas.openxmlformats.org/officeDocument/2006/relationships" xmlns:p="http://schemas.openxmlformats.org/presentationml/2006/main">
  <p:tag name="SLIDE_TYPE" val="BODY"/>
</p:tagLst>
</file>

<file path=ppt/tags/tag15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55.xml><?xml version="1.0" encoding="utf-8"?>
<p:tagLst xmlns:a="http://schemas.openxmlformats.org/drawingml/2006/main" xmlns:r="http://schemas.openxmlformats.org/officeDocument/2006/relationships" xmlns:p="http://schemas.openxmlformats.org/presentationml/2006/main">
  <p:tag name="SLIDE_TYPE" val="BODY"/>
</p:tagLst>
</file>

<file path=ppt/tags/tag15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5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58.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159.xml><?xml version="1.0" encoding="utf-8"?>
<p:tagLst xmlns:a="http://schemas.openxmlformats.org/drawingml/2006/main" xmlns:r="http://schemas.openxmlformats.org/officeDocument/2006/relationships" xmlns:p="http://schemas.openxmlformats.org/presentationml/2006/main">
  <p:tag name="SLIDE_TYPE" val="BODY"/>
</p:tagLst>
</file>

<file path=ppt/tags/tag16.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16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61.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62.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163.xml><?xml version="1.0" encoding="utf-8"?>
<p:tagLst xmlns:a="http://schemas.openxmlformats.org/drawingml/2006/main" xmlns:r="http://schemas.openxmlformats.org/officeDocument/2006/relationships" xmlns:p="http://schemas.openxmlformats.org/presentationml/2006/main">
  <p:tag name="SLIDE_TYPE" val="BODY"/>
</p:tagLst>
</file>

<file path=ppt/tags/tag16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65.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166.xml><?xml version="1.0" encoding="utf-8"?>
<p:tagLst xmlns:a="http://schemas.openxmlformats.org/drawingml/2006/main" xmlns:r="http://schemas.openxmlformats.org/officeDocument/2006/relationships" xmlns:p="http://schemas.openxmlformats.org/presentationml/2006/main">
  <p:tag name="SLIDE_TYPE" val="BODY"/>
</p:tagLst>
</file>

<file path=ppt/tags/tag16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6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69.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1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70.xml><?xml version="1.0" encoding="utf-8"?>
<p:tagLst xmlns:a="http://schemas.openxmlformats.org/drawingml/2006/main" xmlns:r="http://schemas.openxmlformats.org/officeDocument/2006/relationships" xmlns:p="http://schemas.openxmlformats.org/presentationml/2006/main">
  <p:tag name="SLIDE_TYPE" val="BODY"/>
</p:tagLst>
</file>

<file path=ppt/tags/tag171.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7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73.xml><?xml version="1.0" encoding="utf-8"?>
<p:tagLst xmlns:a="http://schemas.openxmlformats.org/drawingml/2006/main" xmlns:r="http://schemas.openxmlformats.org/officeDocument/2006/relationships" xmlns:p="http://schemas.openxmlformats.org/presentationml/2006/main">
  <p:tag name="SLIDE_TYPE" val="BODY"/>
</p:tagLst>
</file>

<file path=ppt/tags/tag17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7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76.xml><?xml version="1.0" encoding="utf-8"?>
<p:tagLst xmlns:a="http://schemas.openxmlformats.org/drawingml/2006/main" xmlns:r="http://schemas.openxmlformats.org/officeDocument/2006/relationships" xmlns:p="http://schemas.openxmlformats.org/presentationml/2006/main">
  <p:tag name="SLIDE_TYPE" val="BODY"/>
</p:tagLst>
</file>

<file path=ppt/tags/tag177.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7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79.xml><?xml version="1.0" encoding="utf-8"?>
<p:tagLst xmlns:a="http://schemas.openxmlformats.org/drawingml/2006/main" xmlns:r="http://schemas.openxmlformats.org/officeDocument/2006/relationships" xmlns:p="http://schemas.openxmlformats.org/presentationml/2006/main">
  <p:tag name="SLIDE_TYPE" val="BODY"/>
</p:tagLst>
</file>

<file path=ppt/tags/tag1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81.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2.xml><?xml version="1.0" encoding="utf-8"?>
<p:tagLst xmlns:a="http://schemas.openxmlformats.org/drawingml/2006/main" xmlns:r="http://schemas.openxmlformats.org/officeDocument/2006/relationships" xmlns:p="http://schemas.openxmlformats.org/presentationml/2006/main">
  <p:tag name="SLIDE_TYPE" val="BODY"/>
</p:tagLst>
</file>

<file path=ppt/tags/tag183.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8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5.xml><?xml version="1.0" encoding="utf-8"?>
<p:tagLst xmlns:a="http://schemas.openxmlformats.org/drawingml/2006/main" xmlns:r="http://schemas.openxmlformats.org/officeDocument/2006/relationships" xmlns:p="http://schemas.openxmlformats.org/presentationml/2006/main">
  <p:tag name="SLIDE_TYPE" val="BODY"/>
</p:tagLst>
</file>

<file path=ppt/tags/tag18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8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8.xml><?xml version="1.0" encoding="utf-8"?>
<p:tagLst xmlns:a="http://schemas.openxmlformats.org/drawingml/2006/main" xmlns:r="http://schemas.openxmlformats.org/officeDocument/2006/relationships" xmlns:p="http://schemas.openxmlformats.org/presentationml/2006/main">
  <p:tag name="SLIDE_TYPE" val="BODY"/>
</p:tagLst>
</file>

<file path=ppt/tags/tag18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9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1.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192.xml><?xml version="1.0" encoding="utf-8"?>
<p:tagLst xmlns:a="http://schemas.openxmlformats.org/drawingml/2006/main" xmlns:r="http://schemas.openxmlformats.org/officeDocument/2006/relationships" xmlns:p="http://schemas.openxmlformats.org/presentationml/2006/main">
  <p:tag name="SLIDE_TYPE" val="BODY"/>
</p:tagLst>
</file>

<file path=ppt/tags/tag19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9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5.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196.xml><?xml version="1.0" encoding="utf-8"?>
<p:tagLst xmlns:a="http://schemas.openxmlformats.org/drawingml/2006/main" xmlns:r="http://schemas.openxmlformats.org/officeDocument/2006/relationships" xmlns:p="http://schemas.openxmlformats.org/presentationml/2006/main">
  <p:tag name="SLIDE_TYPE" val="BODY"/>
</p:tagLst>
</file>

<file path=ppt/tags/tag19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9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9.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2.xml><?xml version="1.0" encoding="utf-8"?>
<p:tagLst xmlns:a="http://schemas.openxmlformats.org/drawingml/2006/main" xmlns:r="http://schemas.openxmlformats.org/officeDocument/2006/relationships" xmlns:p="http://schemas.openxmlformats.org/presentationml/2006/main">
  <p:tag name="TEXT_TYPE" val="CREATE DATE"/>
</p:tagLst>
</file>

<file path=ppt/tags/tag2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00.xml><?xml version="1.0" encoding="utf-8"?>
<p:tagLst xmlns:a="http://schemas.openxmlformats.org/drawingml/2006/main" xmlns:r="http://schemas.openxmlformats.org/officeDocument/2006/relationships" xmlns:p="http://schemas.openxmlformats.org/presentationml/2006/main">
  <p:tag name="SLIDE_TYPE" val="CONTACT"/>
</p:tagLst>
</file>

<file path=ppt/tags/tag2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2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2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2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2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2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xml><?xml version="1.0" encoding="utf-8"?>
<p:tagLst xmlns:a="http://schemas.openxmlformats.org/drawingml/2006/main" xmlns:r="http://schemas.openxmlformats.org/officeDocument/2006/relationships" xmlns:p="http://schemas.openxmlformats.org/presentationml/2006/main">
  <p:tag name="TEXT_TYPE" val="PRESENTATION PRESENTER"/>
  <p:tag name="FONT STYLE" val="SANS SERIF"/>
</p:tagLst>
</file>

<file path=ppt/tags/tag3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3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3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3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4.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4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4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4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4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4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4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4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4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4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4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5.xml><?xml version="1.0" encoding="utf-8"?>
<p:tagLst xmlns:a="http://schemas.openxmlformats.org/drawingml/2006/main" xmlns:r="http://schemas.openxmlformats.org/officeDocument/2006/relationships" xmlns:p="http://schemas.openxmlformats.org/presentationml/2006/main">
  <p:tag name="TEXT_TYPE" val="SECURITY TEXT"/>
  <p:tag name="FONT STYLE" val="SANS SERIF"/>
</p:tagLst>
</file>

<file path=ppt/tags/tag5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5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52.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5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5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3"/>
</p:tagLst>
</file>

<file path=ppt/tags/tag5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5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5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5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5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6.xml><?xml version="1.0" encoding="utf-8"?>
<p:tagLst xmlns:a="http://schemas.openxmlformats.org/drawingml/2006/main" xmlns:r="http://schemas.openxmlformats.org/officeDocument/2006/relationships" xmlns:p="http://schemas.openxmlformats.org/presentationml/2006/main">
  <p:tag name="FONT STYLE" val="SERIF"/>
  <p:tag name="TEXT_TYPE" val="PRESENTATION INFOLINE"/>
</p:tagLst>
</file>

<file path=ppt/tags/tag6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6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6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6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6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6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66.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6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68.xml><?xml version="1.0" encoding="utf-8"?>
<p:tagLst xmlns:a="http://schemas.openxmlformats.org/drawingml/2006/main" xmlns:r="http://schemas.openxmlformats.org/officeDocument/2006/relationships" xmlns:p="http://schemas.openxmlformats.org/presentationml/2006/main">
  <p:tag name="ROW" val="2"/>
  <p:tag name="COL" val="2"/>
</p:tagLst>
</file>

<file path=ppt/tags/tag6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7.xml><?xml version="1.0" encoding="utf-8"?>
<p:tagLst xmlns:a="http://schemas.openxmlformats.org/drawingml/2006/main" xmlns:r="http://schemas.openxmlformats.org/officeDocument/2006/relationships" xmlns:p="http://schemas.openxmlformats.org/presentationml/2006/main">
  <p:tag name="TEXT_TYPE" val="PRESENTATION PRESENTER FUNCTION"/>
  <p:tag name="FONT STYLE" val="SANS SERIF"/>
</p:tagLst>
</file>

<file path=ppt/tags/tag7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7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72.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7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74.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7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7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7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7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7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710000000000000E-13"/>
  <p:tag name="LEFT" val="612000000000000E-12"/>
  <p:tag name="HEIGHT" val="260000000000000E-13"/>
  <p:tag name="WIDTH" val="850000000000000E-13"/>
  <p:tag name="TEXT_TYPE" val="DRAFT STAMP"/>
</p:tagLst>
</file>

<file path=ppt/tags/tag8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8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82.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8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84.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8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8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8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8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8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9.xml><?xml version="1.0" encoding="utf-8"?>
<p:tagLst xmlns:a="http://schemas.openxmlformats.org/drawingml/2006/main" xmlns:r="http://schemas.openxmlformats.org/officeDocument/2006/relationships" xmlns:p="http://schemas.openxmlformats.org/presentationml/2006/main">
  <p:tag name="TEXT_TYPE" val="UBS LOGO"/>
  <p:tag name="TOP" val="44.64"/>
  <p:tag name="LEFT" val="33.84"/>
  <p:tag name="WIDTH" val="87.26456"/>
  <p:tag name="HEIGHT" val="31.89315"/>
</p:tagLst>
</file>

<file path=ppt/tags/tag9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91.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92.xml><?xml version="1.0" encoding="utf-8"?>
<p:tagLst xmlns:a="http://schemas.openxmlformats.org/drawingml/2006/main" xmlns:r="http://schemas.openxmlformats.org/officeDocument/2006/relationships" xmlns:p="http://schemas.openxmlformats.org/presentationml/2006/main">
  <p:tag name="TEXT_TYPE" val="DOCUMENT ID"/>
</p:tagLst>
</file>

<file path=ppt/tags/tag93.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9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
  <p:tag name="WIDTH" val="68.56504"/>
  <p:tag name="HEIGHT" val="25.0589"/>
</p:tagLst>
</file>

<file path=ppt/tags/tag95.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9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97.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9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9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heme/theme1.xml><?xml version="1.0" encoding="utf-8"?>
<a:theme xmlns:a="http://schemas.openxmlformats.org/drawingml/2006/main" name="PresXpress_OnScreen_Theme">
  <a:themeElements>
    <a:clrScheme name="UBS Colorset">
      <a:dk1>
        <a:sysClr val="windowText" lastClr="000000"/>
      </a:dk1>
      <a:lt1>
        <a:sysClr val="window" lastClr="FFFFFF"/>
      </a:lt1>
      <a:dk2>
        <a:srgbClr val="E60000"/>
      </a:dk2>
      <a:lt2>
        <a:srgbClr val="FFFFFF"/>
      </a:lt2>
      <a:accent1>
        <a:srgbClr val="3692CA"/>
      </a:accent1>
      <a:accent2>
        <a:srgbClr val="C09979"/>
      </a:accent2>
      <a:accent3>
        <a:srgbClr val="4D3C2F"/>
      </a:accent3>
      <a:accent4>
        <a:srgbClr val="AFBCD5"/>
      </a:accent4>
      <a:accent5>
        <a:srgbClr val="759731"/>
      </a:accent5>
      <a:accent6>
        <a:srgbClr val="A43725"/>
      </a:accent6>
      <a:hlink>
        <a:srgbClr val="0000FF"/>
      </a:hlink>
      <a:folHlink>
        <a:srgbClr val="800080"/>
      </a:folHlink>
    </a:clrScheme>
    <a:fontScheme name="UBS OnScreen Fontset">
      <a:majorFont>
        <a:latin typeface="UBSHeadline"/>
        <a:ea typeface="MS PGothic"/>
        <a:cs typeface=""/>
      </a:majorFont>
      <a:minorFont>
        <a:latin typeface="Frutiger 55 Roman"/>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7B7D80"/>
          </a:solid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7B7D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3783FF"/>
      </a:dk2>
      <a:lt2>
        <a:srgbClr val="295595"/>
      </a:lt2>
      <a:accent1>
        <a:srgbClr val="295595"/>
      </a:accent1>
      <a:accent2>
        <a:srgbClr val="FFFFFF"/>
      </a:accent2>
      <a:accent3>
        <a:srgbClr val="FFFFFF"/>
      </a:accent3>
      <a:accent4>
        <a:srgbClr val="000000"/>
      </a:accent4>
      <a:accent5>
        <a:srgbClr val="ACB4C8"/>
      </a:accent5>
      <a:accent6>
        <a:srgbClr val="E7E7E7"/>
      </a:accent6>
      <a:hlink>
        <a:srgbClr val="000000"/>
      </a:hlink>
      <a:folHlink>
        <a:srgbClr val="DDF2F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2009-09-25T15:45:46Z</outs:dateTime>
      <outs:isPinned>true</outs:isPinned>
    </outs:relatedDate>
    <outs:relatedDate>
      <outs:type>2</outs:type>
      <outs:displayName>Created</outs:displayName>
      <outs:dateTime>2002-05-03T03:00:09Z</outs:dateTime>
      <outs:isPinned>true</outs:isPinned>
    </outs:relatedDate>
    <outs:relatedDate>
      <outs:type>4</outs:type>
      <outs:displayName>Last Printed</outs:displayName>
      <outs:dateTime>2002-05-24T21:26:29Z</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Eric Larrabee</outs:displayName>
          <outs:accountName/>
        </outs:relatedPerson>
      </outs:people>
      <outs:source>0</outs:source>
      <outs:isPinned>true</outs:isPinned>
    </outs:relatedPeopleItem>
    <outs:relatedPeopleItem>
      <outs:category>Last modified by</outs:category>
      <outs:people>
        <outs:relatedPerson>
          <outs:displayName>e43180838</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8396EF9-1456-4C26-847A-906984625B92}">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5636</TotalTime>
  <Words>800</Words>
  <Application>Microsoft Office PowerPoint</Application>
  <PresentationFormat>Niestandardowy</PresentationFormat>
  <Paragraphs>210</Paragraphs>
  <Slides>18</Slides>
  <Notes>12</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18</vt:i4>
      </vt:variant>
    </vt:vector>
  </HeadingPairs>
  <TitlesOfParts>
    <vt:vector size="30" baseType="lpstr">
      <vt:lpstr>Arial Unicode MS</vt:lpstr>
      <vt:lpstr>MS PGothic</vt:lpstr>
      <vt:lpstr>Aharoni</vt:lpstr>
      <vt:lpstr>Arial</vt:lpstr>
      <vt:lpstr>Courier New</vt:lpstr>
      <vt:lpstr>Frutiger 45 Light</vt:lpstr>
      <vt:lpstr>Frutiger 55 Roman</vt:lpstr>
      <vt:lpstr>新細明體</vt:lpstr>
      <vt:lpstr>Symbol</vt:lpstr>
      <vt:lpstr>Times New Roman</vt:lpstr>
      <vt:lpstr>UBSHeadline</vt:lpstr>
      <vt:lpstr>PresXpress_OnScreen_Theme</vt:lpstr>
      <vt:lpstr>Przetwarzanie i wizualizacja danych w R</vt:lpstr>
      <vt:lpstr>Get to know us</vt:lpstr>
      <vt:lpstr>UBS as an employer</vt:lpstr>
      <vt:lpstr>UBS Business Solutions Centers</vt:lpstr>
      <vt:lpstr>Narzędzia</vt:lpstr>
      <vt:lpstr>Cykl życia modelu w banku</vt:lpstr>
      <vt:lpstr>Materiały</vt:lpstr>
      <vt:lpstr>Przetwarzanie danych z pakietem dplyr</vt:lpstr>
      <vt:lpstr>dplyr - wprowadzenie</vt:lpstr>
      <vt:lpstr>dplyr – select i filter</vt:lpstr>
      <vt:lpstr>dplyr – arrange i mutate</vt:lpstr>
      <vt:lpstr>dplyr – group_by</vt:lpstr>
      <vt:lpstr>dplyr - summarize</vt:lpstr>
      <vt:lpstr>dplyr – połączenie wszystkich elementów</vt:lpstr>
      <vt:lpstr>Wizualizacja danych z pakietem ggplot2</vt:lpstr>
      <vt:lpstr>Model do zbudowania</vt:lpstr>
      <vt:lpstr>Polecana literatura/materiały</vt:lpstr>
      <vt:lpstr>Informacje kontaktowe</vt:lpstr>
    </vt:vector>
  </TitlesOfParts>
  <Company>UBS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Morawski, Piotr-A</dc:creator>
  <cp:lastModifiedBy>Adam</cp:lastModifiedBy>
  <cp:revision>89</cp:revision>
  <cp:lastPrinted>2002-05-24T21:26:29Z</cp:lastPrinted>
  <dcterms:created xsi:type="dcterms:W3CDTF">2002-05-03T03:00:09Z</dcterms:created>
  <dcterms:modified xsi:type="dcterms:W3CDTF">2017-04-20T20:13:31Z</dcterms:modified>
  <cp:version>3.3.02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UniqueID">
    <vt:lpwstr/>
  </property>
  <property fmtid="{D5CDD505-2E9C-101B-9397-08002B2CF9AE}" pid="3" name="PresPrintTemplate">
    <vt:lpwstr>True</vt:lpwstr>
  </property>
  <property fmtid="{D5CDD505-2E9C-101B-9397-08002B2CF9AE}" pid="4" name="PresPrintOnScreen">
    <vt:lpwstr>True</vt:lpwstr>
  </property>
  <property fmtid="{D5CDD505-2E9C-101B-9397-08002B2CF9AE}" pid="5" name="split-s">
    <vt:lpwstr>0</vt:lpwstr>
  </property>
  <property fmtid="{D5CDD505-2E9C-101B-9397-08002B2CF9AE}" pid="6" name="split-a">
    <vt:lpwstr>0</vt:lpwstr>
  </property>
  <property fmtid="{D5CDD505-2E9C-101B-9397-08002B2CF9AE}" pid="7" name="CreatedAddinVersion">
    <vt:lpwstr>3.3.03</vt:lpwstr>
  </property>
  <property fmtid="{D5CDD505-2E9C-101B-9397-08002B2CF9AE}" pid="8" name="CurrentAddinVersion">
    <vt:lpwstr>3.3.02</vt:lpwstr>
  </property>
  <property fmtid="{D5CDD505-2E9C-101B-9397-08002B2CF9AE}" pid="9" name="CreateDate">
    <vt:lpwstr>13/05/2016 15:51:02</vt:lpwstr>
  </property>
  <property fmtid="{D5CDD505-2E9C-101B-9397-08002B2CF9AE}" pid="10" name="CreatedTemplateVersion">
    <vt:lpwstr>3.3.03</vt:lpwstr>
  </property>
  <property fmtid="{D5CDD505-2E9C-101B-9397-08002B2CF9AE}" pid="11" name="MOST RECENT UPGRADE">
    <vt:lpwstr>0</vt:lpwstr>
  </property>
  <property fmtid="{D5CDD505-2E9C-101B-9397-08002B2CF9AE}" pid="12" name="CoverLogoIncluded">
    <vt:lpwstr>True</vt:lpwstr>
  </property>
  <property fmtid="{D5CDD505-2E9C-101B-9397-08002B2CF9AE}" pid="13" name="CoverLogoID">
    <vt:lpwstr>plain_co_w4</vt:lpwstr>
  </property>
  <property fmtid="{D5CDD505-2E9C-101B-9397-08002B2CF9AE}" pid="14" name="CoverPage.Ppt">
    <vt:lpwstr>True</vt:lpwstr>
  </property>
  <property fmtid="{D5CDD505-2E9C-101B-9397-08002B2CF9AE}" pid="15" name="CoverPhoto.Ppt">
    <vt:lpwstr/>
  </property>
  <property fmtid="{D5CDD505-2E9C-101B-9397-08002B2CF9AE}" pid="16" name="CoverPhotoPath">
    <vt:lpwstr/>
  </property>
  <property fmtid="{D5CDD505-2E9C-101B-9397-08002B2CF9AE}" pid="17" name="SecurityLevel">
    <vt:lpwstr>1</vt:lpwstr>
  </property>
  <property fmtid="{D5CDD505-2E9C-101B-9397-08002B2CF9AE}" pid="18" name="CoverPhotoIncluded">
    <vt:lpwstr>True</vt:lpwstr>
  </property>
  <property fmtid="{D5CDD505-2E9C-101B-9397-08002B2CF9AE}" pid="19" name="CoverPhotoIsCustom">
    <vt:lpwstr>False</vt:lpwstr>
  </property>
  <property fmtid="{D5CDD505-2E9C-101B-9397-08002B2CF9AE}" pid="20" name="InsideLogoIncluded">
    <vt:lpwstr>True</vt:lpwstr>
  </property>
  <property fmtid="{D5CDD505-2E9C-101B-9397-08002B2CF9AE}" pid="21" name="InsideLogoID">
    <vt:lpwstr>plain_co_w4</vt:lpwstr>
  </property>
  <property fmtid="{D5CDD505-2E9C-101B-9397-08002B2CF9AE}" pid="22" name="IDStampItems">
    <vt:lpwstr>15</vt:lpwstr>
  </property>
  <property fmtid="{D5CDD505-2E9C-101B-9397-08002B2CF9AE}" pid="23" name="TOC.Ppt">
    <vt:lpwstr>False</vt:lpwstr>
  </property>
  <property fmtid="{D5CDD505-2E9C-101B-9397-08002B2CF9AE}" pid="24" name="TocSecLevel1">
    <vt:lpwstr>1</vt:lpwstr>
  </property>
  <property fmtid="{D5CDD505-2E9C-101B-9397-08002B2CF9AE}" pid="25" name="TocSecLevel2">
    <vt:lpwstr>2</vt:lpwstr>
  </property>
  <property fmtid="{D5CDD505-2E9C-101B-9397-08002B2CF9AE}" pid="26" name="TocSecLevel3">
    <vt:lpwstr>3</vt:lpwstr>
  </property>
  <property fmtid="{D5CDD505-2E9C-101B-9397-08002B2CF9AE}" pid="27" name="TocApdxLevel1">
    <vt:lpwstr>4</vt:lpwstr>
  </property>
  <property fmtid="{D5CDD505-2E9C-101B-9397-08002B2CF9AE}" pid="28" name="TocApdxLevel2">
    <vt:lpwstr>5</vt:lpwstr>
  </property>
  <property fmtid="{D5CDD505-2E9C-101B-9397-08002B2CF9AE}" pid="29" name="TocApdxLevel3">
    <vt:lpwstr>6</vt:lpwstr>
  </property>
  <property fmtid="{D5CDD505-2E9C-101B-9397-08002B2CF9AE}" pid="30" name="SPageNumbering1.Ppt">
    <vt:lpwstr>True</vt:lpwstr>
  </property>
  <property fmtid="{D5CDD505-2E9C-101B-9397-08002B2CF9AE}" pid="31" name="SPageNumbering2.Ppt">
    <vt:lpwstr>False</vt:lpwstr>
  </property>
  <property fmtid="{D5CDD505-2E9C-101B-9397-08002B2CF9AE}" pid="32" name="SPageNumbering3.Ppt">
    <vt:lpwstr>False</vt:lpwstr>
  </property>
  <property fmtid="{D5CDD505-2E9C-101B-9397-08002B2CF9AE}" pid="33" name="APageNumbering1.Ppt">
    <vt:lpwstr>True</vt:lpwstr>
  </property>
  <property fmtid="{D5CDD505-2E9C-101B-9397-08002B2CF9AE}" pid="34" name="APageNumbering2.Ppt">
    <vt:lpwstr>False</vt:lpwstr>
  </property>
  <property fmtid="{D5CDD505-2E9C-101B-9397-08002B2CF9AE}" pid="35" name="APageNumbering3.Ppt">
    <vt:lpwstr>False</vt:lpwstr>
  </property>
  <property fmtid="{D5CDD505-2E9C-101B-9397-08002B2CF9AE}" pid="36" name="Language">
    <vt:lpwstr>2057</vt:lpwstr>
  </property>
  <property fmtid="{D5CDD505-2E9C-101B-9397-08002B2CF9AE}" pid="37" name="ContactPage.Ppt">
    <vt:lpwstr>True</vt:lpwstr>
  </property>
  <property fmtid="{D5CDD505-2E9C-101B-9397-08002B2CF9AE}" pid="38" name="CompanyName">
    <vt:lpwstr>UBS Poland Service Centre</vt:lpwstr>
  </property>
  <property fmtid="{D5CDD505-2E9C-101B-9397-08002B2CF9AE}" pid="39" name="CompanyNameExtension">
    <vt:lpwstr>UBS Service Centre (Poland) Sp. z o.o.</vt:lpwstr>
  </property>
  <property fmtid="{D5CDD505-2E9C-101B-9397-08002B2CF9AE}" pid="40" name="CompanyDescriptor">
    <vt:lpwstr/>
  </property>
  <property fmtid="{D5CDD505-2E9C-101B-9397-08002B2CF9AE}" pid="41" name="CompanyType">
    <vt:lpwstr>2</vt:lpwstr>
  </property>
  <property fmtid="{D5CDD505-2E9C-101B-9397-08002B2CF9AE}" pid="42" name="BusinessUnit">
    <vt:lpwstr>UBSCC</vt:lpwstr>
  </property>
  <property fmtid="{D5CDD505-2E9C-101B-9397-08002B2CF9AE}" pid="43" name="Address.Office">
    <vt:lpwstr>Krakow Business Park 800_x000d_
Ul Krakowska 280_x000d_
32-080 Zabierzow k/Krakow</vt:lpwstr>
  </property>
  <property fmtid="{D5CDD505-2E9C-101B-9397-08002B2CF9AE}" pid="44" name="Fax1.Office">
    <vt:lpwstr/>
  </property>
  <property fmtid="{D5CDD505-2E9C-101B-9397-08002B2CF9AE}" pid="45" name="Phone1.Office">
    <vt:lpwstr>+48-12-399 7000</vt:lpwstr>
  </property>
  <property fmtid="{D5CDD505-2E9C-101B-9397-08002B2CF9AE}" pid="46" name="CompanyID">
    <vt:lpwstr>C1394</vt:lpwstr>
  </property>
  <property fmtid="{D5CDD505-2E9C-101B-9397-08002B2CF9AE}" pid="47" name="CompanyLCID">
    <vt:lpwstr>1033</vt:lpwstr>
  </property>
  <property fmtid="{D5CDD505-2E9C-101B-9397-08002B2CF9AE}" pid="48" name="AuthorInfoIncluded">
    <vt:lpwstr>False</vt:lpwstr>
  </property>
  <property fmtid="{D5CDD505-2E9C-101B-9397-08002B2CF9AE}" pid="49" name="AuthorInfoName">
    <vt:lpwstr/>
  </property>
  <property fmtid="{D5CDD505-2E9C-101B-9397-08002B2CF9AE}" pid="50" name="AuthorInfoDetails1">
    <vt:lpwstr/>
  </property>
  <property fmtid="{D5CDD505-2E9C-101B-9397-08002B2CF9AE}" pid="51" name="AuthorInfoDetails2">
    <vt:lpwstr/>
  </property>
  <property fmtid="{D5CDD505-2E9C-101B-9397-08002B2CF9AE}" pid="52" name="AuthorInfoEmail">
    <vt:lpwstr/>
  </property>
  <property fmtid="{D5CDD505-2E9C-101B-9397-08002B2CF9AE}" pid="53" name="AuthorInfoPhone">
    <vt:lpwstr/>
  </property>
  <property fmtid="{D5CDD505-2E9C-101B-9397-08002B2CF9AE}" pid="54" name="Endorsement">
    <vt:lpwstr>UBS Service Centre (Poland) Sp. z o.o. is a subsidiary of UBS AG.</vt:lpwstr>
  </property>
  <property fmtid="{D5CDD505-2E9C-101B-9397-08002B2CF9AE}" pid="55" name="OnScreenShowPageNums">
    <vt:lpwstr>False</vt:lpwstr>
  </property>
  <property fmtid="{D5CDD505-2E9C-101B-9397-08002B2CF9AE}" pid="56" name="OnScreenTOCHyperlink">
    <vt:lpwstr>True</vt:lpwstr>
  </property>
  <property fmtid="{D5CDD505-2E9C-101B-9397-08002B2CF9AE}" pid="57" name="SectionDivider.Ppt">
    <vt:lpwstr>False</vt:lpwstr>
  </property>
  <property fmtid="{D5CDD505-2E9C-101B-9397-08002B2CF9AE}" pid="58" name="IDStampDateFormatID">
    <vt:lpwstr>F1</vt:lpwstr>
  </property>
  <property fmtid="{D5CDD505-2E9C-101B-9397-08002B2CF9AE}" pid="59" name="IDStampDateFormat-T">
    <vt:lpwstr>MMMM d, yyyy h:mm AM/PM</vt:lpwstr>
  </property>
  <property fmtid="{D5CDD505-2E9C-101B-9397-08002B2CF9AE}" pid="60" name="CalendarDateFormatID">
    <vt:lpwstr>F1</vt:lpwstr>
  </property>
  <property fmtid="{D5CDD505-2E9C-101B-9397-08002B2CF9AE}" pid="61" name="CalendarDateFormat-T">
    <vt:lpwstr>MMMM yyyy</vt:lpwstr>
  </property>
  <property fmtid="{D5CDD505-2E9C-101B-9397-08002B2CF9AE}" pid="62" name="CalendarStartDay">
    <vt:lpwstr>2</vt:lpwstr>
  </property>
  <property fmtid="{D5CDD505-2E9C-101B-9397-08002B2CF9AE}" pid="63" name="CoverPageDateFormatFilter">
    <vt:lpwstr>1</vt:lpwstr>
  </property>
  <property fmtid="{D5CDD505-2E9C-101B-9397-08002B2CF9AE}" pid="64" name="CoverPageDateFormatID">
    <vt:lpwstr>F1</vt:lpwstr>
  </property>
  <property fmtid="{D5CDD505-2E9C-101B-9397-08002B2CF9AE}" pid="65" name="CoverPageDateFormat-T">
    <vt:lpwstr>MMMM d, yyyy</vt:lpwstr>
  </property>
  <property fmtid="{D5CDD505-2E9C-101B-9397-08002B2CF9AE}" pid="66" name="DisclaimerPage.Ppt">
    <vt:lpwstr>False</vt:lpwstr>
  </property>
  <property fmtid="{D5CDD505-2E9C-101B-9397-08002B2CF9AE}" pid="67" name="DisclaimerID.Ppt">
    <vt:lpwstr>D1</vt:lpwstr>
  </property>
  <property fmtid="{D5CDD505-2E9C-101B-9397-08002B2CF9AE}" pid="68" name="UseInternalUBSFont.Office">
    <vt:lpwstr>True</vt:lpwstr>
  </property>
  <property fmtid="{D5CDD505-2E9C-101B-9397-08002B2CF9AE}" pid="69" name="EmbedFonts">
    <vt:lpwstr>False</vt:lpwstr>
  </property>
  <property fmtid="{D5CDD505-2E9C-101B-9397-08002B2CF9AE}" pid="70" name="TableSpacerBorder">
    <vt:lpwstr>False</vt:lpwstr>
  </property>
  <property fmtid="{D5CDD505-2E9C-101B-9397-08002B2CF9AE}" pid="71" name="Address-T">
    <vt:lpwstr>&lt;&lt;Address&gt;&gt;</vt:lpwstr>
  </property>
  <property fmtid="{D5CDD505-2E9C-101B-9397-08002B2CF9AE}" pid="72" name="AmountDealType-T">
    <vt:lpwstr>&lt;&lt;Amt./deal-Type&gt;&gt;</vt:lpwstr>
  </property>
  <property fmtid="{D5CDD505-2E9C-101B-9397-08002B2CF9AE}" pid="73" name="ContactDetails-T">
    <vt:lpwstr>&lt;&lt;Contact details&gt;&gt;</vt:lpwstr>
  </property>
  <property fmtid="{D5CDD505-2E9C-101B-9397-08002B2CF9AE}" pid="74" name="ContactName-T">
    <vt:lpwstr>&lt;&lt;Contact name&gt;&gt;</vt:lpwstr>
  </property>
  <property fmtid="{D5CDD505-2E9C-101B-9397-08002B2CF9AE}" pid="75" name="Date-T">
    <vt:lpwstr>&lt;&lt;Date&gt;&gt;</vt:lpwstr>
  </property>
  <property fmtid="{D5CDD505-2E9C-101B-9397-08002B2CF9AE}" pid="76" name="EMailAddress-T">
    <vt:lpwstr>&lt;&lt;Email address&gt;&gt;</vt:lpwstr>
  </property>
  <property fmtid="{D5CDD505-2E9C-101B-9397-08002B2CF9AE}" pid="77" name="LegalEntity-T">
    <vt:lpwstr>&lt;&lt;Legal entity&gt;&gt;</vt:lpwstr>
  </property>
  <property fmtid="{D5CDD505-2E9C-101B-9397-08002B2CF9AE}" pid="78" name="Logo-T">
    <vt:lpwstr>&lt;&lt;Logo&gt;&gt;</vt:lpwstr>
  </property>
  <property fmtid="{D5CDD505-2E9C-101B-9397-08002B2CF9AE}" pid="79" name="Summary-T">
    <vt:lpwstr>&lt;&lt;Summary&gt;&gt;</vt:lpwstr>
  </property>
  <property fmtid="{D5CDD505-2E9C-101B-9397-08002B2CF9AE}" pid="80" name="TableHeading-T">
    <vt:lpwstr>&lt;&lt;Table heading&gt;&gt;</vt:lpwstr>
  </property>
  <property fmtid="{D5CDD505-2E9C-101B-9397-08002B2CF9AE}" pid="81" name="TableSubheading-T">
    <vt:lpwstr>&lt;&lt;Table subheading&gt;&gt;</vt:lpwstr>
  </property>
  <property fmtid="{D5CDD505-2E9C-101B-9397-08002B2CF9AE}" pid="82" name="Subheading-T">
    <vt:lpwstr>&lt;&lt;Table subheading&gt;&gt;</vt:lpwstr>
  </property>
  <property fmtid="{D5CDD505-2E9C-101B-9397-08002B2CF9AE}" pid="83" name="TelephoneNumber-T">
    <vt:lpwstr>&lt;&lt;Telephone number&gt;&gt;</vt:lpwstr>
  </property>
  <property fmtid="{D5CDD505-2E9C-101B-9397-08002B2CF9AE}" pid="84" name="Text-T">
    <vt:lpwstr>&lt;&lt;Text&gt;&gt;</vt:lpwstr>
  </property>
  <property fmtid="{D5CDD505-2E9C-101B-9397-08002B2CF9AE}" pid="85" name="WebAddress-T">
    <vt:lpwstr>&lt;&lt;Web address</vt:lpwstr>
  </property>
  <property fmtid="{D5CDD505-2E9C-101B-9397-08002B2CF9AE}" pid="86" name="Year-T">
    <vt:lpwstr>&lt;&lt;Year&gt;&gt;</vt:lpwstr>
  </property>
  <property fmtid="{D5CDD505-2E9C-101B-9397-08002B2CF9AE}" pid="87" name="Appendix-T">
    <vt:lpwstr>Appendix</vt:lpwstr>
  </property>
  <property fmtid="{D5CDD505-2E9C-101B-9397-08002B2CF9AE}" pid="88" name="Appendices-T">
    <vt:lpwstr>Appendices</vt:lpwstr>
  </property>
  <property fmtid="{D5CDD505-2E9C-101B-9397-08002B2CF9AE}" pid="89" name="AwardTitle-T">
    <vt:lpwstr>&lt;&lt;Award title&gt;&gt;</vt:lpwstr>
  </property>
  <property fmtid="{D5CDD505-2E9C-101B-9397-08002B2CF9AE}" pid="90" name="AwardSubTitle-T">
    <vt:lpwstr>&lt;&lt;Award subtitle&gt;&gt;</vt:lpwstr>
  </property>
  <property fmtid="{D5CDD505-2E9C-101B-9397-08002B2CF9AE}" pid="91" name="BiographicalDetails-T">
    <vt:lpwstr>&lt;&lt;Biographical details&gt;&gt;</vt:lpwstr>
  </property>
  <property fmtid="{D5CDD505-2E9C-101B-9397-08002B2CF9AE}" pid="92" name="Conclusion-T">
    <vt:lpwstr>&lt;&lt;Conclusion&gt;&gt;</vt:lpwstr>
  </property>
  <property fmtid="{D5CDD505-2E9C-101B-9397-08002B2CF9AE}" pid="93" name="ContactInformation-T">
    <vt:lpwstr>Contact information</vt:lpwstr>
  </property>
  <property fmtid="{D5CDD505-2E9C-101B-9397-08002B2CF9AE}" pid="94" name="Continued-T">
    <vt:lpwstr>Continued</vt:lpwstr>
  </property>
  <property fmtid="{D5CDD505-2E9C-101B-9397-08002B2CF9AE}" pid="95" name="DividerTitle-T">
    <vt:lpwstr>&lt;&lt;Divider title&gt;&gt;</vt:lpwstr>
  </property>
  <property fmtid="{D5CDD505-2E9C-101B-9397-08002B2CF9AE}" pid="96" name="Draft-T">
    <vt:lpwstr>Draft</vt:lpwstr>
  </property>
  <property fmtid="{D5CDD505-2E9C-101B-9397-08002B2CF9AE}" pid="97" name="LayoutHeading-T">
    <vt:lpwstr>&lt;&lt;Layout heading&gt;&gt;</vt:lpwstr>
  </property>
  <property fmtid="{D5CDD505-2E9C-101B-9397-08002B2CF9AE}" pid="98" name="MessageText-T">
    <vt:lpwstr>&lt;&lt;Message&gt;&gt;</vt:lpwstr>
  </property>
  <property fmtid="{D5CDD505-2E9C-101B-9397-08002B2CF9AE}" pid="99" name="Name-T">
    <vt:lpwstr>&lt;&lt;Name&gt;&gt;</vt:lpwstr>
  </property>
  <property fmtid="{D5CDD505-2E9C-101B-9397-08002B2CF9AE}" pid="100" name="Notes-T">
    <vt:lpwstr>Notes</vt:lpwstr>
  </property>
  <property fmtid="{D5CDD505-2E9C-101B-9397-08002B2CF9AE}" pid="101" name="PageHeading-T">
    <vt:lpwstr>&lt;&lt;Page heading&gt;&gt;</vt:lpwstr>
  </property>
  <property fmtid="{D5CDD505-2E9C-101B-9397-08002B2CF9AE}" pid="102" name="PresentationTitle-T">
    <vt:lpwstr>&lt;&lt;Presentation title&gt;&gt;</vt:lpwstr>
  </property>
  <property fmtid="{D5CDD505-2E9C-101B-9397-08002B2CF9AE}" pid="103" name="PresentationSubTitle-T">
    <vt:lpwstr>&lt;&lt;Presentation subtitle&gt;&gt;</vt:lpwstr>
  </property>
  <property fmtid="{D5CDD505-2E9C-101B-9397-08002B2CF9AE}" pid="104" name="PresentationPresenter-T">
    <vt:lpwstr>&lt;&lt;Presentation presenter&gt;&gt;</vt:lpwstr>
  </property>
  <property fmtid="{D5CDD505-2E9C-101B-9397-08002B2CF9AE}" pid="105" name="PresPresenterFunction-T">
    <vt:lpwstr>&lt;&lt;Presenter function&gt;&gt;</vt:lpwstr>
  </property>
  <property fmtid="{D5CDD505-2E9C-101B-9397-08002B2CF9AE}" pid="106" name="Quote-T">
    <vt:lpwstr>&lt;&lt;Quote&gt;&gt;</vt:lpwstr>
  </property>
  <property fmtid="{D5CDD505-2E9C-101B-9397-08002B2CF9AE}" pid="107" name="QuoteSource-T">
    <vt:lpwstr>&lt;&lt;Quote source&gt;&gt;</vt:lpwstr>
  </property>
  <property fmtid="{D5CDD505-2E9C-101B-9397-08002B2CF9AE}" pid="108" name="Section-T">
    <vt:lpwstr>Section</vt:lpwstr>
  </property>
  <property fmtid="{D5CDD505-2E9C-101B-9397-08002B2CF9AE}" pid="109" name="Sections-T">
    <vt:lpwstr>Sections</vt:lpwstr>
  </property>
  <property fmtid="{D5CDD505-2E9C-101B-9397-08002B2CF9AE}" pid="110" name="Source-T">
    <vt:lpwstr>Source</vt:lpwstr>
  </property>
  <property fmtid="{D5CDD505-2E9C-101B-9397-08002B2CF9AE}" pid="111" name="Subappendix-T">
    <vt:lpwstr>Subappendix</vt:lpwstr>
  </property>
  <property fmtid="{D5CDD505-2E9C-101B-9397-08002B2CF9AE}" pid="112" name="Subsection-T">
    <vt:lpwstr>Subsection</vt:lpwstr>
  </property>
  <property fmtid="{D5CDD505-2E9C-101B-9397-08002B2CF9AE}" pid="113" name="Subsubappendix-T">
    <vt:lpwstr>Subsubappendix</vt:lpwstr>
  </property>
  <property fmtid="{D5CDD505-2E9C-101B-9397-08002B2CF9AE}" pid="114" name="Subsubsection-T">
    <vt:lpwstr>Subsubsection</vt:lpwstr>
  </property>
  <property fmtid="{D5CDD505-2E9C-101B-9397-08002B2CF9AE}" pid="115" name="TableOfContents-T">
    <vt:lpwstr>Table of contents</vt:lpwstr>
  </property>
  <property fmtid="{D5CDD505-2E9C-101B-9397-08002B2CF9AE}" pid="116" name="Title-T">
    <vt:lpwstr>&lt;&lt;Title&gt;&gt;</vt:lpwstr>
  </property>
  <property fmtid="{D5CDD505-2E9C-101B-9397-08002B2CF9AE}" pid="117" name="Security-T">
    <vt:lpwstr>Public</vt:lpwstr>
  </property>
  <property fmtid="{D5CDD505-2E9C-101B-9397-08002B2CF9AE}" pid="118" name="Month1">
    <vt:lpwstr>January</vt:lpwstr>
  </property>
  <property fmtid="{D5CDD505-2E9C-101B-9397-08002B2CF9AE}" pid="119" name="Month2">
    <vt:lpwstr>February</vt:lpwstr>
  </property>
  <property fmtid="{D5CDD505-2E9C-101B-9397-08002B2CF9AE}" pid="120" name="Month3">
    <vt:lpwstr>March</vt:lpwstr>
  </property>
  <property fmtid="{D5CDD505-2E9C-101B-9397-08002B2CF9AE}" pid="121" name="Month4">
    <vt:lpwstr>April</vt:lpwstr>
  </property>
  <property fmtid="{D5CDD505-2E9C-101B-9397-08002B2CF9AE}" pid="122" name="Month5">
    <vt:lpwstr>May</vt:lpwstr>
  </property>
  <property fmtid="{D5CDD505-2E9C-101B-9397-08002B2CF9AE}" pid="123" name="Month6">
    <vt:lpwstr>June</vt:lpwstr>
  </property>
  <property fmtid="{D5CDD505-2E9C-101B-9397-08002B2CF9AE}" pid="124" name="Month7">
    <vt:lpwstr>July</vt:lpwstr>
  </property>
  <property fmtid="{D5CDD505-2E9C-101B-9397-08002B2CF9AE}" pid="125" name="Month8">
    <vt:lpwstr>August</vt:lpwstr>
  </property>
  <property fmtid="{D5CDD505-2E9C-101B-9397-08002B2CF9AE}" pid="126" name="Month9">
    <vt:lpwstr>September</vt:lpwstr>
  </property>
  <property fmtid="{D5CDD505-2E9C-101B-9397-08002B2CF9AE}" pid="127" name="Month10">
    <vt:lpwstr>October</vt:lpwstr>
  </property>
  <property fmtid="{D5CDD505-2E9C-101B-9397-08002B2CF9AE}" pid="128" name="Month11">
    <vt:lpwstr>November</vt:lpwstr>
  </property>
  <property fmtid="{D5CDD505-2E9C-101B-9397-08002B2CF9AE}" pid="129" name="Month12">
    <vt:lpwstr>December</vt:lpwstr>
  </property>
  <property fmtid="{D5CDD505-2E9C-101B-9397-08002B2CF9AE}" pid="130" name="D1">
    <vt:lpwstr>S</vt:lpwstr>
  </property>
  <property fmtid="{D5CDD505-2E9C-101B-9397-08002B2CF9AE}" pid="131" name="D2">
    <vt:lpwstr>M</vt:lpwstr>
  </property>
  <property fmtid="{D5CDD505-2E9C-101B-9397-08002B2CF9AE}" pid="132" name="D3">
    <vt:lpwstr>T</vt:lpwstr>
  </property>
  <property fmtid="{D5CDD505-2E9C-101B-9397-08002B2CF9AE}" pid="133" name="D4">
    <vt:lpwstr>W</vt:lpwstr>
  </property>
  <property fmtid="{D5CDD505-2E9C-101B-9397-08002B2CF9AE}" pid="134" name="D5">
    <vt:lpwstr>T</vt:lpwstr>
  </property>
  <property fmtid="{D5CDD505-2E9C-101B-9397-08002B2CF9AE}" pid="135" name="D6">
    <vt:lpwstr>F</vt:lpwstr>
  </property>
  <property fmtid="{D5CDD505-2E9C-101B-9397-08002B2CF9AE}" pid="136" name="D7">
    <vt:lpwstr>S</vt:lpwstr>
  </property>
  <property fmtid="{D5CDD505-2E9C-101B-9397-08002B2CF9AE}" pid="137" name="Chart_Num_Categories_On_XAxis">
    <vt:lpwstr>6</vt:lpwstr>
  </property>
  <property fmtid="{D5CDD505-2E9C-101B-9397-08002B2CF9AE}" pid="138" name="Chart_Annotation_Add_Date">
    <vt:lpwstr>True</vt:lpwstr>
  </property>
  <property fmtid="{D5CDD505-2E9C-101B-9397-08002B2CF9AE}" pid="139" name="Chart_Annotation_Date_Bold">
    <vt:lpwstr>True</vt:lpwstr>
  </property>
  <property fmtid="{D5CDD505-2E9C-101B-9397-08002B2CF9AE}" pid="140" name="Chart_Annotation_Date_Format">
    <vt:lpwstr>F1</vt:lpwstr>
  </property>
  <property fmtid="{D5CDD505-2E9C-101B-9397-08002B2CF9AE}" pid="141" name="Chart_Pie_Chart_Labels">
    <vt:lpwstr>True</vt:lpwstr>
  </property>
  <property fmtid="{D5CDD505-2E9C-101B-9397-08002B2CF9AE}" pid="142" name="Chart_Pie_Chart_Legend">
    <vt:lpwstr>False</vt:lpwstr>
  </property>
  <property fmtid="{D5CDD505-2E9C-101B-9397-08002B2CF9AE}" pid="143" name="Chart_Average_Translated-T">
    <vt:lpwstr>Average</vt:lpwstr>
  </property>
  <property fmtid="{D5CDD505-2E9C-101B-9397-08002B2CF9AE}" pid="144" name="Chart_Share_PX-T">
    <vt:lpwstr>Stock price</vt:lpwstr>
  </property>
  <property fmtid="{D5CDD505-2E9C-101B-9397-08002B2CF9AE}" pid="145" name="Chart_Stock_Volume_XAxis-T">
    <vt:lpwstr>Closing date</vt:lpwstr>
  </property>
  <property fmtid="{D5CDD505-2E9C-101B-9397-08002B2CF9AE}" pid="146" name="Chart_Volume_Label-T">
    <vt:lpwstr>Volume (000s)</vt:lpwstr>
  </property>
  <property fmtid="{D5CDD505-2E9C-101B-9397-08002B2CF9AE}" pid="147" name="Chart_Thick_Lines">
    <vt:lpwstr>False</vt:lpwstr>
  </property>
  <property fmtid="{D5CDD505-2E9C-101B-9397-08002B2CF9AE}" pid="148" name="Chart_Show_Gridlines">
    <vt:lpwstr>True</vt:lpwstr>
  </property>
  <property fmtid="{D5CDD505-2E9C-101B-9397-08002B2CF9AE}" pid="149" name="Chart_Show_YAxis">
    <vt:lpwstr>False</vt:lpwstr>
  </property>
  <property fmtid="{D5CDD505-2E9C-101B-9397-08002B2CF9AE}" pid="150" name="Chart_Use_Stack_White_Border">
    <vt:lpwstr>True</vt:lpwstr>
  </property>
  <property fmtid="{D5CDD505-2E9C-101B-9397-08002B2CF9AE}" pid="151" name="Chart_Use_Dash_Style">
    <vt:lpwstr>False</vt:lpwstr>
  </property>
  <property fmtid="{D5CDD505-2E9C-101B-9397-08002B2CF9AE}" pid="152" name="DateFormat.Ppt">
    <vt:lpwstr>F1</vt:lpwstr>
  </property>
  <property fmtid="{D5CDD505-2E9C-101B-9397-08002B2CF9AE}" pid="153" name="IncludeID.Ppt">
    <vt:bool>false</vt:bool>
  </property>
  <property fmtid="{D5CDD505-2E9C-101B-9397-08002B2CF9AE}" pid="154" name="DraftStamp.Ppt">
    <vt:bool>false</vt:bool>
  </property>
</Properties>
</file>