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notesSlides/notesSlide1.xml" ContentType="application/vnd.openxmlformats-officedocument.presentationml.notesSlide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notesSlides/notesSlide2.xml" ContentType="application/vnd.openxmlformats-officedocument.presentationml.notesSlide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notesSlides/notesSlide3.xml" ContentType="application/vnd.openxmlformats-officedocument.presentationml.notesSlide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notesSlides/notesSlide4.xml" ContentType="application/vnd.openxmlformats-officedocument.presentationml.notesSlide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notesSlides/notesSlide5.xml" ContentType="application/vnd.openxmlformats-officedocument.presentationml.notesSlide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notesSlides/notesSlide6.xml" ContentType="application/vnd.openxmlformats-officedocument.presentationml.notesSlide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83" r:id="rId2"/>
    <p:sldMasterId id="2147484199" r:id="rId3"/>
    <p:sldMasterId id="2147484215" r:id="rId4"/>
    <p:sldMasterId id="2147484231" r:id="rId5"/>
  </p:sldMasterIdLst>
  <p:notesMasterIdLst>
    <p:notesMasterId r:id="rId21"/>
  </p:notesMasterIdLst>
  <p:handoutMasterIdLst>
    <p:handoutMasterId r:id="rId22"/>
  </p:handoutMasterIdLst>
  <p:sldIdLst>
    <p:sldId id="267" r:id="rId6"/>
    <p:sldId id="277" r:id="rId7"/>
    <p:sldId id="258" r:id="rId8"/>
    <p:sldId id="264" r:id="rId9"/>
    <p:sldId id="268" r:id="rId10"/>
    <p:sldId id="269" r:id="rId11"/>
    <p:sldId id="270" r:id="rId12"/>
    <p:sldId id="272" r:id="rId13"/>
    <p:sldId id="271" r:id="rId14"/>
    <p:sldId id="273" r:id="rId15"/>
    <p:sldId id="278" r:id="rId16"/>
    <p:sldId id="275" r:id="rId17"/>
    <p:sldId id="274" r:id="rId18"/>
    <p:sldId id="276" r:id="rId19"/>
    <p:sldId id="263" r:id="rId20"/>
  </p:sldIdLst>
  <p:sldSz cx="10058400" cy="7543800"/>
  <p:notesSz cx="6996113" cy="9282113"/>
  <p:custDataLst>
    <p:tags r:id="rId23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US" kern="1200">
        <a:solidFill>
          <a:schemeClr val="tx1"/>
        </a:solidFill>
        <a:latin typeface="Frutiger 55 Roman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030C549-4C55-4C9A-8619-56AC5A5EDCB9}">
          <p14:sldIdLst>
            <p14:sldId id="267"/>
            <p14:sldId id="277"/>
          </p14:sldIdLst>
        </p14:section>
        <p14:section name="Untitled Section" id="{B84B32C3-02CE-4382-A6AF-5E9B2CF4795D}">
          <p14:sldIdLst>
            <p14:sldId id="258"/>
            <p14:sldId id="264"/>
          </p14:sldIdLst>
        </p14:section>
        <p14:section name="Wybrane elementy analizy szeregów czasowych" id="{FD327B7D-FCB7-42A3-965A-DFC822C90738}">
          <p14:sldIdLst>
            <p14:sldId id="268"/>
            <p14:sldId id="269"/>
          </p14:sldIdLst>
        </p14:section>
        <p14:section name="Charakterystyka hipotetycznego portfela" id="{C62E8E6A-E424-47DE-A22D-69F4DCB976F9}">
          <p14:sldIdLst>
            <p14:sldId id="270"/>
            <p14:sldId id="272"/>
          </p14:sldIdLst>
        </p14:section>
        <p14:section name="Analiza szeregów czasowych w R" id="{713087CC-B8C9-4071-80BD-82A1BE622CE1}">
          <p14:sldIdLst>
            <p14:sldId id="271"/>
            <p14:sldId id="273"/>
            <p14:sldId id="278"/>
            <p14:sldId id="275"/>
            <p14:sldId id="274"/>
            <p14:sldId id="276"/>
          </p14:sldIdLst>
        </p14:section>
        <p14:section name="Untitled Section" id="{0C18BB5A-D0E1-48EA-A9BF-533F32D6E2B4}">
          <p14:sldIdLst>
            <p14:sldId id="263"/>
          </p14:sldIdLst>
        </p14:section>
      </p14:sectionLst>
    </p:ext>
    <p:ext uri="{50385BFA-195E-4E9F-9E8A-86900EEC6D5D}">
      <p14:sectionPr xmlns:p14="http://schemas.microsoft.com/office/powerpoint/2007/7/12/main" xmlns="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D80"/>
    <a:srgbClr val="919191"/>
    <a:srgbClr val="929395"/>
    <a:srgbClr val="66008C"/>
    <a:srgbClr val="F7B50C"/>
    <a:srgbClr val="CC7A02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4669" autoAdjust="0"/>
  </p:normalViewPr>
  <p:slideViewPr>
    <p:cSldViewPr snapToGrid="0">
      <p:cViewPr>
        <p:scale>
          <a:sx n="79" d="100"/>
          <a:sy n="79" d="100"/>
        </p:scale>
        <p:origin x="-1362" y="-96"/>
      </p:cViewPr>
      <p:guideLst>
        <p:guide orient="horz" pos="4579"/>
        <p:guide orient="horz" pos="687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3168"/>
        <p:guide pos="266"/>
        <p:guide pos="60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896" y="-10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10.xml"/><Relationship Id="rId23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8175" y="257175"/>
            <a:ext cx="3544888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1102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69952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7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723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9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723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10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72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12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723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14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595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1.emf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image" Target="../media/image1.emf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1.emf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1.emf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10" Type="http://schemas.openxmlformats.org/officeDocument/2006/relationships/image" Target="../media/image1.emf"/><Relationship Id="rId4" Type="http://schemas.openxmlformats.org/officeDocument/2006/relationships/tags" Target="../tags/tag140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7" Type="http://schemas.openxmlformats.org/officeDocument/2006/relationships/image" Target="../media/image1.emf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1.xml"/><Relationship Id="rId4" Type="http://schemas.openxmlformats.org/officeDocument/2006/relationships/tags" Target="../tags/tag15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7" Type="http://schemas.openxmlformats.org/officeDocument/2006/relationships/image" Target="../media/image1.emf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6.xml"/><Relationship Id="rId4" Type="http://schemas.openxmlformats.org/officeDocument/2006/relationships/tags" Target="../tags/tag15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60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9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12" Type="http://schemas.openxmlformats.org/officeDocument/2006/relationships/image" Target="../media/image1.emf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72.xml"/><Relationship Id="rId10" Type="http://schemas.openxmlformats.org/officeDocument/2006/relationships/tags" Target="../tags/tag177.xml"/><Relationship Id="rId4" Type="http://schemas.openxmlformats.org/officeDocument/2006/relationships/tags" Target="../tags/tag171.xml"/><Relationship Id="rId9" Type="http://schemas.openxmlformats.org/officeDocument/2006/relationships/tags" Target="../tags/tag17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12" Type="http://schemas.openxmlformats.org/officeDocument/2006/relationships/image" Target="../media/image1.emf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82.xml"/><Relationship Id="rId10" Type="http://schemas.openxmlformats.org/officeDocument/2006/relationships/tags" Target="../tags/tag187.xml"/><Relationship Id="rId4" Type="http://schemas.openxmlformats.org/officeDocument/2006/relationships/tags" Target="../tags/tag181.xml"/><Relationship Id="rId9" Type="http://schemas.openxmlformats.org/officeDocument/2006/relationships/tags" Target="../tags/tag186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13" Type="http://schemas.openxmlformats.org/officeDocument/2006/relationships/tags" Target="../tags/tag200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12" Type="http://schemas.openxmlformats.org/officeDocument/2006/relationships/tags" Target="../tags/tag199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tags" Target="../tags/tag198.xml"/><Relationship Id="rId5" Type="http://schemas.openxmlformats.org/officeDocument/2006/relationships/tags" Target="../tags/tag192.xml"/><Relationship Id="rId15" Type="http://schemas.openxmlformats.org/officeDocument/2006/relationships/image" Target="../media/image1.emf"/><Relationship Id="rId10" Type="http://schemas.openxmlformats.org/officeDocument/2006/relationships/tags" Target="../tags/tag197.xml"/><Relationship Id="rId4" Type="http://schemas.openxmlformats.org/officeDocument/2006/relationships/tags" Target="../tags/tag191.xml"/><Relationship Id="rId9" Type="http://schemas.openxmlformats.org/officeDocument/2006/relationships/tags" Target="../tags/tag196.xml"/><Relationship Id="rId1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13" Type="http://schemas.openxmlformats.org/officeDocument/2006/relationships/tags" Target="../tags/tag213.xml"/><Relationship Id="rId18" Type="http://schemas.openxmlformats.org/officeDocument/2006/relationships/image" Target="../media/image1.emf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12" Type="http://schemas.openxmlformats.org/officeDocument/2006/relationships/tags" Target="../tags/tag212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202.xml"/><Relationship Id="rId16" Type="http://schemas.openxmlformats.org/officeDocument/2006/relationships/tags" Target="../tags/tag216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tags" Target="../tags/tag211.xml"/><Relationship Id="rId5" Type="http://schemas.openxmlformats.org/officeDocument/2006/relationships/tags" Target="../tags/tag205.xml"/><Relationship Id="rId15" Type="http://schemas.openxmlformats.org/officeDocument/2006/relationships/tags" Target="../tags/tag215.xml"/><Relationship Id="rId10" Type="http://schemas.openxmlformats.org/officeDocument/2006/relationships/tags" Target="../tags/tag210.xml"/><Relationship Id="rId4" Type="http://schemas.openxmlformats.org/officeDocument/2006/relationships/tags" Target="../tags/tag204.xml"/><Relationship Id="rId9" Type="http://schemas.openxmlformats.org/officeDocument/2006/relationships/tags" Target="../tags/tag209.xml"/><Relationship Id="rId14" Type="http://schemas.openxmlformats.org/officeDocument/2006/relationships/tags" Target="../tags/tag214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13" Type="http://schemas.openxmlformats.org/officeDocument/2006/relationships/tags" Target="../tags/tag229.xml"/><Relationship Id="rId3" Type="http://schemas.openxmlformats.org/officeDocument/2006/relationships/tags" Target="../tags/tag219.xml"/><Relationship Id="rId7" Type="http://schemas.openxmlformats.org/officeDocument/2006/relationships/tags" Target="../tags/tag223.xml"/><Relationship Id="rId12" Type="http://schemas.openxmlformats.org/officeDocument/2006/relationships/tags" Target="../tags/tag228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tags" Target="../tags/tag227.xml"/><Relationship Id="rId5" Type="http://schemas.openxmlformats.org/officeDocument/2006/relationships/tags" Target="../tags/tag221.xml"/><Relationship Id="rId15" Type="http://schemas.openxmlformats.org/officeDocument/2006/relationships/image" Target="../media/image1.emf"/><Relationship Id="rId10" Type="http://schemas.openxmlformats.org/officeDocument/2006/relationships/tags" Target="../tags/tag226.xml"/><Relationship Id="rId4" Type="http://schemas.openxmlformats.org/officeDocument/2006/relationships/tags" Target="../tags/tag220.xml"/><Relationship Id="rId9" Type="http://schemas.openxmlformats.org/officeDocument/2006/relationships/tags" Target="../tags/tag225.xml"/><Relationship Id="rId1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37.xml"/><Relationship Id="rId13" Type="http://schemas.openxmlformats.org/officeDocument/2006/relationships/tags" Target="../tags/tag242.xml"/><Relationship Id="rId3" Type="http://schemas.openxmlformats.org/officeDocument/2006/relationships/tags" Target="../tags/tag232.xml"/><Relationship Id="rId7" Type="http://schemas.openxmlformats.org/officeDocument/2006/relationships/tags" Target="../tags/tag236.xml"/><Relationship Id="rId12" Type="http://schemas.openxmlformats.org/officeDocument/2006/relationships/tags" Target="../tags/tag241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tags" Target="../tags/tag235.xml"/><Relationship Id="rId11" Type="http://schemas.openxmlformats.org/officeDocument/2006/relationships/tags" Target="../tags/tag240.xml"/><Relationship Id="rId5" Type="http://schemas.openxmlformats.org/officeDocument/2006/relationships/tags" Target="../tags/tag234.xml"/><Relationship Id="rId15" Type="http://schemas.openxmlformats.org/officeDocument/2006/relationships/image" Target="../media/image1.emf"/><Relationship Id="rId10" Type="http://schemas.openxmlformats.org/officeDocument/2006/relationships/tags" Target="../tags/tag239.xml"/><Relationship Id="rId4" Type="http://schemas.openxmlformats.org/officeDocument/2006/relationships/tags" Target="../tags/tag233.xml"/><Relationship Id="rId9" Type="http://schemas.openxmlformats.org/officeDocument/2006/relationships/tags" Target="../tags/tag238.xml"/><Relationship Id="rId1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50.xml"/><Relationship Id="rId13" Type="http://schemas.openxmlformats.org/officeDocument/2006/relationships/tags" Target="../tags/tag255.xml"/><Relationship Id="rId18" Type="http://schemas.openxmlformats.org/officeDocument/2006/relationships/tags" Target="../tags/tag260.xml"/><Relationship Id="rId3" Type="http://schemas.openxmlformats.org/officeDocument/2006/relationships/tags" Target="../tags/tag245.xml"/><Relationship Id="rId21" Type="http://schemas.openxmlformats.org/officeDocument/2006/relationships/tags" Target="../tags/tag263.xml"/><Relationship Id="rId7" Type="http://schemas.openxmlformats.org/officeDocument/2006/relationships/tags" Target="../tags/tag249.xml"/><Relationship Id="rId12" Type="http://schemas.openxmlformats.org/officeDocument/2006/relationships/tags" Target="../tags/tag254.xml"/><Relationship Id="rId17" Type="http://schemas.openxmlformats.org/officeDocument/2006/relationships/tags" Target="../tags/tag259.xml"/><Relationship Id="rId2" Type="http://schemas.openxmlformats.org/officeDocument/2006/relationships/tags" Target="../tags/tag244.xml"/><Relationship Id="rId16" Type="http://schemas.openxmlformats.org/officeDocument/2006/relationships/tags" Target="../tags/tag258.xml"/><Relationship Id="rId20" Type="http://schemas.openxmlformats.org/officeDocument/2006/relationships/tags" Target="../tags/tag262.xml"/><Relationship Id="rId1" Type="http://schemas.openxmlformats.org/officeDocument/2006/relationships/tags" Target="../tags/tag243.xml"/><Relationship Id="rId6" Type="http://schemas.openxmlformats.org/officeDocument/2006/relationships/tags" Target="../tags/tag248.xml"/><Relationship Id="rId11" Type="http://schemas.openxmlformats.org/officeDocument/2006/relationships/tags" Target="../tags/tag253.xml"/><Relationship Id="rId24" Type="http://schemas.openxmlformats.org/officeDocument/2006/relationships/image" Target="../media/image1.emf"/><Relationship Id="rId5" Type="http://schemas.openxmlformats.org/officeDocument/2006/relationships/tags" Target="../tags/tag247.xml"/><Relationship Id="rId15" Type="http://schemas.openxmlformats.org/officeDocument/2006/relationships/tags" Target="../tags/tag257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252.xml"/><Relationship Id="rId19" Type="http://schemas.openxmlformats.org/officeDocument/2006/relationships/tags" Target="../tags/tag261.xml"/><Relationship Id="rId4" Type="http://schemas.openxmlformats.org/officeDocument/2006/relationships/tags" Target="../tags/tag246.xml"/><Relationship Id="rId9" Type="http://schemas.openxmlformats.org/officeDocument/2006/relationships/tags" Target="../tags/tag251.xml"/><Relationship Id="rId14" Type="http://schemas.openxmlformats.org/officeDocument/2006/relationships/tags" Target="../tags/tag256.xml"/><Relationship Id="rId22" Type="http://schemas.openxmlformats.org/officeDocument/2006/relationships/tags" Target="../tags/tag26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7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3" Type="http://schemas.openxmlformats.org/officeDocument/2006/relationships/tags" Target="../tags/tag274.xml"/><Relationship Id="rId7" Type="http://schemas.openxmlformats.org/officeDocument/2006/relationships/tags" Target="../tags/tag278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10" Type="http://schemas.openxmlformats.org/officeDocument/2006/relationships/image" Target="../media/image1.emf"/><Relationship Id="rId4" Type="http://schemas.openxmlformats.org/officeDocument/2006/relationships/tags" Target="../tags/tag275.xml"/><Relationship Id="rId9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4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7" Type="http://schemas.openxmlformats.org/officeDocument/2006/relationships/image" Target="../media/image1.emf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86.xml"/><Relationship Id="rId4" Type="http://schemas.openxmlformats.org/officeDocument/2006/relationships/tags" Target="../tags/tag285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289.xml"/><Relationship Id="rId7" Type="http://schemas.openxmlformats.org/officeDocument/2006/relationships/image" Target="../media/image1.emf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91.xml"/><Relationship Id="rId4" Type="http://schemas.openxmlformats.org/officeDocument/2006/relationships/tags" Target="../tags/tag290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95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98.xml"/><Relationship Id="rId7" Type="http://schemas.openxmlformats.org/officeDocument/2006/relationships/tags" Target="../tags/tag302.xm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9" Type="http://schemas.openxmlformats.org/officeDocument/2006/relationships/image" Target="../media/image1.emf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310.xml"/><Relationship Id="rId3" Type="http://schemas.openxmlformats.org/officeDocument/2006/relationships/tags" Target="../tags/tag305.xml"/><Relationship Id="rId7" Type="http://schemas.openxmlformats.org/officeDocument/2006/relationships/tags" Target="../tags/tag309.xml"/><Relationship Id="rId12" Type="http://schemas.openxmlformats.org/officeDocument/2006/relationships/image" Target="../media/image1.emf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6" Type="http://schemas.openxmlformats.org/officeDocument/2006/relationships/tags" Target="../tags/tag308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307.xml"/><Relationship Id="rId10" Type="http://schemas.openxmlformats.org/officeDocument/2006/relationships/tags" Target="../tags/tag312.xml"/><Relationship Id="rId4" Type="http://schemas.openxmlformats.org/officeDocument/2006/relationships/tags" Target="../tags/tag306.xml"/><Relationship Id="rId9" Type="http://schemas.openxmlformats.org/officeDocument/2006/relationships/tags" Target="../tags/tag311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320.xml"/><Relationship Id="rId3" Type="http://schemas.openxmlformats.org/officeDocument/2006/relationships/tags" Target="../tags/tag315.xml"/><Relationship Id="rId7" Type="http://schemas.openxmlformats.org/officeDocument/2006/relationships/tags" Target="../tags/tag319.xml"/><Relationship Id="rId12" Type="http://schemas.openxmlformats.org/officeDocument/2006/relationships/image" Target="../media/image1.emf"/><Relationship Id="rId2" Type="http://schemas.openxmlformats.org/officeDocument/2006/relationships/tags" Target="../tags/tag314.xml"/><Relationship Id="rId1" Type="http://schemas.openxmlformats.org/officeDocument/2006/relationships/tags" Target="../tags/tag313.xml"/><Relationship Id="rId6" Type="http://schemas.openxmlformats.org/officeDocument/2006/relationships/tags" Target="../tags/tag318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317.xml"/><Relationship Id="rId10" Type="http://schemas.openxmlformats.org/officeDocument/2006/relationships/tags" Target="../tags/tag322.xml"/><Relationship Id="rId4" Type="http://schemas.openxmlformats.org/officeDocument/2006/relationships/tags" Target="../tags/tag316.xml"/><Relationship Id="rId9" Type="http://schemas.openxmlformats.org/officeDocument/2006/relationships/tags" Target="../tags/tag321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330.xml"/><Relationship Id="rId13" Type="http://schemas.openxmlformats.org/officeDocument/2006/relationships/tags" Target="../tags/tag335.xml"/><Relationship Id="rId3" Type="http://schemas.openxmlformats.org/officeDocument/2006/relationships/tags" Target="../tags/tag325.xml"/><Relationship Id="rId7" Type="http://schemas.openxmlformats.org/officeDocument/2006/relationships/tags" Target="../tags/tag329.xml"/><Relationship Id="rId12" Type="http://schemas.openxmlformats.org/officeDocument/2006/relationships/tags" Target="../tags/tag334.xml"/><Relationship Id="rId2" Type="http://schemas.openxmlformats.org/officeDocument/2006/relationships/tags" Target="../tags/tag324.xml"/><Relationship Id="rId1" Type="http://schemas.openxmlformats.org/officeDocument/2006/relationships/tags" Target="../tags/tag323.xml"/><Relationship Id="rId6" Type="http://schemas.openxmlformats.org/officeDocument/2006/relationships/tags" Target="../tags/tag328.xml"/><Relationship Id="rId11" Type="http://schemas.openxmlformats.org/officeDocument/2006/relationships/tags" Target="../tags/tag333.xml"/><Relationship Id="rId5" Type="http://schemas.openxmlformats.org/officeDocument/2006/relationships/tags" Target="../tags/tag327.xml"/><Relationship Id="rId15" Type="http://schemas.openxmlformats.org/officeDocument/2006/relationships/image" Target="../media/image1.emf"/><Relationship Id="rId10" Type="http://schemas.openxmlformats.org/officeDocument/2006/relationships/tags" Target="../tags/tag332.xml"/><Relationship Id="rId4" Type="http://schemas.openxmlformats.org/officeDocument/2006/relationships/tags" Target="../tags/tag326.xml"/><Relationship Id="rId9" Type="http://schemas.openxmlformats.org/officeDocument/2006/relationships/tags" Target="../tags/tag331.xml"/><Relationship Id="rId14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343.xml"/><Relationship Id="rId13" Type="http://schemas.openxmlformats.org/officeDocument/2006/relationships/tags" Target="../tags/tag348.xml"/><Relationship Id="rId18" Type="http://schemas.openxmlformats.org/officeDocument/2006/relationships/image" Target="../media/image1.emf"/><Relationship Id="rId3" Type="http://schemas.openxmlformats.org/officeDocument/2006/relationships/tags" Target="../tags/tag338.xml"/><Relationship Id="rId7" Type="http://schemas.openxmlformats.org/officeDocument/2006/relationships/tags" Target="../tags/tag342.xml"/><Relationship Id="rId12" Type="http://schemas.openxmlformats.org/officeDocument/2006/relationships/tags" Target="../tags/tag347.xml"/><Relationship Id="rId17" Type="http://schemas.openxmlformats.org/officeDocument/2006/relationships/slideMaster" Target="../slideMasters/slideMaster3.xml"/><Relationship Id="rId2" Type="http://schemas.openxmlformats.org/officeDocument/2006/relationships/tags" Target="../tags/tag337.xml"/><Relationship Id="rId16" Type="http://schemas.openxmlformats.org/officeDocument/2006/relationships/tags" Target="../tags/tag351.xml"/><Relationship Id="rId1" Type="http://schemas.openxmlformats.org/officeDocument/2006/relationships/tags" Target="../tags/tag336.xml"/><Relationship Id="rId6" Type="http://schemas.openxmlformats.org/officeDocument/2006/relationships/tags" Target="../tags/tag341.xml"/><Relationship Id="rId11" Type="http://schemas.openxmlformats.org/officeDocument/2006/relationships/tags" Target="../tags/tag346.xml"/><Relationship Id="rId5" Type="http://schemas.openxmlformats.org/officeDocument/2006/relationships/tags" Target="../tags/tag340.xml"/><Relationship Id="rId15" Type="http://schemas.openxmlformats.org/officeDocument/2006/relationships/tags" Target="../tags/tag350.xml"/><Relationship Id="rId10" Type="http://schemas.openxmlformats.org/officeDocument/2006/relationships/tags" Target="../tags/tag345.xml"/><Relationship Id="rId4" Type="http://schemas.openxmlformats.org/officeDocument/2006/relationships/tags" Target="../tags/tag339.xml"/><Relationship Id="rId9" Type="http://schemas.openxmlformats.org/officeDocument/2006/relationships/tags" Target="../tags/tag344.xml"/><Relationship Id="rId14" Type="http://schemas.openxmlformats.org/officeDocument/2006/relationships/tags" Target="../tags/tag349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359.xml"/><Relationship Id="rId13" Type="http://schemas.openxmlformats.org/officeDocument/2006/relationships/tags" Target="../tags/tag364.xml"/><Relationship Id="rId3" Type="http://schemas.openxmlformats.org/officeDocument/2006/relationships/tags" Target="../tags/tag354.xml"/><Relationship Id="rId7" Type="http://schemas.openxmlformats.org/officeDocument/2006/relationships/tags" Target="../tags/tag358.xml"/><Relationship Id="rId12" Type="http://schemas.openxmlformats.org/officeDocument/2006/relationships/tags" Target="../tags/tag363.xml"/><Relationship Id="rId2" Type="http://schemas.openxmlformats.org/officeDocument/2006/relationships/tags" Target="../tags/tag353.xml"/><Relationship Id="rId1" Type="http://schemas.openxmlformats.org/officeDocument/2006/relationships/tags" Target="../tags/tag352.xml"/><Relationship Id="rId6" Type="http://schemas.openxmlformats.org/officeDocument/2006/relationships/tags" Target="../tags/tag357.xml"/><Relationship Id="rId11" Type="http://schemas.openxmlformats.org/officeDocument/2006/relationships/tags" Target="../tags/tag362.xml"/><Relationship Id="rId5" Type="http://schemas.openxmlformats.org/officeDocument/2006/relationships/tags" Target="../tags/tag356.xml"/><Relationship Id="rId15" Type="http://schemas.openxmlformats.org/officeDocument/2006/relationships/image" Target="../media/image1.emf"/><Relationship Id="rId10" Type="http://schemas.openxmlformats.org/officeDocument/2006/relationships/tags" Target="../tags/tag361.xml"/><Relationship Id="rId4" Type="http://schemas.openxmlformats.org/officeDocument/2006/relationships/tags" Target="../tags/tag355.xml"/><Relationship Id="rId9" Type="http://schemas.openxmlformats.org/officeDocument/2006/relationships/tags" Target="../tags/tag360.xml"/><Relationship Id="rId14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372.xml"/><Relationship Id="rId13" Type="http://schemas.openxmlformats.org/officeDocument/2006/relationships/tags" Target="../tags/tag377.xml"/><Relationship Id="rId3" Type="http://schemas.openxmlformats.org/officeDocument/2006/relationships/tags" Target="../tags/tag367.xml"/><Relationship Id="rId7" Type="http://schemas.openxmlformats.org/officeDocument/2006/relationships/tags" Target="../tags/tag371.xml"/><Relationship Id="rId12" Type="http://schemas.openxmlformats.org/officeDocument/2006/relationships/tags" Target="../tags/tag376.xml"/><Relationship Id="rId2" Type="http://schemas.openxmlformats.org/officeDocument/2006/relationships/tags" Target="../tags/tag366.xml"/><Relationship Id="rId1" Type="http://schemas.openxmlformats.org/officeDocument/2006/relationships/tags" Target="../tags/tag365.xml"/><Relationship Id="rId6" Type="http://schemas.openxmlformats.org/officeDocument/2006/relationships/tags" Target="../tags/tag370.xml"/><Relationship Id="rId11" Type="http://schemas.openxmlformats.org/officeDocument/2006/relationships/tags" Target="../tags/tag375.xml"/><Relationship Id="rId5" Type="http://schemas.openxmlformats.org/officeDocument/2006/relationships/tags" Target="../tags/tag369.xml"/><Relationship Id="rId15" Type="http://schemas.openxmlformats.org/officeDocument/2006/relationships/image" Target="../media/image1.emf"/><Relationship Id="rId10" Type="http://schemas.openxmlformats.org/officeDocument/2006/relationships/tags" Target="../tags/tag374.xml"/><Relationship Id="rId4" Type="http://schemas.openxmlformats.org/officeDocument/2006/relationships/tags" Target="../tags/tag368.xml"/><Relationship Id="rId9" Type="http://schemas.openxmlformats.org/officeDocument/2006/relationships/tags" Target="../tags/tag373.xml"/><Relationship Id="rId14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tags" Target="../tags/tag385.xml"/><Relationship Id="rId13" Type="http://schemas.openxmlformats.org/officeDocument/2006/relationships/tags" Target="../tags/tag390.xml"/><Relationship Id="rId18" Type="http://schemas.openxmlformats.org/officeDocument/2006/relationships/tags" Target="../tags/tag395.xml"/><Relationship Id="rId3" Type="http://schemas.openxmlformats.org/officeDocument/2006/relationships/tags" Target="../tags/tag380.xml"/><Relationship Id="rId21" Type="http://schemas.openxmlformats.org/officeDocument/2006/relationships/tags" Target="../tags/tag398.xml"/><Relationship Id="rId7" Type="http://schemas.openxmlformats.org/officeDocument/2006/relationships/tags" Target="../tags/tag384.xml"/><Relationship Id="rId12" Type="http://schemas.openxmlformats.org/officeDocument/2006/relationships/tags" Target="../tags/tag389.xml"/><Relationship Id="rId17" Type="http://schemas.openxmlformats.org/officeDocument/2006/relationships/tags" Target="../tags/tag394.xml"/><Relationship Id="rId2" Type="http://schemas.openxmlformats.org/officeDocument/2006/relationships/tags" Target="../tags/tag379.xml"/><Relationship Id="rId16" Type="http://schemas.openxmlformats.org/officeDocument/2006/relationships/tags" Target="../tags/tag393.xml"/><Relationship Id="rId20" Type="http://schemas.openxmlformats.org/officeDocument/2006/relationships/tags" Target="../tags/tag397.xml"/><Relationship Id="rId1" Type="http://schemas.openxmlformats.org/officeDocument/2006/relationships/tags" Target="../tags/tag378.xml"/><Relationship Id="rId6" Type="http://schemas.openxmlformats.org/officeDocument/2006/relationships/tags" Target="../tags/tag383.xml"/><Relationship Id="rId11" Type="http://schemas.openxmlformats.org/officeDocument/2006/relationships/tags" Target="../tags/tag388.xml"/><Relationship Id="rId24" Type="http://schemas.openxmlformats.org/officeDocument/2006/relationships/image" Target="../media/image1.emf"/><Relationship Id="rId5" Type="http://schemas.openxmlformats.org/officeDocument/2006/relationships/tags" Target="../tags/tag382.xml"/><Relationship Id="rId15" Type="http://schemas.openxmlformats.org/officeDocument/2006/relationships/tags" Target="../tags/tag392.xml"/><Relationship Id="rId23" Type="http://schemas.openxmlformats.org/officeDocument/2006/relationships/slideMaster" Target="../slideMasters/slideMaster3.xml"/><Relationship Id="rId10" Type="http://schemas.openxmlformats.org/officeDocument/2006/relationships/tags" Target="../tags/tag387.xml"/><Relationship Id="rId19" Type="http://schemas.openxmlformats.org/officeDocument/2006/relationships/tags" Target="../tags/tag396.xml"/><Relationship Id="rId4" Type="http://schemas.openxmlformats.org/officeDocument/2006/relationships/tags" Target="../tags/tag381.xml"/><Relationship Id="rId9" Type="http://schemas.openxmlformats.org/officeDocument/2006/relationships/tags" Target="../tags/tag386.xml"/><Relationship Id="rId14" Type="http://schemas.openxmlformats.org/officeDocument/2006/relationships/tags" Target="../tags/tag391.xml"/><Relationship Id="rId22" Type="http://schemas.openxmlformats.org/officeDocument/2006/relationships/tags" Target="../tags/tag399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402.xml"/><Relationship Id="rId2" Type="http://schemas.openxmlformats.org/officeDocument/2006/relationships/tags" Target="../tags/tag401.xml"/><Relationship Id="rId1" Type="http://schemas.openxmlformats.org/officeDocument/2006/relationships/tags" Target="../tags/tag40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405.xml"/><Relationship Id="rId2" Type="http://schemas.openxmlformats.org/officeDocument/2006/relationships/tags" Target="../tags/tag404.xml"/><Relationship Id="rId1" Type="http://schemas.openxmlformats.org/officeDocument/2006/relationships/tags" Target="../tags/tag40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406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414.xml"/><Relationship Id="rId3" Type="http://schemas.openxmlformats.org/officeDocument/2006/relationships/tags" Target="../tags/tag409.xml"/><Relationship Id="rId7" Type="http://schemas.openxmlformats.org/officeDocument/2006/relationships/tags" Target="../tags/tag413.xml"/><Relationship Id="rId2" Type="http://schemas.openxmlformats.org/officeDocument/2006/relationships/tags" Target="../tags/tag408.xml"/><Relationship Id="rId1" Type="http://schemas.openxmlformats.org/officeDocument/2006/relationships/tags" Target="../tags/tag407.xml"/><Relationship Id="rId6" Type="http://schemas.openxmlformats.org/officeDocument/2006/relationships/tags" Target="../tags/tag412.xml"/><Relationship Id="rId5" Type="http://schemas.openxmlformats.org/officeDocument/2006/relationships/tags" Target="../tags/tag411.xml"/><Relationship Id="rId10" Type="http://schemas.openxmlformats.org/officeDocument/2006/relationships/image" Target="../media/image1.emf"/><Relationship Id="rId4" Type="http://schemas.openxmlformats.org/officeDocument/2006/relationships/tags" Target="../tags/tag410.xml"/><Relationship Id="rId9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4" Type="http://schemas.openxmlformats.org/officeDocument/2006/relationships/image" Target="../media/image1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419.xml"/><Relationship Id="rId7" Type="http://schemas.openxmlformats.org/officeDocument/2006/relationships/image" Target="../media/image1.emf"/><Relationship Id="rId2" Type="http://schemas.openxmlformats.org/officeDocument/2006/relationships/tags" Target="../tags/tag418.xml"/><Relationship Id="rId1" Type="http://schemas.openxmlformats.org/officeDocument/2006/relationships/tags" Target="../tags/tag417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421.xml"/><Relationship Id="rId4" Type="http://schemas.openxmlformats.org/officeDocument/2006/relationships/tags" Target="../tags/tag420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424.xml"/><Relationship Id="rId7" Type="http://schemas.openxmlformats.org/officeDocument/2006/relationships/image" Target="../media/image1.emf"/><Relationship Id="rId2" Type="http://schemas.openxmlformats.org/officeDocument/2006/relationships/tags" Target="../tags/tag423.xml"/><Relationship Id="rId1" Type="http://schemas.openxmlformats.org/officeDocument/2006/relationships/tags" Target="../tags/tag422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426.xml"/><Relationship Id="rId4" Type="http://schemas.openxmlformats.org/officeDocument/2006/relationships/tags" Target="../tags/tag42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tags" Target="../tags/tag429.xml"/><Relationship Id="rId2" Type="http://schemas.openxmlformats.org/officeDocument/2006/relationships/tags" Target="../tags/tag428.xml"/><Relationship Id="rId1" Type="http://schemas.openxmlformats.org/officeDocument/2006/relationships/tags" Target="../tags/tag427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430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433.xml"/><Relationship Id="rId7" Type="http://schemas.openxmlformats.org/officeDocument/2006/relationships/tags" Target="../tags/tag437.xml"/><Relationship Id="rId2" Type="http://schemas.openxmlformats.org/officeDocument/2006/relationships/tags" Target="../tags/tag432.xml"/><Relationship Id="rId1" Type="http://schemas.openxmlformats.org/officeDocument/2006/relationships/tags" Target="../tags/tag431.xml"/><Relationship Id="rId6" Type="http://schemas.openxmlformats.org/officeDocument/2006/relationships/tags" Target="../tags/tag436.xml"/><Relationship Id="rId5" Type="http://schemas.openxmlformats.org/officeDocument/2006/relationships/tags" Target="../tags/tag435.xml"/><Relationship Id="rId4" Type="http://schemas.openxmlformats.org/officeDocument/2006/relationships/tags" Target="../tags/tag434.xml"/><Relationship Id="rId9" Type="http://schemas.openxmlformats.org/officeDocument/2006/relationships/image" Target="../media/image1.emf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tags" Target="../tags/tag445.xml"/><Relationship Id="rId3" Type="http://schemas.openxmlformats.org/officeDocument/2006/relationships/tags" Target="../tags/tag440.xml"/><Relationship Id="rId7" Type="http://schemas.openxmlformats.org/officeDocument/2006/relationships/tags" Target="../tags/tag444.xml"/><Relationship Id="rId12" Type="http://schemas.openxmlformats.org/officeDocument/2006/relationships/image" Target="../media/image1.emf"/><Relationship Id="rId2" Type="http://schemas.openxmlformats.org/officeDocument/2006/relationships/tags" Target="../tags/tag439.xml"/><Relationship Id="rId1" Type="http://schemas.openxmlformats.org/officeDocument/2006/relationships/tags" Target="../tags/tag438.xml"/><Relationship Id="rId6" Type="http://schemas.openxmlformats.org/officeDocument/2006/relationships/tags" Target="../tags/tag443.xml"/><Relationship Id="rId11" Type="http://schemas.openxmlformats.org/officeDocument/2006/relationships/slideMaster" Target="../slideMasters/slideMaster4.xml"/><Relationship Id="rId5" Type="http://schemas.openxmlformats.org/officeDocument/2006/relationships/tags" Target="../tags/tag442.xml"/><Relationship Id="rId10" Type="http://schemas.openxmlformats.org/officeDocument/2006/relationships/tags" Target="../tags/tag447.xml"/><Relationship Id="rId4" Type="http://schemas.openxmlformats.org/officeDocument/2006/relationships/tags" Target="../tags/tag441.xml"/><Relationship Id="rId9" Type="http://schemas.openxmlformats.org/officeDocument/2006/relationships/tags" Target="../tags/tag446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tags" Target="../tags/tag455.xml"/><Relationship Id="rId3" Type="http://schemas.openxmlformats.org/officeDocument/2006/relationships/tags" Target="../tags/tag450.xml"/><Relationship Id="rId7" Type="http://schemas.openxmlformats.org/officeDocument/2006/relationships/tags" Target="../tags/tag454.xml"/><Relationship Id="rId12" Type="http://schemas.openxmlformats.org/officeDocument/2006/relationships/image" Target="../media/image1.emf"/><Relationship Id="rId2" Type="http://schemas.openxmlformats.org/officeDocument/2006/relationships/tags" Target="../tags/tag449.xml"/><Relationship Id="rId1" Type="http://schemas.openxmlformats.org/officeDocument/2006/relationships/tags" Target="../tags/tag448.xml"/><Relationship Id="rId6" Type="http://schemas.openxmlformats.org/officeDocument/2006/relationships/tags" Target="../tags/tag453.xml"/><Relationship Id="rId11" Type="http://schemas.openxmlformats.org/officeDocument/2006/relationships/slideMaster" Target="../slideMasters/slideMaster4.xml"/><Relationship Id="rId5" Type="http://schemas.openxmlformats.org/officeDocument/2006/relationships/tags" Target="../tags/tag452.xml"/><Relationship Id="rId10" Type="http://schemas.openxmlformats.org/officeDocument/2006/relationships/tags" Target="../tags/tag457.xml"/><Relationship Id="rId4" Type="http://schemas.openxmlformats.org/officeDocument/2006/relationships/tags" Target="../tags/tag451.xml"/><Relationship Id="rId9" Type="http://schemas.openxmlformats.org/officeDocument/2006/relationships/tags" Target="../tags/tag456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tags" Target="../tags/tag465.xml"/><Relationship Id="rId13" Type="http://schemas.openxmlformats.org/officeDocument/2006/relationships/tags" Target="../tags/tag470.xml"/><Relationship Id="rId3" Type="http://schemas.openxmlformats.org/officeDocument/2006/relationships/tags" Target="../tags/tag460.xml"/><Relationship Id="rId7" Type="http://schemas.openxmlformats.org/officeDocument/2006/relationships/tags" Target="../tags/tag464.xml"/><Relationship Id="rId12" Type="http://schemas.openxmlformats.org/officeDocument/2006/relationships/tags" Target="../tags/tag469.xml"/><Relationship Id="rId2" Type="http://schemas.openxmlformats.org/officeDocument/2006/relationships/tags" Target="../tags/tag459.xml"/><Relationship Id="rId1" Type="http://schemas.openxmlformats.org/officeDocument/2006/relationships/tags" Target="../tags/tag458.xml"/><Relationship Id="rId6" Type="http://schemas.openxmlformats.org/officeDocument/2006/relationships/tags" Target="../tags/tag463.xml"/><Relationship Id="rId11" Type="http://schemas.openxmlformats.org/officeDocument/2006/relationships/tags" Target="../tags/tag468.xml"/><Relationship Id="rId5" Type="http://schemas.openxmlformats.org/officeDocument/2006/relationships/tags" Target="../tags/tag462.xml"/><Relationship Id="rId15" Type="http://schemas.openxmlformats.org/officeDocument/2006/relationships/image" Target="../media/image1.emf"/><Relationship Id="rId10" Type="http://schemas.openxmlformats.org/officeDocument/2006/relationships/tags" Target="../tags/tag467.xml"/><Relationship Id="rId4" Type="http://schemas.openxmlformats.org/officeDocument/2006/relationships/tags" Target="../tags/tag461.xml"/><Relationship Id="rId9" Type="http://schemas.openxmlformats.org/officeDocument/2006/relationships/tags" Target="../tags/tag466.xml"/><Relationship Id="rId14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tags" Target="../tags/tag478.xml"/><Relationship Id="rId13" Type="http://schemas.openxmlformats.org/officeDocument/2006/relationships/tags" Target="../tags/tag483.xml"/><Relationship Id="rId18" Type="http://schemas.openxmlformats.org/officeDocument/2006/relationships/image" Target="../media/image1.emf"/><Relationship Id="rId3" Type="http://schemas.openxmlformats.org/officeDocument/2006/relationships/tags" Target="../tags/tag473.xml"/><Relationship Id="rId7" Type="http://schemas.openxmlformats.org/officeDocument/2006/relationships/tags" Target="../tags/tag477.xml"/><Relationship Id="rId12" Type="http://schemas.openxmlformats.org/officeDocument/2006/relationships/tags" Target="../tags/tag482.xml"/><Relationship Id="rId17" Type="http://schemas.openxmlformats.org/officeDocument/2006/relationships/slideMaster" Target="../slideMasters/slideMaster4.xml"/><Relationship Id="rId2" Type="http://schemas.openxmlformats.org/officeDocument/2006/relationships/tags" Target="../tags/tag472.xml"/><Relationship Id="rId16" Type="http://schemas.openxmlformats.org/officeDocument/2006/relationships/tags" Target="../tags/tag486.xml"/><Relationship Id="rId1" Type="http://schemas.openxmlformats.org/officeDocument/2006/relationships/tags" Target="../tags/tag471.xml"/><Relationship Id="rId6" Type="http://schemas.openxmlformats.org/officeDocument/2006/relationships/tags" Target="../tags/tag476.xml"/><Relationship Id="rId11" Type="http://schemas.openxmlformats.org/officeDocument/2006/relationships/tags" Target="../tags/tag481.xml"/><Relationship Id="rId5" Type="http://schemas.openxmlformats.org/officeDocument/2006/relationships/tags" Target="../tags/tag475.xml"/><Relationship Id="rId15" Type="http://schemas.openxmlformats.org/officeDocument/2006/relationships/tags" Target="../tags/tag485.xml"/><Relationship Id="rId10" Type="http://schemas.openxmlformats.org/officeDocument/2006/relationships/tags" Target="../tags/tag480.xml"/><Relationship Id="rId4" Type="http://schemas.openxmlformats.org/officeDocument/2006/relationships/tags" Target="../tags/tag474.xml"/><Relationship Id="rId9" Type="http://schemas.openxmlformats.org/officeDocument/2006/relationships/tags" Target="../tags/tag479.xml"/><Relationship Id="rId14" Type="http://schemas.openxmlformats.org/officeDocument/2006/relationships/tags" Target="../tags/tag484.xml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tags" Target="../tags/tag494.xml"/><Relationship Id="rId13" Type="http://schemas.openxmlformats.org/officeDocument/2006/relationships/tags" Target="../tags/tag499.xml"/><Relationship Id="rId3" Type="http://schemas.openxmlformats.org/officeDocument/2006/relationships/tags" Target="../tags/tag489.xml"/><Relationship Id="rId7" Type="http://schemas.openxmlformats.org/officeDocument/2006/relationships/tags" Target="../tags/tag493.xml"/><Relationship Id="rId12" Type="http://schemas.openxmlformats.org/officeDocument/2006/relationships/tags" Target="../tags/tag498.xml"/><Relationship Id="rId2" Type="http://schemas.openxmlformats.org/officeDocument/2006/relationships/tags" Target="../tags/tag488.xml"/><Relationship Id="rId1" Type="http://schemas.openxmlformats.org/officeDocument/2006/relationships/tags" Target="../tags/tag487.xml"/><Relationship Id="rId6" Type="http://schemas.openxmlformats.org/officeDocument/2006/relationships/tags" Target="../tags/tag492.xml"/><Relationship Id="rId11" Type="http://schemas.openxmlformats.org/officeDocument/2006/relationships/tags" Target="../tags/tag497.xml"/><Relationship Id="rId5" Type="http://schemas.openxmlformats.org/officeDocument/2006/relationships/tags" Target="../tags/tag491.xml"/><Relationship Id="rId15" Type="http://schemas.openxmlformats.org/officeDocument/2006/relationships/image" Target="../media/image1.emf"/><Relationship Id="rId10" Type="http://schemas.openxmlformats.org/officeDocument/2006/relationships/tags" Target="../tags/tag496.xml"/><Relationship Id="rId4" Type="http://schemas.openxmlformats.org/officeDocument/2006/relationships/tags" Target="../tags/tag490.xml"/><Relationship Id="rId9" Type="http://schemas.openxmlformats.org/officeDocument/2006/relationships/tags" Target="../tags/tag495.xml"/><Relationship Id="rId14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tags" Target="../tags/tag507.xml"/><Relationship Id="rId13" Type="http://schemas.openxmlformats.org/officeDocument/2006/relationships/tags" Target="../tags/tag512.xml"/><Relationship Id="rId3" Type="http://schemas.openxmlformats.org/officeDocument/2006/relationships/tags" Target="../tags/tag502.xml"/><Relationship Id="rId7" Type="http://schemas.openxmlformats.org/officeDocument/2006/relationships/tags" Target="../tags/tag506.xml"/><Relationship Id="rId12" Type="http://schemas.openxmlformats.org/officeDocument/2006/relationships/tags" Target="../tags/tag511.xml"/><Relationship Id="rId2" Type="http://schemas.openxmlformats.org/officeDocument/2006/relationships/tags" Target="../tags/tag501.xml"/><Relationship Id="rId1" Type="http://schemas.openxmlformats.org/officeDocument/2006/relationships/tags" Target="../tags/tag500.xml"/><Relationship Id="rId6" Type="http://schemas.openxmlformats.org/officeDocument/2006/relationships/tags" Target="../tags/tag505.xml"/><Relationship Id="rId11" Type="http://schemas.openxmlformats.org/officeDocument/2006/relationships/tags" Target="../tags/tag510.xml"/><Relationship Id="rId5" Type="http://schemas.openxmlformats.org/officeDocument/2006/relationships/tags" Target="../tags/tag504.xml"/><Relationship Id="rId15" Type="http://schemas.openxmlformats.org/officeDocument/2006/relationships/image" Target="../media/image1.emf"/><Relationship Id="rId10" Type="http://schemas.openxmlformats.org/officeDocument/2006/relationships/tags" Target="../tags/tag509.xml"/><Relationship Id="rId4" Type="http://schemas.openxmlformats.org/officeDocument/2006/relationships/tags" Target="../tags/tag503.xml"/><Relationship Id="rId9" Type="http://schemas.openxmlformats.org/officeDocument/2006/relationships/tags" Target="../tags/tag508.xml"/><Relationship Id="rId14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tags" Target="../tags/tag520.xml"/><Relationship Id="rId13" Type="http://schemas.openxmlformats.org/officeDocument/2006/relationships/tags" Target="../tags/tag525.xml"/><Relationship Id="rId18" Type="http://schemas.openxmlformats.org/officeDocument/2006/relationships/tags" Target="../tags/tag530.xml"/><Relationship Id="rId3" Type="http://schemas.openxmlformats.org/officeDocument/2006/relationships/tags" Target="../tags/tag515.xml"/><Relationship Id="rId21" Type="http://schemas.openxmlformats.org/officeDocument/2006/relationships/tags" Target="../tags/tag533.xml"/><Relationship Id="rId7" Type="http://schemas.openxmlformats.org/officeDocument/2006/relationships/tags" Target="../tags/tag519.xml"/><Relationship Id="rId12" Type="http://schemas.openxmlformats.org/officeDocument/2006/relationships/tags" Target="../tags/tag524.xml"/><Relationship Id="rId17" Type="http://schemas.openxmlformats.org/officeDocument/2006/relationships/tags" Target="../tags/tag529.xml"/><Relationship Id="rId2" Type="http://schemas.openxmlformats.org/officeDocument/2006/relationships/tags" Target="../tags/tag514.xml"/><Relationship Id="rId16" Type="http://schemas.openxmlformats.org/officeDocument/2006/relationships/tags" Target="../tags/tag528.xml"/><Relationship Id="rId20" Type="http://schemas.openxmlformats.org/officeDocument/2006/relationships/tags" Target="../tags/tag532.xml"/><Relationship Id="rId1" Type="http://schemas.openxmlformats.org/officeDocument/2006/relationships/tags" Target="../tags/tag513.xml"/><Relationship Id="rId6" Type="http://schemas.openxmlformats.org/officeDocument/2006/relationships/tags" Target="../tags/tag518.xml"/><Relationship Id="rId11" Type="http://schemas.openxmlformats.org/officeDocument/2006/relationships/tags" Target="../tags/tag523.xml"/><Relationship Id="rId24" Type="http://schemas.openxmlformats.org/officeDocument/2006/relationships/image" Target="../media/image1.emf"/><Relationship Id="rId5" Type="http://schemas.openxmlformats.org/officeDocument/2006/relationships/tags" Target="../tags/tag517.xml"/><Relationship Id="rId15" Type="http://schemas.openxmlformats.org/officeDocument/2006/relationships/tags" Target="../tags/tag527.xml"/><Relationship Id="rId23" Type="http://schemas.openxmlformats.org/officeDocument/2006/relationships/slideMaster" Target="../slideMasters/slideMaster4.xml"/><Relationship Id="rId10" Type="http://schemas.openxmlformats.org/officeDocument/2006/relationships/tags" Target="../tags/tag522.xml"/><Relationship Id="rId19" Type="http://schemas.openxmlformats.org/officeDocument/2006/relationships/tags" Target="../tags/tag531.xml"/><Relationship Id="rId4" Type="http://schemas.openxmlformats.org/officeDocument/2006/relationships/tags" Target="../tags/tag516.xml"/><Relationship Id="rId9" Type="http://schemas.openxmlformats.org/officeDocument/2006/relationships/tags" Target="../tags/tag521.xml"/><Relationship Id="rId14" Type="http://schemas.openxmlformats.org/officeDocument/2006/relationships/tags" Target="../tags/tag526.xml"/><Relationship Id="rId22" Type="http://schemas.openxmlformats.org/officeDocument/2006/relationships/tags" Target="../tags/tag53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tags" Target="../tags/tag537.xml"/><Relationship Id="rId2" Type="http://schemas.openxmlformats.org/officeDocument/2006/relationships/tags" Target="../tags/tag536.xml"/><Relationship Id="rId1" Type="http://schemas.openxmlformats.org/officeDocument/2006/relationships/tags" Target="../tags/tag535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1.emf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tags" Target="../tags/tag540.xml"/><Relationship Id="rId2" Type="http://schemas.openxmlformats.org/officeDocument/2006/relationships/tags" Target="../tags/tag539.xml"/><Relationship Id="rId1" Type="http://schemas.openxmlformats.org/officeDocument/2006/relationships/tags" Target="../tags/tag538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54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e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1.emf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20624" y="7059168"/>
            <a:ext cx="3575304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&lt;&lt;COVER PAGE DATE&gt;&gt;</a:t>
            </a:r>
            <a:endParaRPr lang="en-US" dirty="0"/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422159" y="4599432"/>
            <a:ext cx="499978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 smtClean="0"/>
              <a:t>&lt;&lt;Presenter function&gt;&gt;</a:t>
            </a:r>
            <a:endParaRPr lang="en-US" dirty="0"/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20624" y="4352544"/>
            <a:ext cx="4998747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&lt;&lt;Keyline: short headline&gt;&gt;</a:t>
            </a:r>
            <a:endParaRPr lang="en-US" dirty="0"/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7607808" y="742950"/>
            <a:ext cx="1993392" cy="184658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latin typeface="Frutiger 55 Roman"/>
              </a:rPr>
              <a:t>Public</a:t>
            </a:r>
            <a:endParaRPr lang="en-US" dirty="0">
              <a:latin typeface="Frutiger 55 Roman"/>
            </a:endParaRP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420624" y="3474720"/>
            <a:ext cx="8202168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US" dirty="0" smtClean="0"/>
              <a:t>&lt;&lt;Infoline: presentation description&gt;&gt;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566928"/>
            <a:ext cx="1108260" cy="405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5157216" y="4059936"/>
            <a:ext cx="443484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420623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9" name="DOCUMENT ID" hidden="1"/>
          <p:cNvSpPr txBox="1"/>
          <p:nvPr userDrawn="1"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[printed: ____] [saved: ____] C:\ProgramData\PresXpress\PresXpress\PresPrint.potx</a:t>
            </a:r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157216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[printed: ____] [saved: ____] C:\ProgramData\PresXpress\PresXpress\PresPrint.potx</a:t>
            </a: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6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[printed: ____] [saved: ____] C:\ProgramData\PresXpress\PresXpress\PresPrint.potx</a:t>
            </a:r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672998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672998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672998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357530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357530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357530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42062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42062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672998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672998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357530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357530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42062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42062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47" name="DOCUMENT ID" hidden="1"/>
          <p:cNvSpPr txBox="1"/>
          <p:nvPr userDrawn="1"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[printed: ____] [saved: ____] C:\ProgramData\PresXpress\PresXpress\PresPrint.potx</a:t>
            </a:r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19" name="DOCUMENT ID" hidden="1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[printed: ____] [saved: ____] C:\ProgramData\PresXpress\PresXpress\PresPrint.potx</a:t>
            </a: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1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[printed: ____] [saved: ____] C:\ProgramData\PresXpress\PresXpress\PresPrint.potx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20624" y="7059168"/>
            <a:ext cx="3575304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 dirty="0"/>
              <a:t>&lt;&lt;COVER PAGE DATE&gt;&gt;</a:t>
            </a:r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20624" y="4352544"/>
            <a:ext cx="4998747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Arial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GB" dirty="0"/>
              <a:t>&lt;&lt;Keyline: short headline&gt;&gt;</a:t>
            </a:r>
          </a:p>
        </p:txBody>
      </p:sp>
      <p:sp>
        <p:nvSpPr>
          <p:cNvPr id="8" name="SECURITY TEXT"/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7607808" y="742950"/>
            <a:ext cx="1993392" cy="184658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>
                <a:solidFill>
                  <a:prstClr val="black"/>
                </a:solidFill>
                <a:latin typeface="Arial"/>
              </a:rPr>
              <a:t>Public</a:t>
            </a:r>
          </a:p>
        </p:txBody>
      </p:sp>
      <p:sp>
        <p:nvSpPr>
          <p:cNvPr id="6" name="PRESENTATION INFOLINE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420624" y="3474720"/>
            <a:ext cx="8202168" cy="342900"/>
          </a:xfrm>
        </p:spPr>
        <p:txBody>
          <a:bodyPr/>
          <a:lstStyle>
            <a:lvl1pPr marL="0" marR="0" indent="0" algn="l" defTabSz="1005505" rtl="0" eaLnBrk="1" fontAlgn="auto" latinLnBrk="0" hangingPunct="1">
              <a:lnSpc>
                <a:spcPts val="2200"/>
              </a:lnSpc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itchFamily="18" charset="2"/>
              <a:buNone/>
              <a:tabLst/>
              <a:defRPr sz="1800">
                <a:latin typeface="Times New Roman"/>
              </a:defRPr>
            </a:lvl1pPr>
            <a:lvl2pPr marL="234950" indent="0">
              <a:buNone/>
              <a:defRPr/>
            </a:lvl2pPr>
            <a:lvl3pPr marL="457200" indent="0">
              <a:buNone/>
              <a:defRPr/>
            </a:lvl3pPr>
            <a:lvl4pPr marL="69215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1005505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lang="en-GB" altLang="zh-TW" sz="2000" kern="0" dirty="0">
                <a:latin typeface="UBSHeadline" panose="02040503080702040204" pitchFamily="18" charset="0"/>
              </a:rPr>
              <a:t>&lt;&lt;</a:t>
            </a:r>
            <a:r>
              <a:rPr lang="en-GB" altLang="zh-TW" sz="2000" kern="0" dirty="0" err="1">
                <a:latin typeface="UBSHeadline" panose="02040503080702040204" pitchFamily="18" charset="0"/>
              </a:rPr>
              <a:t>Infoline</a:t>
            </a:r>
            <a:r>
              <a:rPr lang="en-GB" altLang="zh-TW" sz="2000" kern="0" dirty="0">
                <a:latin typeface="UBSHeadline" panose="02040503080702040204" pitchFamily="18" charset="0"/>
              </a:rPr>
              <a:t>: presentation description&gt;&gt;</a:t>
            </a:r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422159" y="4599432"/>
            <a:ext cx="499978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en-GB" dirty="0"/>
              <a:t>&lt;&lt;Presenter function&gt;&gt;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566928"/>
            <a:ext cx="1108260" cy="4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2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19735" y="2432304"/>
            <a:ext cx="9189720" cy="103327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&lt;&lt;Divider title&gt;&gt;</a:t>
            </a:r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419735" y="2011680"/>
            <a:ext cx="9189720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MS PGothic"/>
              </a:defRPr>
            </a:lvl1pPr>
          </a:lstStyle>
          <a:p>
            <a:r>
              <a:rPr lang="en-GB" dirty="0"/>
              <a:t>Click to edit Section / Appendix number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49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19735" y="1362456"/>
            <a:ext cx="9189720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  <a:ea typeface="MS PGothic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419735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9733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GB" dirty="0"/>
              <a:t>Table of contents</a:t>
            </a:r>
          </a:p>
        </p:txBody>
      </p:sp>
      <p:sp>
        <p:nvSpPr>
          <p:cNvPr id="8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0" name="Straight Connector 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04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20624" y="1852246"/>
            <a:ext cx="9189720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61963" indent="-236538">
              <a:defRPr sz="1600">
                <a:latin typeface="Frutiger 55 Roman"/>
                <a:ea typeface="MS PGothic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9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6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Page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19735" y="2432304"/>
            <a:ext cx="9189720" cy="103327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419735" y="2011680"/>
            <a:ext cx="9189720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83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cxnSp>
        <p:nvCxnSpPr>
          <p:cNvPr id="6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7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6670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6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007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420624" y="6263642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6233"/>
            <a:ext cx="9189720" cy="4407409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 defTabSz="914400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0" name="DOCUMENT ID" hidden="1"/>
          <p:cNvSpPr txBox="1"/>
          <p:nvPr userDrawn="1"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1" name="Straight Connector 1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52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420624" y="6249809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420624" y="4411863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420624" y="4054229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3694180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4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0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6" name="Straight Connector 1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640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5157216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3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6" name="Straight Connector 1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421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672998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672998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357530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8" name="Straight Connector 1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08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5157216" y="4059936"/>
            <a:ext cx="443484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420623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20" name="DOCUMENT ID" hidden="1"/>
          <p:cNvSpPr txBox="1"/>
          <p:nvPr userDrawn="1"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981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157216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8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0" name="Straight Connector 1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29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8" name="Straight Connector 1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37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672998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672998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672998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357530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357530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357530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42062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42062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672998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672998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357530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357530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42062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42062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26" name="DOCUMENT ID" hidden="1"/>
          <p:cNvSpPr txBox="1"/>
          <p:nvPr userDrawn="1"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7" name="Straight Connector 2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57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CUMENT ID" hidden="1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7" name="Straight Connector 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5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19735" y="1362456"/>
            <a:ext cx="9189720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419735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9733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3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[printed: ____] [saved: ____] C:\ProgramData\PresXpress\PresXpress\PresPrint.potx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cxnSp>
        <p:nvCxnSpPr>
          <p:cNvPr id="65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Contact information</a:t>
            </a:r>
          </a:p>
        </p:txBody>
      </p:sp>
      <p:sp>
        <p:nvSpPr>
          <p:cNvPr id="7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6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646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20624" y="7059168"/>
            <a:ext cx="3575304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 dirty="0"/>
              <a:t>&lt;&lt;COVER PAGE DATE&gt;&gt;</a:t>
            </a:r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20624" y="4352544"/>
            <a:ext cx="4998747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Arial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GB" dirty="0"/>
              <a:t>&lt;&lt;Keyline: short headline&gt;&gt;</a:t>
            </a:r>
          </a:p>
        </p:txBody>
      </p:sp>
      <p:sp>
        <p:nvSpPr>
          <p:cNvPr id="8" name="SECURITY TEXT"/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7607808" y="742950"/>
            <a:ext cx="1993392" cy="184658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>
                <a:solidFill>
                  <a:prstClr val="black"/>
                </a:solidFill>
                <a:latin typeface="Arial"/>
              </a:rPr>
              <a:t>Public</a:t>
            </a:r>
          </a:p>
        </p:txBody>
      </p:sp>
      <p:sp>
        <p:nvSpPr>
          <p:cNvPr id="6" name="PRESENTATION INFOLINE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420624" y="3474720"/>
            <a:ext cx="8202168" cy="342900"/>
          </a:xfrm>
        </p:spPr>
        <p:txBody>
          <a:bodyPr/>
          <a:lstStyle>
            <a:lvl1pPr marL="0" marR="0" indent="0" algn="l" defTabSz="1005505" rtl="0" eaLnBrk="1" fontAlgn="auto" latinLnBrk="0" hangingPunct="1">
              <a:lnSpc>
                <a:spcPts val="2200"/>
              </a:lnSpc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itchFamily="18" charset="2"/>
              <a:buNone/>
              <a:tabLst/>
              <a:defRPr sz="1800">
                <a:latin typeface="Times New Roman"/>
              </a:defRPr>
            </a:lvl1pPr>
            <a:lvl2pPr marL="234950" indent="0">
              <a:buNone/>
              <a:defRPr/>
            </a:lvl2pPr>
            <a:lvl3pPr marL="457200" indent="0">
              <a:buNone/>
              <a:defRPr/>
            </a:lvl3pPr>
            <a:lvl4pPr marL="69215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1005505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lang="en-GB" altLang="zh-TW" sz="2000" kern="0" dirty="0">
                <a:latin typeface="UBSHeadline" panose="02040503080702040204" pitchFamily="18" charset="0"/>
              </a:rPr>
              <a:t>&lt;&lt;</a:t>
            </a:r>
            <a:r>
              <a:rPr lang="en-GB" altLang="zh-TW" sz="2000" kern="0" dirty="0" err="1">
                <a:latin typeface="UBSHeadline" panose="02040503080702040204" pitchFamily="18" charset="0"/>
              </a:rPr>
              <a:t>Infoline</a:t>
            </a:r>
            <a:r>
              <a:rPr lang="en-GB" altLang="zh-TW" sz="2000" kern="0" dirty="0">
                <a:latin typeface="UBSHeadline" panose="02040503080702040204" pitchFamily="18" charset="0"/>
              </a:rPr>
              <a:t>: presentation description&gt;&gt;</a:t>
            </a:r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422159" y="4599432"/>
            <a:ext cx="499978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en-GB" dirty="0"/>
              <a:t>&lt;&lt;Presenter function&gt;&gt;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566928"/>
            <a:ext cx="1108260" cy="4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00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19735" y="2432304"/>
            <a:ext cx="9189720" cy="103327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&lt;&lt;Divider title&gt;&gt;</a:t>
            </a:r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419735" y="2011680"/>
            <a:ext cx="9189720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MS PGothic"/>
              </a:defRPr>
            </a:lvl1pPr>
          </a:lstStyle>
          <a:p>
            <a:r>
              <a:rPr lang="en-GB" dirty="0"/>
              <a:t>Click to edit Section / Appendix number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56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19735" y="1362456"/>
            <a:ext cx="9189720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  <a:ea typeface="MS PGothic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419735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9733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GB" dirty="0"/>
              <a:t>Table of contents</a:t>
            </a:r>
          </a:p>
        </p:txBody>
      </p:sp>
      <p:sp>
        <p:nvSpPr>
          <p:cNvPr id="8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0" name="Straight Connector 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770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20624" y="1852246"/>
            <a:ext cx="9189720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61963" indent="-236538">
              <a:defRPr sz="1600">
                <a:latin typeface="Frutiger 55 Roman"/>
                <a:ea typeface="MS PGothic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9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746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cxnSp>
        <p:nvCxnSpPr>
          <p:cNvPr id="6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7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6670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6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402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420624" y="6263642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6233"/>
            <a:ext cx="9189720" cy="4407409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 defTabSz="914400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0" name="DOCUMENT ID" hidden="1"/>
          <p:cNvSpPr txBox="1"/>
          <p:nvPr userDrawn="1"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1" name="Straight Connector 1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379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420624" y="6249809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420624" y="4411863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420624" y="4054229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3694180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4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0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6" name="Straight Connector 1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174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5157216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3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6" name="Straight Connector 1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542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672998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672998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357530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8" name="Straight Connector 1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20624" y="1852246"/>
            <a:ext cx="9189720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1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[printed: ____] [saved: ____] C:\ProgramData\PresXpress\PresXpress\PresPrint.potx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5157216" y="4059936"/>
            <a:ext cx="443484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420623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20" name="DOCUMENT ID" hidden="1"/>
          <p:cNvSpPr txBox="1"/>
          <p:nvPr userDrawn="1"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182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157216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8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0" name="Straight Connector 1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325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8" name="Straight Connector 1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037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672998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672998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672998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357530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357530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357530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42062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42062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672998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672998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357530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357530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42062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42062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26" name="DOCUMENT ID" hidden="1"/>
          <p:cNvSpPr txBox="1"/>
          <p:nvPr userDrawn="1"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7" name="Straight Connector 2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093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CUMENT ID" hidden="1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7" name="Straight Connector 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989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cxnSp>
        <p:nvCxnSpPr>
          <p:cNvPr id="65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Contact information</a:t>
            </a:r>
          </a:p>
        </p:txBody>
      </p:sp>
      <p:sp>
        <p:nvSpPr>
          <p:cNvPr id="7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6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45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20624" y="7059168"/>
            <a:ext cx="3575304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 dirty="0"/>
              <a:t>&lt;&lt;COVER PAGE DATE&gt;&gt;</a:t>
            </a:r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20624" y="4352544"/>
            <a:ext cx="4998747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Arial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GB" dirty="0"/>
              <a:t>&lt;&lt;Keyline: short headline&gt;&gt;</a:t>
            </a:r>
          </a:p>
        </p:txBody>
      </p:sp>
      <p:sp>
        <p:nvSpPr>
          <p:cNvPr id="8" name="SECURITY TEXT"/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7607808" y="742950"/>
            <a:ext cx="1993392" cy="184658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>
                <a:solidFill>
                  <a:prstClr val="black"/>
                </a:solidFill>
                <a:latin typeface="Arial"/>
              </a:rPr>
              <a:t>Public</a:t>
            </a:r>
          </a:p>
        </p:txBody>
      </p:sp>
      <p:sp>
        <p:nvSpPr>
          <p:cNvPr id="6" name="PRESENTATION INFOLINE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420624" y="3474720"/>
            <a:ext cx="8202168" cy="342900"/>
          </a:xfrm>
        </p:spPr>
        <p:txBody>
          <a:bodyPr/>
          <a:lstStyle>
            <a:lvl1pPr marL="0" marR="0" indent="0" algn="l" defTabSz="1005505" rtl="0" eaLnBrk="1" fontAlgn="auto" latinLnBrk="0" hangingPunct="1">
              <a:lnSpc>
                <a:spcPts val="2200"/>
              </a:lnSpc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itchFamily="18" charset="2"/>
              <a:buNone/>
              <a:tabLst/>
              <a:defRPr sz="1800">
                <a:latin typeface="Times New Roman"/>
              </a:defRPr>
            </a:lvl1pPr>
            <a:lvl2pPr marL="234950" indent="0">
              <a:buNone/>
              <a:defRPr/>
            </a:lvl2pPr>
            <a:lvl3pPr marL="457200" indent="0">
              <a:buNone/>
              <a:defRPr/>
            </a:lvl3pPr>
            <a:lvl4pPr marL="69215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1005505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lang="en-GB" altLang="zh-TW" sz="2000" kern="0" dirty="0">
                <a:latin typeface="UBSHeadline" panose="02040503080702040204" pitchFamily="18" charset="0"/>
              </a:rPr>
              <a:t>&lt;&lt;</a:t>
            </a:r>
            <a:r>
              <a:rPr lang="en-GB" altLang="zh-TW" sz="2000" kern="0" dirty="0" err="1">
                <a:latin typeface="UBSHeadline" panose="02040503080702040204" pitchFamily="18" charset="0"/>
              </a:rPr>
              <a:t>Infoline</a:t>
            </a:r>
            <a:r>
              <a:rPr lang="en-GB" altLang="zh-TW" sz="2000" kern="0" dirty="0">
                <a:latin typeface="UBSHeadline" panose="02040503080702040204" pitchFamily="18" charset="0"/>
              </a:rPr>
              <a:t>: presentation description&gt;&gt;</a:t>
            </a:r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422159" y="4599432"/>
            <a:ext cx="499978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en-GB" dirty="0"/>
              <a:t>&lt;&lt;Presenter function&gt;&gt;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566928"/>
            <a:ext cx="1108260" cy="4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232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19735" y="2432304"/>
            <a:ext cx="9189720" cy="103327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&lt;&lt;Divider title&gt;&gt;</a:t>
            </a:r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419735" y="2011680"/>
            <a:ext cx="9189720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MS PGothic"/>
              </a:defRPr>
            </a:lvl1pPr>
          </a:lstStyle>
          <a:p>
            <a:r>
              <a:rPr lang="en-GB" dirty="0"/>
              <a:t>Click to edit Section / Appendix number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976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19735" y="1362456"/>
            <a:ext cx="9189720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  <a:ea typeface="MS PGothic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419735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9733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GB" dirty="0"/>
              <a:t>Table of contents</a:t>
            </a:r>
          </a:p>
        </p:txBody>
      </p:sp>
      <p:sp>
        <p:nvSpPr>
          <p:cNvPr id="8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0" name="Straight Connector 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717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20624" y="1852246"/>
            <a:ext cx="9189720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61963" indent="-236538">
              <a:defRPr sz="1600">
                <a:latin typeface="Frutiger 55 Roman"/>
                <a:ea typeface="MS PGothic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9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8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2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6670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[printed: ____] [saved: ____] C:\ProgramData\PresXpress\PresXpress\PresPrint.potx</a:t>
            </a: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cxnSp>
        <p:nvCxnSpPr>
          <p:cNvPr id="6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7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6670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6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603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420624" y="6263642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6233"/>
            <a:ext cx="9189720" cy="4407409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 defTabSz="914400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0" name="DOCUMENT ID" hidden="1"/>
          <p:cNvSpPr txBox="1"/>
          <p:nvPr userDrawn="1"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1" name="Straight Connector 1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906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420624" y="6249809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420624" y="4411863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420624" y="4054229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3694180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4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0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6" name="Straight Connector 1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1973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5157216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3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6" name="Straight Connector 1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496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672998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672998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357530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8" name="Straight Connector 1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574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5157216" y="4059936"/>
            <a:ext cx="443484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420623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20" name="DOCUMENT ID" hidden="1"/>
          <p:cNvSpPr txBox="1"/>
          <p:nvPr userDrawn="1"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22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157216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8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0" name="Straight Connector 1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492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8" name="Straight Connector 1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063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672998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672998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672998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357530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357530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357530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42062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42062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672998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672998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357530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357530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42062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42062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26" name="DOCUMENT ID" hidden="1"/>
          <p:cNvSpPr txBox="1"/>
          <p:nvPr userDrawn="1"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7" name="Straight Connector 2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930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CUMENT ID" hidden="1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7" name="Straight Connector 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2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420624" y="6263642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6233"/>
            <a:ext cx="9189720" cy="4407409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7" name="DOCUMENT ID" hidden="1"/>
          <p:cNvSpPr txBox="1"/>
          <p:nvPr userDrawn="1"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[printed: ____] [saved: ____] C:\ProgramData\PresXpress\PresXpress\PresPrint.potx</a:t>
            </a: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cxnSp>
        <p:nvCxnSpPr>
          <p:cNvPr id="65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Contact information</a:t>
            </a:r>
          </a:p>
        </p:txBody>
      </p:sp>
      <p:sp>
        <p:nvSpPr>
          <p:cNvPr id="7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6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6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420624" y="6249809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420624" y="4411863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420624" y="4054229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3694180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4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0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[printed: ____] [saved: ____] C:\ProgramData\PresXpress\PresXpress\PresPrint.potx</a:t>
            </a: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5157216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1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[printed: ____] [saved: ____] C:\ProgramData\PresXpress\PresXpress\PresPrint.potx</a:t>
            </a: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672998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672998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357530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4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[printed: ____] [saved: ____] C:\ProgramData\PresXpress\PresXpress\PresPrint.potx</a:t>
            </a:r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420624" y="1856232"/>
            <a:ext cx="9189720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  <p:sldLayoutId id="2147484195" r:id="rId12"/>
    <p:sldLayoutId id="2147484196" r:id="rId13"/>
    <p:sldLayoutId id="2147484197" r:id="rId14"/>
    <p:sldLayoutId id="214748419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420624" y="1856232"/>
            <a:ext cx="9189720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26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  <p:sldLayoutId id="2147484211" r:id="rId12"/>
    <p:sldLayoutId id="2147484212" r:id="rId13"/>
    <p:sldLayoutId id="2147484213" r:id="rId14"/>
    <p:sldLayoutId id="2147484214" r:id="rId15"/>
  </p:sldLayoutIdLst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420624" y="1856232"/>
            <a:ext cx="9189720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57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2" r:id="rId7"/>
    <p:sldLayoutId id="2147484223" r:id="rId8"/>
    <p:sldLayoutId id="2147484224" r:id="rId9"/>
    <p:sldLayoutId id="2147484225" r:id="rId10"/>
    <p:sldLayoutId id="2147484226" r:id="rId11"/>
    <p:sldLayoutId id="2147484227" r:id="rId12"/>
    <p:sldLayoutId id="2147484228" r:id="rId13"/>
    <p:sldLayoutId id="2147484229" r:id="rId14"/>
    <p:sldLayoutId id="2147484230" r:id="rId15"/>
  </p:sldLayoutIdLst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420624" y="1856232"/>
            <a:ext cx="9189720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971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39" r:id="rId8"/>
    <p:sldLayoutId id="2147484240" r:id="rId9"/>
    <p:sldLayoutId id="2147484241" r:id="rId10"/>
    <p:sldLayoutId id="2147484242" r:id="rId11"/>
    <p:sldLayoutId id="2147484243" r:id="rId12"/>
    <p:sldLayoutId id="2147484244" r:id="rId13"/>
    <p:sldLayoutId id="2147484245" r:id="rId14"/>
    <p:sldLayoutId id="2147484246" r:id="rId15"/>
  </p:sldLayoutIdLst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44.xml"/><Relationship Id="rId7" Type="http://schemas.openxmlformats.org/officeDocument/2006/relationships/slideLayout" Target="../slideLayouts/slideLayout16.xml"/><Relationship Id="rId2" Type="http://schemas.openxmlformats.org/officeDocument/2006/relationships/tags" Target="../tags/tag543.xml"/><Relationship Id="rId1" Type="http://schemas.openxmlformats.org/officeDocument/2006/relationships/tags" Target="../tags/tag542.xml"/><Relationship Id="rId6" Type="http://schemas.openxmlformats.org/officeDocument/2006/relationships/tags" Target="../tags/tag547.xml"/><Relationship Id="rId5" Type="http://schemas.openxmlformats.org/officeDocument/2006/relationships/tags" Target="../tags/tag546.xml"/><Relationship Id="rId4" Type="http://schemas.openxmlformats.org/officeDocument/2006/relationships/tags" Target="../tags/tag5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75.xml"/><Relationship Id="rId2" Type="http://schemas.openxmlformats.org/officeDocument/2006/relationships/tags" Target="../tags/tag574.xml"/><Relationship Id="rId1" Type="http://schemas.openxmlformats.org/officeDocument/2006/relationships/tags" Target="../tags/tag573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78.xml"/><Relationship Id="rId2" Type="http://schemas.openxmlformats.org/officeDocument/2006/relationships/tags" Target="../tags/tag577.xml"/><Relationship Id="rId1" Type="http://schemas.openxmlformats.org/officeDocument/2006/relationships/tags" Target="../tags/tag576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tags" Target="../tags/tag580.xml"/><Relationship Id="rId1" Type="http://schemas.openxmlformats.org/officeDocument/2006/relationships/tags" Target="../tags/tag579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83.xml"/><Relationship Id="rId2" Type="http://schemas.openxmlformats.org/officeDocument/2006/relationships/tags" Target="../tags/tag582.xml"/><Relationship Id="rId1" Type="http://schemas.openxmlformats.org/officeDocument/2006/relationships/tags" Target="../tags/tag581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86.xml"/><Relationship Id="rId2" Type="http://schemas.openxmlformats.org/officeDocument/2006/relationships/tags" Target="../tags/tag585.xml"/><Relationship Id="rId1" Type="http://schemas.openxmlformats.org/officeDocument/2006/relationships/tags" Target="../tags/tag584.xml"/><Relationship Id="rId4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89.xml"/><Relationship Id="rId7" Type="http://schemas.openxmlformats.org/officeDocument/2006/relationships/hyperlink" Target="mailto:dorota.kowalczyk@ubs.com" TargetMode="External"/><Relationship Id="rId2" Type="http://schemas.openxmlformats.org/officeDocument/2006/relationships/tags" Target="../tags/tag588.xml"/><Relationship Id="rId1" Type="http://schemas.openxmlformats.org/officeDocument/2006/relationships/tags" Target="../tags/tag587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59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tags" Target="../tags/tag550.xml"/><Relationship Id="rId7" Type="http://schemas.openxmlformats.org/officeDocument/2006/relationships/slide" Target="slide7.xml"/><Relationship Id="rId2" Type="http://schemas.openxmlformats.org/officeDocument/2006/relationships/tags" Target="../tags/tag549.xml"/><Relationship Id="rId1" Type="http://schemas.openxmlformats.org/officeDocument/2006/relationships/tags" Target="../tags/tag548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53.xml"/><Relationship Id="rId2" Type="http://schemas.openxmlformats.org/officeDocument/2006/relationships/tags" Target="../tags/tag552.xml"/><Relationship Id="rId1" Type="http://schemas.openxmlformats.org/officeDocument/2006/relationships/tags" Target="../tags/tag55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56.xml"/><Relationship Id="rId2" Type="http://schemas.openxmlformats.org/officeDocument/2006/relationships/tags" Target="../tags/tag555.xml"/><Relationship Id="rId1" Type="http://schemas.openxmlformats.org/officeDocument/2006/relationships/tags" Target="../tags/tag55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59.xml"/><Relationship Id="rId2" Type="http://schemas.openxmlformats.org/officeDocument/2006/relationships/tags" Target="../tags/tag558.xml"/><Relationship Id="rId1" Type="http://schemas.openxmlformats.org/officeDocument/2006/relationships/tags" Target="../tags/tag557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62.xml"/><Relationship Id="rId2" Type="http://schemas.openxmlformats.org/officeDocument/2006/relationships/tags" Target="../tags/tag561.xml"/><Relationship Id="rId1" Type="http://schemas.openxmlformats.org/officeDocument/2006/relationships/tags" Target="../tags/tag560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6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66.xml"/><Relationship Id="rId2" Type="http://schemas.openxmlformats.org/officeDocument/2006/relationships/tags" Target="../tags/tag565.xml"/><Relationship Id="rId1" Type="http://schemas.openxmlformats.org/officeDocument/2006/relationships/tags" Target="../tags/tag564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69.xml"/><Relationship Id="rId7" Type="http://schemas.openxmlformats.org/officeDocument/2006/relationships/image" Target="../media/image4.png"/><Relationship Id="rId2" Type="http://schemas.openxmlformats.org/officeDocument/2006/relationships/tags" Target="../tags/tag568.xml"/><Relationship Id="rId1" Type="http://schemas.openxmlformats.org/officeDocument/2006/relationships/tags" Target="../tags/tag567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72.xml"/><Relationship Id="rId2" Type="http://schemas.openxmlformats.org/officeDocument/2006/relationships/tags" Target="../tags/tag571.xml"/><Relationship Id="rId1" Type="http://schemas.openxmlformats.org/officeDocument/2006/relationships/tags" Target="../tags/tag570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Wrzesień, 2017</a:t>
            </a:r>
            <a:endParaRPr lang="en-US" dirty="0"/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Dorota Kowalczyk</a:t>
            </a:r>
          </a:p>
          <a:p>
            <a:endParaRPr lang="en-US" dirty="0"/>
          </a:p>
        </p:txBody>
      </p:sp>
      <p:sp>
        <p:nvSpPr>
          <p:cNvPr id="4" name="PRESENTATION TITLE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M</a:t>
            </a:r>
            <a:r>
              <a:rPr lang="en-US" dirty="0" err="1" smtClean="0"/>
              <a:t>odelowani</a:t>
            </a:r>
            <a:r>
              <a:rPr lang="pl-PL" dirty="0" smtClean="0"/>
              <a:t>e</a:t>
            </a:r>
            <a:r>
              <a:rPr lang="en-US" dirty="0" smtClean="0"/>
              <a:t> </a:t>
            </a:r>
            <a:r>
              <a:rPr lang="en-US" dirty="0" err="1"/>
              <a:t>ryzyka</a:t>
            </a:r>
            <a:r>
              <a:rPr lang="en-US" dirty="0"/>
              <a:t> </a:t>
            </a:r>
            <a:r>
              <a:rPr lang="en-US" dirty="0" err="1"/>
              <a:t>niespłacalności</a:t>
            </a:r>
            <a:r>
              <a:rPr lang="en-US" dirty="0"/>
              <a:t> </a:t>
            </a:r>
          </a:p>
        </p:txBody>
      </p:sp>
      <p:sp>
        <p:nvSpPr>
          <p:cNvPr id="5" name="PRESENTATION INFOLINE"/>
          <p:cNvSpPr>
            <a:spLocks noGrp="1"/>
          </p:cNvSpPr>
          <p:nvPr>
            <p:ph type="body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z="2000" dirty="0" err="1">
                <a:latin typeface="+mj-lt"/>
              </a:rPr>
              <a:t>Zastosowanie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analizy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szeregów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czasowych</a:t>
            </a:r>
            <a:endParaRPr lang="en-US" sz="2000" dirty="0">
              <a:latin typeface="+mj-lt"/>
            </a:endParaRPr>
          </a:p>
        </p:txBody>
      </p:sp>
      <p:sp>
        <p:nvSpPr>
          <p:cNvPr id="6" name="PRESENTATION PRESENTER FUNCTION"/>
          <p:cNvSpPr>
            <a:spLocks noGrp="1"/>
          </p:cNvSpPr>
          <p:nvPr>
            <p:ph type="body" sz="quarter" idx="10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dirty="0"/>
              <a:t>Risk Modelling &amp; Analytics Specialist</a:t>
            </a:r>
          </a:p>
          <a:p>
            <a:endParaRPr lang="en-US" dirty="0"/>
          </a:p>
        </p:txBody>
      </p:sp>
      <p:pic>
        <p:nvPicPr>
          <p:cNvPr id="7" name="KEYS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30" y="4343400"/>
            <a:ext cx="2788926" cy="30236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8156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l-PL" dirty="0"/>
              <a:t>Analiza szeregów czasowych w </a:t>
            </a:r>
            <a:r>
              <a:rPr lang="pl-PL" dirty="0" smtClean="0"/>
              <a:t>R</a:t>
            </a:r>
            <a:endParaRPr lang="pl-PL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545" y="1395095"/>
            <a:ext cx="7329878" cy="538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6607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l-PL" dirty="0"/>
              <a:t>Analiza szeregów czasowych w </a:t>
            </a:r>
            <a:r>
              <a:rPr lang="pl-PL" dirty="0" smtClean="0"/>
              <a:t>R</a:t>
            </a:r>
            <a:endParaRPr lang="pl-PL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054950"/>
              </p:ext>
            </p:extLst>
          </p:nvPr>
        </p:nvGraphicFramePr>
        <p:xfrm>
          <a:off x="422276" y="1498603"/>
          <a:ext cx="7458407" cy="2563809"/>
        </p:xfrm>
        <a:graphic>
          <a:graphicData uri="http://schemas.openxmlformats.org/drawingml/2006/table">
            <a:tbl>
              <a:tblPr/>
              <a:tblGrid>
                <a:gridCol w="1374209"/>
                <a:gridCol w="676022"/>
                <a:gridCol w="676022"/>
                <a:gridCol w="676022"/>
                <a:gridCol w="676022"/>
                <a:gridCol w="676022"/>
                <a:gridCol w="676022"/>
                <a:gridCol w="676022"/>
                <a:gridCol w="676022"/>
                <a:gridCol w="676022"/>
              </a:tblGrid>
              <a:tr h="244283">
                <a:tc rowSpan="2">
                  <a:txBody>
                    <a:bodyPr/>
                    <a:lstStyle/>
                    <a:p>
                      <a:pPr algn="ctr" fontAlgn="t"/>
                      <a:r>
                        <a:rPr lang="pl-PL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ADF Test </a:t>
                      </a:r>
                    </a:p>
                    <a:p>
                      <a:pPr algn="ctr" fontAlgn="t"/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Variable</a:t>
                      </a:r>
                      <a:endParaRPr lang="pl-PL" sz="1050" b="1" i="0" u="none" strike="noStrike" dirty="0" smtClean="0">
                        <a:solidFill>
                          <a:srgbClr val="000000"/>
                        </a:solidFill>
                        <a:effectLst/>
                        <a:latin typeface="Frutiger 45 Light"/>
                      </a:endParaRPr>
                    </a:p>
                    <a:p>
                      <a:pPr algn="ctr" fontAlgn="t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Frutiger 45 Ligh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Test Statistic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Critical Values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Stationary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36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None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Drift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Trend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None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Drift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Trend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None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Drift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Trend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2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Level_Default Index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-1.26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-1.95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-2.93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-3.50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2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Level_HPI QoQ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-1.78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-1.80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-2.66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-1.95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-2.93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-3.50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2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Level_HPI YoY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-2.14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-2.15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-3.46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-1.95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-2.93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-3.50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2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Level_UR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-0.65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-1.62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-3.48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-1.95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-2.93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-3.50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2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Diff_Default Index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-3.25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-3.29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-1.95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-2.93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2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Diff_HPI QoQ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-5.78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-5.81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-1.95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-2.93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2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Diff_HPI YoY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-3.28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-3.38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-1.95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-2.93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Diff_UR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Frutiger 45 Ligh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-1.75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-1.73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-1.95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-2.93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978923"/>
              </p:ext>
            </p:extLst>
          </p:nvPr>
        </p:nvGraphicFramePr>
        <p:xfrm>
          <a:off x="420624" y="4428959"/>
          <a:ext cx="5258283" cy="2181389"/>
        </p:xfrm>
        <a:graphic>
          <a:graphicData uri="http://schemas.openxmlformats.org/drawingml/2006/table">
            <a:tbl>
              <a:tblPr/>
              <a:tblGrid>
                <a:gridCol w="1309291"/>
                <a:gridCol w="644087"/>
                <a:gridCol w="644087"/>
                <a:gridCol w="644087"/>
                <a:gridCol w="728557"/>
                <a:gridCol w="644087"/>
                <a:gridCol w="644087"/>
              </a:tblGrid>
              <a:tr h="2171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KPSS</a:t>
                      </a:r>
                      <a:r>
                        <a:rPr lang="pl-PL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Test</a:t>
                      </a:r>
                    </a:p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Variable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Frutiger 45 Ligh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Test Statistic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Critical Value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Stationary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71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Drift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Trend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Drift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Trend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Drift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Trend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Level_Default Index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     0.93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     0.10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     0.46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       0.15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NO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YES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Diff_Default Index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     0.24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     0.46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YES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Level_HPI QoQ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     0.25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     0.15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     0.46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       0.15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YES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YES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Diff_HPI QoQ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     0.10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     0.46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YES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Level_HPI YoY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     0.24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     0.21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     0.46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       0.15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YES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NO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Diff_HPI YoY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     0.52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     0.46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NO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Level_UR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     0.31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     0.10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     0.46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       0.15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YES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YES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Diff_UR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     0.11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     0.46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 YES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Frutiger 45 Ligh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45744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pl-PL">
                <a:solidFill>
                  <a:srgbClr val="000000"/>
                </a:solidFill>
              </a:rPr>
              <a:t>Analiza szeregów czasowych w R</a:t>
            </a:r>
            <a:endParaRPr lang="pl-PL" dirty="0">
              <a:solidFill>
                <a:srgbClr val="000000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" y="1498600"/>
            <a:ext cx="9186863" cy="537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349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l-PL" dirty="0"/>
              <a:t>Analiza szeregów czasowych w </a:t>
            </a:r>
            <a:r>
              <a:rPr lang="pl-PL" dirty="0" smtClean="0"/>
              <a:t>R</a:t>
            </a:r>
            <a:endParaRPr lang="pl-PL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522" y="1653672"/>
            <a:ext cx="6575924" cy="5106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5859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en-US" dirty="0"/>
              <a:t>B. Pfaff, Analysis of Integrated and </a:t>
            </a:r>
            <a:r>
              <a:rPr lang="en-US" dirty="0" err="1"/>
              <a:t>Cointegrated</a:t>
            </a:r>
            <a:r>
              <a:rPr lang="en-US" dirty="0"/>
              <a:t> Time Series with R, 2nd Edition, Springer-</a:t>
            </a:r>
            <a:r>
              <a:rPr lang="en-US" dirty="0" err="1"/>
              <a:t>Verlag</a:t>
            </a:r>
            <a:r>
              <a:rPr lang="en-US" dirty="0"/>
              <a:t> , 2008.</a:t>
            </a:r>
          </a:p>
          <a:p>
            <a:r>
              <a:rPr lang="en-US" dirty="0"/>
              <a:t>W. Enders, Applied Econometric Time Series, 4th Edition, Wiley, 2015. </a:t>
            </a:r>
          </a:p>
          <a:p>
            <a:r>
              <a:rPr lang="en-US" dirty="0"/>
              <a:t>R. </a:t>
            </a:r>
            <a:r>
              <a:rPr lang="en-US" dirty="0" err="1"/>
              <a:t>Tsay</a:t>
            </a:r>
            <a:r>
              <a:rPr lang="en-US" dirty="0"/>
              <a:t>, Analysis of Financial Time Series, 2nd Edition, Wiley, 2005.</a:t>
            </a:r>
          </a:p>
          <a:p>
            <a:r>
              <a:rPr lang="en-US" dirty="0" err="1"/>
              <a:t>Materiały</a:t>
            </a:r>
            <a:r>
              <a:rPr lang="en-US" dirty="0"/>
              <a:t> dot. </a:t>
            </a:r>
            <a:r>
              <a:rPr lang="en-US" dirty="0" err="1"/>
              <a:t>analizy</a:t>
            </a:r>
            <a:r>
              <a:rPr lang="en-US" dirty="0"/>
              <a:t> </a:t>
            </a:r>
            <a:r>
              <a:rPr lang="en-US" dirty="0" err="1"/>
              <a:t>wymogów</a:t>
            </a:r>
            <a:r>
              <a:rPr lang="en-US" dirty="0"/>
              <a:t> </a:t>
            </a:r>
            <a:r>
              <a:rPr lang="en-US" dirty="0" err="1"/>
              <a:t>kapitałowych</a:t>
            </a:r>
            <a:r>
              <a:rPr lang="en-US" dirty="0"/>
              <a:t> w </a:t>
            </a:r>
            <a:r>
              <a:rPr lang="en-US" dirty="0" err="1"/>
              <a:t>kontekście</a:t>
            </a:r>
            <a:r>
              <a:rPr lang="en-US" dirty="0"/>
              <a:t> </a:t>
            </a:r>
            <a:r>
              <a:rPr lang="en-US" dirty="0" err="1"/>
              <a:t>testów</a:t>
            </a:r>
            <a:r>
              <a:rPr lang="en-US" dirty="0"/>
              <a:t> </a:t>
            </a:r>
            <a:r>
              <a:rPr lang="en-US" dirty="0" err="1"/>
              <a:t>stresu</a:t>
            </a:r>
            <a:r>
              <a:rPr lang="en-US" dirty="0"/>
              <a:t> (CCAR) w </a:t>
            </a:r>
            <a:r>
              <a:rPr lang="en-US" dirty="0" err="1"/>
              <a:t>amerykańskim</a:t>
            </a:r>
            <a:r>
              <a:rPr lang="en-US" dirty="0"/>
              <a:t> </a:t>
            </a:r>
            <a:r>
              <a:rPr lang="en-US" dirty="0" err="1"/>
              <a:t>systemie</a:t>
            </a:r>
            <a:r>
              <a:rPr lang="en-US" dirty="0"/>
              <a:t> </a:t>
            </a:r>
            <a:r>
              <a:rPr lang="en-US" dirty="0" err="1"/>
              <a:t>bankowym</a:t>
            </a:r>
            <a:r>
              <a:rPr lang="en-US" dirty="0"/>
              <a:t> </a:t>
            </a:r>
            <a:r>
              <a:rPr lang="en-US" dirty="0" err="1"/>
              <a:t>dostepne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stronie</a:t>
            </a:r>
            <a:r>
              <a:rPr lang="en-US" dirty="0"/>
              <a:t> www.federalreserve.gov/supervisionreg/ccar.htm 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stronach</a:t>
            </a:r>
            <a:r>
              <a:rPr lang="en-US" dirty="0"/>
              <a:t> </a:t>
            </a:r>
            <a:r>
              <a:rPr lang="en-US" dirty="0" err="1"/>
              <a:t>powiązanych</a:t>
            </a:r>
            <a:r>
              <a:rPr lang="en-US" dirty="0"/>
              <a:t> </a:t>
            </a:r>
          </a:p>
          <a:p>
            <a:r>
              <a:rPr lang="en-US" dirty="0"/>
              <a:t>P. </a:t>
            </a:r>
            <a:r>
              <a:rPr lang="en-US" dirty="0" err="1"/>
              <a:t>Jorion</a:t>
            </a:r>
            <a:r>
              <a:rPr lang="en-US" dirty="0"/>
              <a:t>, Financial Risk Manager Handbook, 5th Edition, Wiley Finance, 2009.</a:t>
            </a:r>
          </a:p>
          <a:p>
            <a:r>
              <a:rPr lang="en-US" dirty="0"/>
              <a:t>M. </a:t>
            </a:r>
            <a:r>
              <a:rPr lang="en-US" dirty="0" err="1"/>
              <a:t>Borsuk</a:t>
            </a:r>
            <a:r>
              <a:rPr lang="en-US" dirty="0"/>
              <a:t>, K. </a:t>
            </a:r>
            <a:r>
              <a:rPr lang="en-US" dirty="0" err="1"/>
              <a:t>Klupa</a:t>
            </a:r>
            <a:r>
              <a:rPr lang="en-US" dirty="0"/>
              <a:t>, Testy </a:t>
            </a:r>
            <a:r>
              <a:rPr lang="en-US" dirty="0" err="1"/>
              <a:t>warunków</a:t>
            </a:r>
            <a:r>
              <a:rPr lang="en-US" dirty="0"/>
              <a:t> </a:t>
            </a:r>
            <a:r>
              <a:rPr lang="en-US" dirty="0" err="1"/>
              <a:t>skrajnych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pomiaru</a:t>
            </a:r>
            <a:r>
              <a:rPr lang="en-US" dirty="0"/>
              <a:t> </a:t>
            </a:r>
            <a:r>
              <a:rPr lang="en-US" dirty="0" err="1"/>
              <a:t>ryzyka</a:t>
            </a:r>
            <a:r>
              <a:rPr lang="en-US" dirty="0"/>
              <a:t> </a:t>
            </a:r>
            <a:r>
              <a:rPr lang="en-US" dirty="0" err="1"/>
              <a:t>banków</a:t>
            </a:r>
            <a:r>
              <a:rPr lang="en-US" dirty="0"/>
              <a:t>, </a:t>
            </a:r>
            <a:r>
              <a:rPr lang="en-US" dirty="0" err="1"/>
              <a:t>Bezpieczny</a:t>
            </a:r>
            <a:r>
              <a:rPr lang="en-US" dirty="0"/>
              <a:t> Bank </a:t>
            </a:r>
            <a:r>
              <a:rPr lang="en-US" dirty="0" err="1"/>
              <a:t>nr</a:t>
            </a:r>
            <a:r>
              <a:rPr lang="en-US" dirty="0"/>
              <a:t>. 3(64)/2016, 2016.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Literatura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748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/>
              <a:t>I</a:t>
            </a:r>
            <a:r>
              <a:rPr lang="en-US" dirty="0" err="1" smtClean="0"/>
              <a:t>nforma</a:t>
            </a:r>
            <a:r>
              <a:rPr lang="pl-PL" dirty="0" smtClean="0"/>
              <a:t>cje kontaktowe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39760892"/>
              </p:ext>
            </p:extLst>
          </p:nvPr>
        </p:nvGraphicFramePr>
        <p:xfrm>
          <a:off x="420624" y="5105400"/>
          <a:ext cx="8696325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8775"/>
                <a:gridCol w="2898775"/>
                <a:gridCol w="2898775"/>
              </a:tblGrid>
              <a:tr h="112395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00" b="0" i="0" u="none" baseline="0" dirty="0" smtClean="0">
                          <a:latin typeface="+mn-lt"/>
                        </a:rPr>
                        <a:t>Dorota Kowalczyk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00" b="0" i="0" u="none" baseline="0" dirty="0" smtClean="0">
                          <a:latin typeface="+mn-lt"/>
                        </a:rPr>
                        <a:t>Risk Modelling &amp; Analytics Specialist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pl-PL" sz="1000" b="0" i="0" u="none" baseline="0" dirty="0" smtClean="0">
                          <a:latin typeface="Frutiger 55 Roman"/>
                          <a:hlinkClick r:id="rId7"/>
                        </a:rPr>
                        <a:t>dorota</a:t>
                      </a:r>
                      <a:r>
                        <a:rPr kumimoji="0" lang="en-US" sz="1000" b="0" i="0" u="none" baseline="0" dirty="0" smtClean="0">
                          <a:latin typeface="Frutiger 55 Roman"/>
                          <a:hlinkClick r:id="rId7"/>
                        </a:rPr>
                        <a:t>.</a:t>
                      </a:r>
                      <a:r>
                        <a:rPr kumimoji="0" lang="pl-PL" sz="1000" b="0" i="0" u="none" baseline="0" dirty="0" smtClean="0">
                          <a:latin typeface="Frutiger 55 Roman"/>
                          <a:hlinkClick r:id="rId7"/>
                        </a:rPr>
                        <a:t>kowalczyk</a:t>
                      </a:r>
                      <a:r>
                        <a:rPr kumimoji="0" lang="en-US" sz="1000" b="0" i="0" u="none" baseline="0" dirty="0" smtClean="0">
                          <a:latin typeface="Frutiger 55 Roman"/>
                          <a:hlinkClick r:id="rId7"/>
                        </a:rPr>
                        <a:t>@ubs.com</a:t>
                      </a:r>
                      <a:r>
                        <a:rPr kumimoji="0" lang="pl-PL" sz="1000" b="0" i="0" u="none" baseline="0" dirty="0" smtClean="0">
                          <a:latin typeface="Frutiger 55 Roman"/>
                        </a:rPr>
                        <a:t> </a:t>
                      </a:r>
                      <a:endParaRPr kumimoji="0" lang="en-US" sz="1000" b="0" i="0" u="none" baseline="0" dirty="0">
                        <a:latin typeface="Frutiger 55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000" b="0" i="0" u="none" baseline="0" dirty="0">
                        <a:latin typeface="Frutiger 55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000" b="0" i="0" u="none" baseline="0" dirty="0">
                        <a:latin typeface="Frutiger 55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CONTACT INFORMATION ADDRESS"/>
          <p:cNvSpPr txBox="1"/>
          <p:nvPr>
            <p:custDataLst>
              <p:tags r:id="rId4"/>
            </p:custDataLst>
          </p:nvPr>
        </p:nvSpPr>
        <p:spPr>
          <a:xfrm>
            <a:off x="420624" y="5359256"/>
            <a:ext cx="8613775" cy="1301895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endParaRPr lang="en-US" sz="1000" b="1" dirty="0" smtClean="0"/>
          </a:p>
          <a:p>
            <a:pPr>
              <a:spcBef>
                <a:spcPct val="0"/>
              </a:spcBef>
            </a:pPr>
            <a:endParaRPr lang="en-US" sz="1000" dirty="0" smtClean="0"/>
          </a:p>
          <a:p>
            <a:pPr>
              <a:spcBef>
                <a:spcPct val="280000"/>
              </a:spcBef>
            </a:pPr>
            <a:r>
              <a:rPr lang="en-US" sz="1000" dirty="0" smtClean="0"/>
              <a:t>www.ubs.com</a:t>
            </a:r>
          </a:p>
          <a:p>
            <a:pPr>
              <a:spcBef>
                <a:spcPct val="280000"/>
              </a:spcBef>
            </a:pPr>
            <a:endParaRPr lang="en-US" sz="7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504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OC 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Agenda</a:t>
            </a:r>
            <a:endParaRPr lang="en-US" dirty="0"/>
          </a:p>
        </p:txBody>
      </p:sp>
      <p:sp>
        <p:nvSpPr>
          <p:cNvPr id="4" name="TOC BODY"/>
          <p:cNvSpPr/>
          <p:nvPr>
            <p:custDataLst>
              <p:tags r:id="rId3"/>
            </p:custDataLst>
          </p:nvPr>
        </p:nvSpPr>
        <p:spPr>
          <a:xfrm>
            <a:off x="419735" y="1362456"/>
            <a:ext cx="9189720" cy="1415772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rgbClr val="7B7D8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450023" indent="-1450023" eaLnBrk="1" fontAlgn="auto" hangingPunct="1">
              <a:spcBef>
                <a:spcPct val="650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pl-PL" sz="1600" dirty="0" smtClean="0">
                <a:solidFill>
                  <a:srgbClr val="000000"/>
                </a:solidFill>
                <a:latin typeface="Frutiger 55 Roman"/>
              </a:rPr>
              <a:t>Sekcja 1	</a:t>
            </a:r>
            <a:r>
              <a:rPr lang="pl-PL" sz="1600" b="1" dirty="0" smtClean="0">
                <a:solidFill>
                  <a:srgbClr val="000000"/>
                </a:solidFill>
                <a:latin typeface="Frutiger 55 Roman"/>
              </a:rPr>
              <a:t>Prognozowanie strat kredytowych w testach stresu</a:t>
            </a:r>
            <a:r>
              <a:rPr lang="pl-PL" sz="1600" u="sng" dirty="0" smtClean="0">
                <a:solidFill>
                  <a:srgbClr val="7B7D80"/>
                </a:solidFill>
                <a:latin typeface="Frutiger 55 Roman"/>
              </a:rPr>
              <a:t>	</a:t>
            </a:r>
            <a:r>
              <a:rPr kumimoji="0" lang="pl-PL" sz="16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utiger 55 Roman"/>
                <a:hlinkClick r:id="rId5" action="ppaction://hlinksldjump"/>
              </a:rPr>
              <a:t>2</a:t>
            </a:r>
          </a:p>
          <a:p>
            <a:pPr marL="1450023" indent="-1450023" eaLnBrk="1" fontAlgn="auto" hangingPunct="1">
              <a:spcBef>
                <a:spcPts val="4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pl-PL" sz="1600" dirty="0" smtClean="0">
                <a:solidFill>
                  <a:srgbClr val="000000"/>
                </a:solidFill>
                <a:latin typeface="Frutiger 55 Roman"/>
              </a:rPr>
              <a:t>Sekcja 2	</a:t>
            </a:r>
            <a:r>
              <a:rPr lang="pl-PL" sz="1600" b="1" dirty="0" smtClean="0">
                <a:solidFill>
                  <a:srgbClr val="000000"/>
                </a:solidFill>
                <a:latin typeface="Frutiger 55 Roman"/>
              </a:rPr>
              <a:t>Wybrane elementy analizy szeregów czasowych</a:t>
            </a:r>
            <a:r>
              <a:rPr lang="pl-PL" sz="1600" u="sng" dirty="0" smtClean="0">
                <a:solidFill>
                  <a:srgbClr val="7B7D80"/>
                </a:solidFill>
                <a:latin typeface="Frutiger 55 Roman"/>
              </a:rPr>
              <a:t>	</a:t>
            </a:r>
            <a:r>
              <a:rPr kumimoji="0" lang="pl-PL" sz="16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utiger 55 Roman"/>
                <a:hlinkClick r:id="rId6" action="ppaction://hlinksldjump"/>
              </a:rPr>
              <a:t>4</a:t>
            </a:r>
          </a:p>
          <a:p>
            <a:pPr marL="1450023" indent="-1450023" eaLnBrk="1" fontAlgn="auto" hangingPunct="1">
              <a:spcBef>
                <a:spcPts val="4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pl-PL" sz="1600" dirty="0" smtClean="0">
                <a:solidFill>
                  <a:srgbClr val="000000"/>
                </a:solidFill>
                <a:latin typeface="Frutiger 55 Roman"/>
              </a:rPr>
              <a:t>Sekcja 3	</a:t>
            </a:r>
            <a:r>
              <a:rPr lang="pl-PL" sz="1600" b="1" dirty="0" smtClean="0">
                <a:solidFill>
                  <a:srgbClr val="000000"/>
                </a:solidFill>
                <a:latin typeface="Frutiger 55 Roman"/>
              </a:rPr>
              <a:t>Charakterystyka hipotetycznego portfela</a:t>
            </a:r>
            <a:r>
              <a:rPr lang="pl-PL" sz="1600" u="sng" dirty="0" smtClean="0">
                <a:solidFill>
                  <a:srgbClr val="7B7D80"/>
                </a:solidFill>
                <a:latin typeface="Frutiger 55 Roman"/>
              </a:rPr>
              <a:t>	</a:t>
            </a:r>
            <a:r>
              <a:rPr kumimoji="0" lang="pl-PL" sz="16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utiger 55 Roman"/>
                <a:hlinkClick r:id="rId7" action="ppaction://hlinksldjump"/>
              </a:rPr>
              <a:t>6</a:t>
            </a:r>
          </a:p>
          <a:p>
            <a:pPr marL="1450023" indent="-1450023" eaLnBrk="1" fontAlgn="auto" hangingPunct="1">
              <a:spcBef>
                <a:spcPts val="4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pl-PL" sz="1600" dirty="0" smtClean="0">
                <a:solidFill>
                  <a:srgbClr val="000000"/>
                </a:solidFill>
                <a:latin typeface="Frutiger 55 Roman"/>
              </a:rPr>
              <a:t>Sekcja 4	</a:t>
            </a:r>
            <a:r>
              <a:rPr lang="pl-PL" sz="1600" b="1" dirty="0" smtClean="0">
                <a:solidFill>
                  <a:srgbClr val="000000"/>
                </a:solidFill>
                <a:latin typeface="Frutiger 55 Roman"/>
              </a:rPr>
              <a:t>Analiza szeregów czasowych w R</a:t>
            </a:r>
            <a:r>
              <a:rPr lang="pl-PL" sz="1600" u="sng" dirty="0" smtClean="0">
                <a:solidFill>
                  <a:srgbClr val="7B7D80"/>
                </a:solidFill>
                <a:latin typeface="Frutiger 55 Roman"/>
              </a:rPr>
              <a:t>	</a:t>
            </a:r>
            <a:r>
              <a:rPr kumimoji="0" lang="pl-PL" sz="16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utiger 55 Roman"/>
                <a:hlinkClick r:id="rId8" action="ppaction://hlinksldjump"/>
              </a:rPr>
              <a:t>8</a:t>
            </a:r>
          </a:p>
          <a:p>
            <a:pPr marL="1450023" marR="0" indent="-145002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9180576" algn="r"/>
              </a:tabLst>
              <a:defRPr/>
            </a:pPr>
            <a:endParaRPr lang="en-US" dirty="0" smtClean="0">
              <a:solidFill>
                <a:srgbClr val="000000"/>
              </a:solidFill>
              <a:latin typeface="Frutiger 55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826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Prognozowanie strat kredytowych w testach stresu</a:t>
            </a:r>
            <a:endParaRPr lang="en-US" dirty="0"/>
          </a:p>
        </p:txBody>
      </p:sp>
      <p:sp>
        <p:nvSpPr>
          <p:cNvPr id="17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Se</a:t>
            </a:r>
            <a:r>
              <a:rPr lang="pl-PL" dirty="0" smtClean="0"/>
              <a:t>kcja</a:t>
            </a:r>
            <a:r>
              <a:rPr lang="en-US" dirty="0" smtClean="0"/>
              <a:t> 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39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Test stresu:</a:t>
            </a:r>
          </a:p>
          <a:p>
            <a:pPr lvl="1"/>
            <a:r>
              <a:rPr lang="pl-PL" dirty="0" smtClean="0"/>
              <a:t>technika </a:t>
            </a:r>
            <a:r>
              <a:rPr lang="pl-PL" dirty="0"/>
              <a:t>pomiaru wrażliwości portfela, instytucji finansowej lub całego systemu finansowego </a:t>
            </a:r>
            <a:r>
              <a:rPr lang="pl-PL" dirty="0" smtClean="0"/>
              <a:t>na </a:t>
            </a:r>
            <a:r>
              <a:rPr lang="pl-PL" dirty="0"/>
              <a:t>zmiany w otoczeniu rynkowym i makroekonomicznym</a:t>
            </a:r>
          </a:p>
          <a:p>
            <a:pPr lvl="1"/>
            <a:r>
              <a:rPr lang="pl-PL" dirty="0"/>
              <a:t>w bankach </a:t>
            </a:r>
            <a:r>
              <a:rPr lang="pl-PL" dirty="0" smtClean="0"/>
              <a:t>jest to </a:t>
            </a:r>
            <a:r>
              <a:rPr lang="pl-PL" dirty="0"/>
              <a:t>narzędzie o potencjalnie szerokim spektrum zastosowania w zarządzaniu ryzykiem </a:t>
            </a:r>
          </a:p>
          <a:p>
            <a:pPr lvl="1"/>
            <a:r>
              <a:rPr lang="pl-PL" dirty="0" smtClean="0"/>
              <a:t>narzędzie wykorzystywane </a:t>
            </a:r>
            <a:r>
              <a:rPr lang="pl-PL" dirty="0"/>
              <a:t>przez banki centralne, organy nadzoru finansowego i agencje międzynarodowe do identyfikacji potencjalnych słabości i narastających ryzyk w sektorze finansowym </a:t>
            </a:r>
          </a:p>
          <a:p>
            <a:r>
              <a:rPr lang="pl-PL" dirty="0" smtClean="0"/>
              <a:t>Ryzyko kredytowe – niebezpieczeństwo</a:t>
            </a:r>
            <a:r>
              <a:rPr lang="pl-PL" dirty="0"/>
              <a:t>, iż strona transakcji (kredytobiorca) nie wywiąże się ze zobowiązań zawartych w umowie narażając drugą stronę (kredytodawcę) na straty , np. brak spłaty </a:t>
            </a:r>
            <a:r>
              <a:rPr lang="pl-PL" dirty="0" smtClean="0"/>
              <a:t>kredytu*</a:t>
            </a:r>
            <a:endParaRPr lang="pl-PL" dirty="0"/>
          </a:p>
          <a:p>
            <a:pPr marL="0" indent="0">
              <a:buNone/>
            </a:pPr>
            <a:r>
              <a:rPr lang="pl-PL" dirty="0" smtClean="0"/>
              <a:t>Elementem </a:t>
            </a:r>
            <a:r>
              <a:rPr lang="pl-PL" dirty="0"/>
              <a:t>prognozowania prawdopodobieństwa niewypłacalności (ang. probability of default, PD) w ramach testów stresu jest sprawdzenie wrażliwości PD na  zmiany w otoczeniu rynkowym i makroekonomicznym</a:t>
            </a:r>
          </a:p>
          <a:p>
            <a:pPr marL="0" indent="0">
              <a:buNone/>
            </a:pPr>
            <a:endParaRPr lang="pl-PL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l-PL" sz="1000" dirty="0" smtClean="0">
                <a:latin typeface="+mn-lt"/>
                <a:cs typeface="Arial" panose="020B0604020202020204" pitchFamily="34" charset="0"/>
              </a:rPr>
              <a:t>*Źródło: </a:t>
            </a:r>
            <a:r>
              <a:rPr lang="en-US" sz="1000" dirty="0" smtClean="0">
                <a:latin typeface="+mn-lt"/>
                <a:cs typeface="Arial" panose="020B0604020202020204" pitchFamily="34" charset="0"/>
              </a:rPr>
              <a:t>www.nbportal.pl/slownik/pozycje-slownika/ryzyko-kredytowe</a:t>
            </a:r>
            <a:endParaRPr lang="en-US" sz="1000" dirty="0">
              <a:latin typeface="+mn-lt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l-PL" dirty="0"/>
              <a:t>Prognozowanie strat kredytowych w testach </a:t>
            </a:r>
            <a:r>
              <a:rPr lang="pl-PL" dirty="0" smtClean="0"/>
              <a:t>stresu</a:t>
            </a:r>
            <a:endParaRPr lang="en-US" dirty="0"/>
          </a:p>
        </p:txBody>
      </p:sp>
      <p:sp>
        <p:nvSpPr>
          <p:cNvPr id="2" name="TextBox 1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 smtClean="0">
                <a:solidFill>
                  <a:srgbClr val="464749"/>
                </a:solidFill>
                <a:latin typeface="UBSHeadline"/>
              </a:rPr>
              <a:t>Wprowadzenie i charakterystyka</a:t>
            </a:r>
            <a:endParaRPr lang="en-US" sz="2000" kern="0" dirty="0">
              <a:solidFill>
                <a:srgbClr val="464749"/>
              </a:solidFill>
              <a:latin typeface="UBSHeadline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4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smtClean="0"/>
              <a:t>Wybrane elementy analizy szeregów czasowych</a:t>
            </a:r>
            <a:endParaRPr lang="en-US"/>
          </a:p>
        </p:txBody>
      </p:sp>
      <p:sp>
        <p:nvSpPr>
          <p:cNvPr id="12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Se</a:t>
            </a:r>
            <a:r>
              <a:rPr lang="pl-PL" dirty="0" smtClean="0"/>
              <a:t>kcja</a:t>
            </a:r>
            <a:r>
              <a:rPr lang="en-US" dirty="0" smtClean="0"/>
              <a:t> 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259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en-US" dirty="0" err="1"/>
              <a:t>definicja</a:t>
            </a:r>
            <a:r>
              <a:rPr lang="en-US" dirty="0"/>
              <a:t> </a:t>
            </a:r>
            <a:r>
              <a:rPr lang="en-US" dirty="0" err="1"/>
              <a:t>szeregów</a:t>
            </a:r>
            <a:r>
              <a:rPr lang="en-US" dirty="0"/>
              <a:t> </a:t>
            </a:r>
            <a:r>
              <a:rPr lang="en-US" dirty="0" err="1"/>
              <a:t>czasowych</a:t>
            </a:r>
            <a:endParaRPr lang="en-US" dirty="0"/>
          </a:p>
          <a:p>
            <a:r>
              <a:rPr lang="en-US" dirty="0" err="1"/>
              <a:t>szereg</a:t>
            </a:r>
            <a:r>
              <a:rPr lang="en-US" dirty="0"/>
              <a:t> </a:t>
            </a:r>
            <a:r>
              <a:rPr lang="en-US" dirty="0" err="1"/>
              <a:t>czasowy</a:t>
            </a:r>
            <a:r>
              <a:rPr lang="en-US" dirty="0"/>
              <a:t> </a:t>
            </a:r>
            <a:r>
              <a:rPr lang="en-US" dirty="0" err="1"/>
              <a:t>ściśle</a:t>
            </a:r>
            <a:r>
              <a:rPr lang="en-US" dirty="0"/>
              <a:t> </a:t>
            </a:r>
            <a:r>
              <a:rPr lang="en-US" dirty="0" err="1"/>
              <a:t>stacjonarny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słabo</a:t>
            </a:r>
            <a:r>
              <a:rPr lang="en-US" dirty="0"/>
              <a:t> </a:t>
            </a:r>
            <a:r>
              <a:rPr lang="en-US" dirty="0" err="1"/>
              <a:t>stacjonarny</a:t>
            </a:r>
            <a:r>
              <a:rPr lang="en-US" dirty="0"/>
              <a:t> </a:t>
            </a:r>
          </a:p>
          <a:p>
            <a:r>
              <a:rPr lang="en-US" dirty="0"/>
              <a:t>testy </a:t>
            </a:r>
            <a:r>
              <a:rPr lang="en-US" dirty="0" err="1"/>
              <a:t>pierwiastka</a:t>
            </a:r>
            <a:r>
              <a:rPr lang="en-US" dirty="0"/>
              <a:t> </a:t>
            </a:r>
            <a:r>
              <a:rPr lang="en-US" dirty="0" err="1"/>
              <a:t>jednostkowego</a:t>
            </a:r>
            <a:r>
              <a:rPr lang="en-US" dirty="0"/>
              <a:t> (unit root tests)</a:t>
            </a:r>
          </a:p>
          <a:p>
            <a:pPr lvl="1"/>
            <a:r>
              <a:rPr lang="en-US" dirty="0"/>
              <a:t>Test </a:t>
            </a:r>
            <a:r>
              <a:rPr lang="en-US" dirty="0" err="1"/>
              <a:t>Dickeya</a:t>
            </a:r>
            <a:r>
              <a:rPr lang="en-US" dirty="0"/>
              <a:t> – </a:t>
            </a:r>
            <a:r>
              <a:rPr lang="en-US" dirty="0" err="1"/>
              <a:t>Fullera</a:t>
            </a:r>
            <a:endParaRPr lang="en-US" dirty="0"/>
          </a:p>
          <a:p>
            <a:pPr lvl="1"/>
            <a:r>
              <a:rPr lang="en-US" dirty="0"/>
              <a:t>Test </a:t>
            </a:r>
            <a:r>
              <a:rPr lang="en-US" dirty="0" err="1"/>
              <a:t>Phillipsa</a:t>
            </a:r>
            <a:r>
              <a:rPr lang="en-US" dirty="0"/>
              <a:t> - </a:t>
            </a:r>
            <a:r>
              <a:rPr lang="en-US" dirty="0" err="1"/>
              <a:t>Perrona</a:t>
            </a:r>
            <a:endParaRPr lang="en-US" dirty="0"/>
          </a:p>
          <a:p>
            <a:pPr lvl="1"/>
            <a:r>
              <a:rPr lang="en-US" dirty="0"/>
              <a:t>Test KPSS</a:t>
            </a:r>
          </a:p>
          <a:p>
            <a:pPr lvl="1"/>
            <a:r>
              <a:rPr lang="en-US" dirty="0"/>
              <a:t>Test </a:t>
            </a:r>
            <a:r>
              <a:rPr lang="en-US" dirty="0" err="1"/>
              <a:t>Elliota</a:t>
            </a:r>
            <a:r>
              <a:rPr lang="en-US" dirty="0"/>
              <a:t>, </a:t>
            </a:r>
            <a:r>
              <a:rPr lang="en-US" dirty="0" err="1"/>
              <a:t>Rothenberga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Stocka</a:t>
            </a:r>
            <a:endParaRPr lang="en-US" dirty="0"/>
          </a:p>
          <a:p>
            <a:pPr lvl="1"/>
            <a:r>
              <a:rPr lang="en-US" dirty="0"/>
              <a:t>Test </a:t>
            </a:r>
            <a:r>
              <a:rPr lang="en-US" dirty="0" err="1"/>
              <a:t>Zivota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Andrewsa</a:t>
            </a:r>
            <a:endParaRPr lang="en-US" dirty="0"/>
          </a:p>
          <a:p>
            <a:r>
              <a:rPr lang="en-US" dirty="0" err="1"/>
              <a:t>regresja</a:t>
            </a:r>
            <a:r>
              <a:rPr lang="en-US" dirty="0"/>
              <a:t> </a:t>
            </a:r>
            <a:r>
              <a:rPr lang="en-US" dirty="0" err="1"/>
              <a:t>pozorna</a:t>
            </a:r>
            <a:r>
              <a:rPr lang="en-US" dirty="0"/>
              <a:t> </a:t>
            </a:r>
          </a:p>
          <a:p>
            <a:r>
              <a:rPr lang="en-US" dirty="0" err="1"/>
              <a:t>kointegracja</a:t>
            </a:r>
            <a:r>
              <a:rPr lang="en-US" dirty="0"/>
              <a:t> 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l-PL" dirty="0"/>
              <a:t>A</a:t>
            </a:r>
            <a:r>
              <a:rPr lang="en-US" dirty="0" err="1" smtClean="0"/>
              <a:t>naliz</a:t>
            </a:r>
            <a:r>
              <a:rPr lang="pl-PL" dirty="0" smtClean="0"/>
              <a:t>a</a:t>
            </a:r>
            <a:r>
              <a:rPr lang="en-US" dirty="0" smtClean="0"/>
              <a:t> </a:t>
            </a:r>
            <a:r>
              <a:rPr lang="en-US" dirty="0" err="1"/>
              <a:t>szeregów</a:t>
            </a:r>
            <a:r>
              <a:rPr lang="en-US" dirty="0"/>
              <a:t> </a:t>
            </a:r>
            <a:r>
              <a:rPr lang="en-US" dirty="0" err="1"/>
              <a:t>czasowych</a:t>
            </a: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US" sz="2000" kern="0" dirty="0" err="1">
                <a:solidFill>
                  <a:srgbClr val="464749"/>
                </a:solidFill>
                <a:latin typeface="UBSHeadline"/>
              </a:rPr>
              <a:t>Wybrane</a:t>
            </a:r>
            <a:r>
              <a:rPr lang="en-US" sz="2000" kern="0" dirty="0">
                <a:solidFill>
                  <a:srgbClr val="464749"/>
                </a:solidFill>
                <a:latin typeface="UBSHeadline"/>
              </a:rPr>
              <a:t> </a:t>
            </a:r>
            <a:r>
              <a:rPr lang="en-US" sz="2000" kern="0" dirty="0" err="1">
                <a:solidFill>
                  <a:srgbClr val="464749"/>
                </a:solidFill>
                <a:latin typeface="UBSHeadline"/>
              </a:rPr>
              <a:t>elementy</a:t>
            </a:r>
            <a:r>
              <a:rPr lang="en-US" sz="2000" kern="0" dirty="0">
                <a:solidFill>
                  <a:srgbClr val="464749"/>
                </a:solidFill>
                <a:latin typeface="UBSHeadline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606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Charakterystyka hipotetycznego portfela</a:t>
            </a:r>
            <a:endParaRPr lang="en-US"/>
          </a:p>
        </p:txBody>
      </p:sp>
      <p:sp>
        <p:nvSpPr>
          <p:cNvPr id="8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Se</a:t>
            </a:r>
            <a:r>
              <a:rPr lang="pl-PL" dirty="0" smtClean="0"/>
              <a:t>kcja</a:t>
            </a:r>
            <a:r>
              <a:rPr lang="en-US" dirty="0" smtClean="0"/>
              <a:t> 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534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956" y="4101928"/>
            <a:ext cx="3518235" cy="253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15" y="4101928"/>
            <a:ext cx="3272520" cy="253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0624" y="2"/>
            <a:ext cx="9454896" cy="950973"/>
          </a:xfrm>
        </p:spPr>
        <p:txBody>
          <a:bodyPr>
            <a:normAutofit/>
          </a:bodyPr>
          <a:lstStyle/>
          <a:p>
            <a:r>
              <a:rPr lang="pl-PL" dirty="0" smtClean="0"/>
              <a:t>Charakterystyka hipotetycznego </a:t>
            </a:r>
            <a:r>
              <a:rPr lang="pl-PL" dirty="0"/>
              <a:t>portfela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34340" y="1110582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 smtClean="0">
                <a:solidFill>
                  <a:srgbClr val="464749"/>
                </a:solidFill>
                <a:latin typeface="UBSHeadline"/>
                <a:ea typeface="Arial Unicode MS"/>
              </a:rPr>
              <a:t>Zmienne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39" y="6605755"/>
            <a:ext cx="9189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900" dirty="0" smtClean="0">
                <a:solidFill>
                  <a:prstClr val="black"/>
                </a:solidFill>
              </a:rPr>
              <a:t>Źródło</a:t>
            </a:r>
            <a:r>
              <a:rPr sz="900" dirty="0" smtClean="0">
                <a:solidFill>
                  <a:prstClr val="black"/>
                </a:solidFill>
              </a:rPr>
              <a:t>: </a:t>
            </a:r>
            <a:r>
              <a:rPr sz="900" dirty="0">
                <a:solidFill>
                  <a:prstClr val="black"/>
                </a:solidFill>
              </a:rPr>
              <a:t>S&amp;P Dow Jones Indices </a:t>
            </a:r>
            <a:r>
              <a:rPr sz="900" dirty="0" smtClean="0">
                <a:solidFill>
                  <a:prstClr val="black"/>
                </a:solidFill>
              </a:rPr>
              <a:t>LLC</a:t>
            </a:r>
            <a:r>
              <a:rPr lang="pl-PL" sz="900" dirty="0">
                <a:solidFill>
                  <a:prstClr val="black"/>
                </a:solidFill>
              </a:rPr>
              <a:t>, </a:t>
            </a:r>
            <a:r>
              <a:rPr lang="pl-PL" sz="900" dirty="0"/>
              <a:t>http://</a:t>
            </a:r>
            <a:r>
              <a:rPr lang="pl-PL" sz="900" dirty="0" smtClean="0"/>
              <a:t>us.spindices.com/indices/specialty/sp-experian-first-mortgage-default-index; </a:t>
            </a:r>
            <a:r>
              <a:rPr sz="900" dirty="0" smtClean="0">
                <a:solidFill>
                  <a:prstClr val="black"/>
                </a:solidFill>
              </a:rPr>
              <a:t>Federal </a:t>
            </a:r>
            <a:r>
              <a:rPr sz="900" dirty="0">
                <a:solidFill>
                  <a:prstClr val="black"/>
                </a:solidFill>
              </a:rPr>
              <a:t>Reserve Bank of St. </a:t>
            </a:r>
            <a:r>
              <a:rPr sz="900" dirty="0" smtClean="0">
                <a:solidFill>
                  <a:prstClr val="black"/>
                </a:solidFill>
              </a:rPr>
              <a:t>Louis</a:t>
            </a:r>
            <a:r>
              <a:rPr lang="pl-PL" sz="900" dirty="0" smtClean="0">
                <a:solidFill>
                  <a:prstClr val="black"/>
                </a:solidFill>
              </a:rPr>
              <a:t>, https</a:t>
            </a:r>
            <a:r>
              <a:rPr lang="pl-PL" sz="900" dirty="0">
                <a:solidFill>
                  <a:prstClr val="black"/>
                </a:solidFill>
              </a:rPr>
              <a:t>://fred.stlouisfed.org</a:t>
            </a:r>
            <a:endParaRPr sz="900" dirty="0">
              <a:solidFill>
                <a:prstClr val="black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832" y="1391561"/>
            <a:ext cx="3565359" cy="271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14" y="1391561"/>
            <a:ext cx="3272521" cy="276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861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smtClean="0"/>
              <a:t>Analiza szeregów czasowych w R</a:t>
            </a:r>
            <a:endParaRPr lang="en-US"/>
          </a:p>
        </p:txBody>
      </p:sp>
      <p:sp>
        <p:nvSpPr>
          <p:cNvPr id="4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Se</a:t>
            </a:r>
            <a:r>
              <a:rPr lang="pl-PL" dirty="0" smtClean="0"/>
              <a:t>kcja</a:t>
            </a:r>
            <a:r>
              <a:rPr lang="en-US" dirty="0" smtClean="0"/>
              <a:t> 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99617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55 Roman"/>
  <p:tag name="LANGUAGE ID" val="1033"/>
  <p:tag name="MOST RECENT UPGRA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33.84"/>
  <p:tag name="WIDTH" val="87.26456"/>
  <p:tag name="HEIGHT" val="31.89315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33.84"/>
  <p:tag name="WIDTH" val="87.26456"/>
  <p:tag name="HEIGHT" val="31.893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33.84"/>
  <p:tag name="WIDTH" val="87.26456"/>
  <p:tag name="HEIGHT" val="31.89315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TOC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 CONTINUED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NTACT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ONTACT BOX"/>
  <p:tag name="FONT STYLE" val="SANS SERIF FONT"/>
  <p:tag name="ISLOCKED" val="TRUE"/>
  <p:tag name="TOP" val="132000000000000E-12"/>
  <p:tag name="LEFT" val="331199989318848E-13"/>
  <p:tag name="HEIGHT" val="885000000000000E-13"/>
  <p:tag name="WIDTH" val="684750000000000E-1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 FONT"/>
  <p:tag name="ISLOCKED" val="TRUE"/>
  <p:tag name="TOP" val="421988647460938E-12"/>
  <p:tag name="LEFT" val="331199989318848E-13"/>
  <p:tag name="HEIGHT" val="102511413574219E-12"/>
  <p:tag name="WIDTH" val="678250000000000E-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33.84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heme/theme1.xml><?xml version="1.0" encoding="utf-8"?>
<a:theme xmlns:a="http://schemas.openxmlformats.org/drawingml/2006/main" name="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PresXpress_OnScreen_Theme">
  <a:themeElements>
    <a:clrScheme name="UBS Colorset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3692CA"/>
      </a:accent1>
      <a:accent2>
        <a:srgbClr val="C09979"/>
      </a:accent2>
      <a:accent3>
        <a:srgbClr val="4D3C2F"/>
      </a:accent3>
      <a:accent4>
        <a:srgbClr val="AFBCD5"/>
      </a:accent4>
      <a:accent5>
        <a:srgbClr val="759731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2_PresXpress_OnScreen_Theme">
  <a:themeElements>
    <a:clrScheme name="UBS Colorset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3692CA"/>
      </a:accent1>
      <a:accent2>
        <a:srgbClr val="C09979"/>
      </a:accent2>
      <a:accent3>
        <a:srgbClr val="4D3C2F"/>
      </a:accent3>
      <a:accent4>
        <a:srgbClr val="AFBCD5"/>
      </a:accent4>
      <a:accent5>
        <a:srgbClr val="759731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</a:theme>
</file>

<file path=ppt/theme/theme4.xml><?xml version="1.0" encoding="utf-8"?>
<a:theme xmlns:a="http://schemas.openxmlformats.org/drawingml/2006/main" name="3_PresXpress_OnScreen_Theme">
  <a:themeElements>
    <a:clrScheme name="UBS Colorset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3692CA"/>
      </a:accent1>
      <a:accent2>
        <a:srgbClr val="C09979"/>
      </a:accent2>
      <a:accent3>
        <a:srgbClr val="4D3C2F"/>
      </a:accent3>
      <a:accent4>
        <a:srgbClr val="AFBCD5"/>
      </a:accent4>
      <a:accent5>
        <a:srgbClr val="759731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4016</TotalTime>
  <Words>677</Words>
  <Application>Microsoft Office PowerPoint</Application>
  <PresentationFormat>Custom</PresentationFormat>
  <Paragraphs>229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PresXpress_OnScreen_Theme</vt:lpstr>
      <vt:lpstr>1_PresXpress_OnScreen_Theme</vt:lpstr>
      <vt:lpstr>2_PresXpress_OnScreen_Theme</vt:lpstr>
      <vt:lpstr>3_PresXpress_OnScreen_Theme</vt:lpstr>
      <vt:lpstr>Modelowanie ryzyka niespłacalności </vt:lpstr>
      <vt:lpstr>Agenda</vt:lpstr>
      <vt:lpstr>Sekcja 1</vt:lpstr>
      <vt:lpstr>Prognozowanie strat kredytowych w testach stresu</vt:lpstr>
      <vt:lpstr>Sekcja 2</vt:lpstr>
      <vt:lpstr>Analiza szeregów czasowych</vt:lpstr>
      <vt:lpstr>Sekcja 3</vt:lpstr>
      <vt:lpstr>Charakterystyka hipotetycznego portfela</vt:lpstr>
      <vt:lpstr>Sekcja 4</vt:lpstr>
      <vt:lpstr>Analiza szeregów czasowych w R</vt:lpstr>
      <vt:lpstr>Analiza szeregów czasowych w R</vt:lpstr>
      <vt:lpstr>Analiza szeregów czasowych w R</vt:lpstr>
      <vt:lpstr>Analiza szeregów czasowych w R</vt:lpstr>
      <vt:lpstr>Literatura</vt:lpstr>
      <vt:lpstr>Informacje kontaktowe</vt:lpstr>
    </vt:vector>
  </TitlesOfParts>
  <Company>UBS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Larrabee, Eric</dc:creator>
  <cp:lastModifiedBy>Safaryn, Malwina</cp:lastModifiedBy>
  <cp:revision>15</cp:revision>
  <cp:lastPrinted>2002-05-24T21:26:29Z</cp:lastPrinted>
  <dcterms:created xsi:type="dcterms:W3CDTF">2002-05-03T03:00:09Z</dcterms:created>
  <dcterms:modified xsi:type="dcterms:W3CDTF">2017-09-27T10:25:56Z</dcterms:modified>
  <cp:version>3.4.01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CreatedAddinVersion">
    <vt:lpwstr>3.4.02</vt:lpwstr>
  </property>
  <property fmtid="{D5CDD505-2E9C-101B-9397-08002B2CF9AE}" pid="8" name="CurrentAddinVersion">
    <vt:lpwstr>3.3.02</vt:lpwstr>
  </property>
  <property fmtid="{D5CDD505-2E9C-101B-9397-08002B2CF9AE}" pid="9" name="CreateDate">
    <vt:lpwstr>9/27/2017 9:20:30 AM</vt:lpwstr>
  </property>
  <property fmtid="{D5CDD505-2E9C-101B-9397-08002B2CF9AE}" pid="10" name="CreatedTemplateVersion">
    <vt:lpwstr>3.4.02</vt:lpwstr>
  </property>
  <property fmtid="{D5CDD505-2E9C-101B-9397-08002B2CF9AE}" pid="11" name="MOST RECENT UPGRADE">
    <vt:lpwstr>0</vt:lpwstr>
  </property>
  <property fmtid="{D5CDD505-2E9C-101B-9397-08002B2CF9AE}" pid="12" name="CoverLogoIncluded">
    <vt:lpwstr>True</vt:lpwstr>
  </property>
  <property fmtid="{D5CDD505-2E9C-101B-9397-08002B2CF9AE}" pid="13" name="CoverLogoID">
    <vt:lpwstr>plain_co_w4</vt:lpwstr>
  </property>
  <property fmtid="{D5CDD505-2E9C-101B-9397-08002B2CF9AE}" pid="14" name="CoverPage.Ppt">
    <vt:lpwstr>True</vt:lpwstr>
  </property>
  <property fmtid="{D5CDD505-2E9C-101B-9397-08002B2CF9AE}" pid="15" name="CoverPhoto.Ppt">
    <vt:lpwstr/>
  </property>
  <property fmtid="{D5CDD505-2E9C-101B-9397-08002B2CF9AE}" pid="16" name="CoverPhotoPath">
    <vt:lpwstr/>
  </property>
  <property fmtid="{D5CDD505-2E9C-101B-9397-08002B2CF9AE}" pid="17" name="SecurityLevel">
    <vt:lpwstr>1</vt:lpwstr>
  </property>
  <property fmtid="{D5CDD505-2E9C-101B-9397-08002B2CF9AE}" pid="18" name="CoverPhotoIncluded">
    <vt:lpwstr>True</vt:lpwstr>
  </property>
  <property fmtid="{D5CDD505-2E9C-101B-9397-08002B2CF9AE}" pid="19" name="CoverPhotoIsCustom">
    <vt:lpwstr>False</vt:lpwstr>
  </property>
  <property fmtid="{D5CDD505-2E9C-101B-9397-08002B2CF9AE}" pid="20" name="InsideLogoIncluded">
    <vt:lpwstr>True</vt:lpwstr>
  </property>
  <property fmtid="{D5CDD505-2E9C-101B-9397-08002B2CF9AE}" pid="21" name="InsideLogoID">
    <vt:lpwstr>plain_co_w4</vt:lpwstr>
  </property>
  <property fmtid="{D5CDD505-2E9C-101B-9397-08002B2CF9AE}" pid="22" name="IncludeID.Ppt">
    <vt:lpwstr>False</vt:lpwstr>
  </property>
  <property fmtid="{D5CDD505-2E9C-101B-9397-08002B2CF9AE}" pid="23" name="IDStampItems">
    <vt:lpwstr>15</vt:lpwstr>
  </property>
  <property fmtid="{D5CDD505-2E9C-101B-9397-08002B2CF9AE}" pid="24" name="TOC.Ppt">
    <vt:lpwstr>True</vt:lpwstr>
  </property>
  <property fmtid="{D5CDD505-2E9C-101B-9397-08002B2CF9AE}" pid="25" name="TocSecLevel1">
    <vt:lpwstr>1</vt:lpwstr>
  </property>
  <property fmtid="{D5CDD505-2E9C-101B-9397-08002B2CF9AE}" pid="26" name="TocSecLevel2">
    <vt:lpwstr>2</vt:lpwstr>
  </property>
  <property fmtid="{D5CDD505-2E9C-101B-9397-08002B2CF9AE}" pid="27" name="TocSecLevel3">
    <vt:lpwstr>3</vt:lpwstr>
  </property>
  <property fmtid="{D5CDD505-2E9C-101B-9397-08002B2CF9AE}" pid="28" name="TocApdxLevel1">
    <vt:lpwstr>4</vt:lpwstr>
  </property>
  <property fmtid="{D5CDD505-2E9C-101B-9397-08002B2CF9AE}" pid="29" name="TocApdxLevel2">
    <vt:lpwstr>5</vt:lpwstr>
  </property>
  <property fmtid="{D5CDD505-2E9C-101B-9397-08002B2CF9AE}" pid="30" name="TocApdxLevel3">
    <vt:lpwstr>6</vt:lpwstr>
  </property>
  <property fmtid="{D5CDD505-2E9C-101B-9397-08002B2CF9AE}" pid="31" name="SPageNumbering1.Ppt">
    <vt:lpwstr>True</vt:lpwstr>
  </property>
  <property fmtid="{D5CDD505-2E9C-101B-9397-08002B2CF9AE}" pid="32" name="SPageNumbering2.Ppt">
    <vt:lpwstr>False</vt:lpwstr>
  </property>
  <property fmtid="{D5CDD505-2E9C-101B-9397-08002B2CF9AE}" pid="33" name="SPageNumbering3.Ppt">
    <vt:lpwstr>False</vt:lpwstr>
  </property>
  <property fmtid="{D5CDD505-2E9C-101B-9397-08002B2CF9AE}" pid="34" name="APageNumbering1.Ppt">
    <vt:lpwstr>True</vt:lpwstr>
  </property>
  <property fmtid="{D5CDD505-2E9C-101B-9397-08002B2CF9AE}" pid="35" name="APageNumbering2.Ppt">
    <vt:lpwstr>False</vt:lpwstr>
  </property>
  <property fmtid="{D5CDD505-2E9C-101B-9397-08002B2CF9AE}" pid="36" name="APageNumbering3.Ppt">
    <vt:lpwstr>False</vt:lpwstr>
  </property>
  <property fmtid="{D5CDD505-2E9C-101B-9397-08002B2CF9AE}" pid="37" name="Language">
    <vt:lpwstr>1033</vt:lpwstr>
  </property>
  <property fmtid="{D5CDD505-2E9C-101B-9397-08002B2CF9AE}" pid="38" name="CCSTemplate">
    <vt:lpwstr>False</vt:lpwstr>
  </property>
  <property fmtid="{D5CDD505-2E9C-101B-9397-08002B2CF9AE}" pid="39" name="ContactPage.Ppt">
    <vt:lpwstr>True</vt:lpwstr>
  </property>
  <property fmtid="{D5CDD505-2E9C-101B-9397-08002B2CF9AE}" pid="40" name="CompanyName">
    <vt:lpwstr/>
  </property>
  <property fmtid="{D5CDD505-2E9C-101B-9397-08002B2CF9AE}" pid="41" name="CompanyNameExtension">
    <vt:lpwstr/>
  </property>
  <property fmtid="{D5CDD505-2E9C-101B-9397-08002B2CF9AE}" pid="42" name="CompanyDescriptor">
    <vt:lpwstr/>
  </property>
  <property fmtid="{D5CDD505-2E9C-101B-9397-08002B2CF9AE}" pid="43" name="CompanyType">
    <vt:lpwstr>0</vt:lpwstr>
  </property>
  <property fmtid="{D5CDD505-2E9C-101B-9397-08002B2CF9AE}" pid="44" name="BusinessUnit">
    <vt:lpwstr>UBSCC</vt:lpwstr>
  </property>
  <property fmtid="{D5CDD505-2E9C-101B-9397-08002B2CF9AE}" pid="45" name="Address.Office">
    <vt:lpwstr/>
  </property>
  <property fmtid="{D5CDD505-2E9C-101B-9397-08002B2CF9AE}" pid="46" name="Fax1.Office">
    <vt:lpwstr/>
  </property>
  <property fmtid="{D5CDD505-2E9C-101B-9397-08002B2CF9AE}" pid="47" name="Phone1.Office">
    <vt:lpwstr/>
  </property>
  <property fmtid="{D5CDD505-2E9C-101B-9397-08002B2CF9AE}" pid="48" name="CompanyID">
    <vt:lpwstr/>
  </property>
  <property fmtid="{D5CDD505-2E9C-101B-9397-08002B2CF9AE}" pid="49" name="CompanyLCID">
    <vt:lpwstr>0</vt:lpwstr>
  </property>
  <property fmtid="{D5CDD505-2E9C-101B-9397-08002B2CF9AE}" pid="50" name="AuthorInfoIncluded">
    <vt:lpwstr>True</vt:lpwstr>
  </property>
  <property fmtid="{D5CDD505-2E9C-101B-9397-08002B2CF9AE}" pid="51" name="AuthorInfoName">
    <vt:lpwstr>Malwina Safaryn</vt:lpwstr>
  </property>
  <property fmtid="{D5CDD505-2E9C-101B-9397-08002B2CF9AE}" pid="52" name="AuthorInfoDetails1">
    <vt:lpwstr>Executive Assistant_x000d_
UBS-BSC Wroclaw</vt:lpwstr>
  </property>
  <property fmtid="{D5CDD505-2E9C-101B-9397-08002B2CF9AE}" pid="53" name="AuthorInfoDetails2">
    <vt:lpwstr/>
  </property>
  <property fmtid="{D5CDD505-2E9C-101B-9397-08002B2CF9AE}" pid="54" name="AuthorInfoEmail">
    <vt:lpwstr>malwina.safaryn@ubs.com</vt:lpwstr>
  </property>
  <property fmtid="{D5CDD505-2E9C-101B-9397-08002B2CF9AE}" pid="55" name="AuthorInfoPhone">
    <vt:lpwstr/>
  </property>
  <property fmtid="{D5CDD505-2E9C-101B-9397-08002B2CF9AE}" pid="56" name="Endorsement">
    <vt:lpwstr/>
  </property>
  <property fmtid="{D5CDD505-2E9C-101B-9397-08002B2CF9AE}" pid="57" name="OnScreenShowPageNums">
    <vt:lpwstr>False</vt:lpwstr>
  </property>
  <property fmtid="{D5CDD505-2E9C-101B-9397-08002B2CF9AE}" pid="58" name="OnScreenTOCHyperlink">
    <vt:lpwstr>True</vt:lpwstr>
  </property>
  <property fmtid="{D5CDD505-2E9C-101B-9397-08002B2CF9AE}" pid="59" name="SectionDivider.Ppt">
    <vt:lpwstr>True</vt:lpwstr>
  </property>
  <property fmtid="{D5CDD505-2E9C-101B-9397-08002B2CF9AE}" pid="60" name="IDStampDateFormatID">
    <vt:lpwstr>F1</vt:lpwstr>
  </property>
  <property fmtid="{D5CDD505-2E9C-101B-9397-08002B2CF9AE}" pid="61" name="IDStampDateFormat-T">
    <vt:lpwstr>MMMM d, yyyy h:mm AM/PM</vt:lpwstr>
  </property>
  <property fmtid="{D5CDD505-2E9C-101B-9397-08002B2CF9AE}" pid="62" name="CalendarDateFormatID">
    <vt:lpwstr>F1</vt:lpwstr>
  </property>
  <property fmtid="{D5CDD505-2E9C-101B-9397-08002B2CF9AE}" pid="63" name="CalendarDateFormat-T">
    <vt:lpwstr>MMMM yyyy</vt:lpwstr>
  </property>
  <property fmtid="{D5CDD505-2E9C-101B-9397-08002B2CF9AE}" pid="64" name="CalendarStartDay">
    <vt:lpwstr>1</vt:lpwstr>
  </property>
  <property fmtid="{D5CDD505-2E9C-101B-9397-08002B2CF9AE}" pid="65" name="CoverPageDateFormatFilter">
    <vt:lpwstr>0</vt:lpwstr>
  </property>
  <property fmtid="{D5CDD505-2E9C-101B-9397-08002B2CF9AE}" pid="66" name="CoverPageDateFormatID">
    <vt:lpwstr>F3</vt:lpwstr>
  </property>
  <property fmtid="{D5CDD505-2E9C-101B-9397-08002B2CF9AE}" pid="67" name="CoverPageDateFormat-T">
    <vt:lpwstr>MMMM yyyy</vt:lpwstr>
  </property>
  <property fmtid="{D5CDD505-2E9C-101B-9397-08002B2CF9AE}" pid="68" name="DisclaimerPage.Ppt">
    <vt:lpwstr>False</vt:lpwstr>
  </property>
  <property fmtid="{D5CDD505-2E9C-101B-9397-08002B2CF9AE}" pid="69" name="DisclaimerID.Ppt">
    <vt:lpwstr>D1</vt:lpwstr>
  </property>
  <property fmtid="{D5CDD505-2E9C-101B-9397-08002B2CF9AE}" pid="70" name="UseInternalUBSFont.Office">
    <vt:lpwstr>True</vt:lpwstr>
  </property>
  <property fmtid="{D5CDD505-2E9C-101B-9397-08002B2CF9AE}" pid="71" name="EmbedFonts">
    <vt:lpwstr>False</vt:lpwstr>
  </property>
  <property fmtid="{D5CDD505-2E9C-101B-9397-08002B2CF9AE}" pid="72" name="TableSpacerBorder">
    <vt:lpwstr>False</vt:lpwstr>
  </property>
  <property fmtid="{D5CDD505-2E9C-101B-9397-08002B2CF9AE}" pid="73" name="Address-T">
    <vt:lpwstr>&lt;&lt;Address&gt;&gt;</vt:lpwstr>
  </property>
  <property fmtid="{D5CDD505-2E9C-101B-9397-08002B2CF9AE}" pid="74" name="AmountDealType-T">
    <vt:lpwstr>&lt;&lt;Amt./deal-Type&gt;&gt;</vt:lpwstr>
  </property>
  <property fmtid="{D5CDD505-2E9C-101B-9397-08002B2CF9AE}" pid="75" name="ContactDetails-T">
    <vt:lpwstr>&lt;&lt;Contact details&gt;&gt;</vt:lpwstr>
  </property>
  <property fmtid="{D5CDD505-2E9C-101B-9397-08002B2CF9AE}" pid="76" name="ContactName-T">
    <vt:lpwstr>&lt;&lt;Contact name&gt;&gt;</vt:lpwstr>
  </property>
  <property fmtid="{D5CDD505-2E9C-101B-9397-08002B2CF9AE}" pid="77" name="Date-T">
    <vt:lpwstr>&lt;&lt;Date&gt;&gt;</vt:lpwstr>
  </property>
  <property fmtid="{D5CDD505-2E9C-101B-9397-08002B2CF9AE}" pid="78" name="EMailAddress-T">
    <vt:lpwstr>&lt;&lt;Email address&gt;&gt;</vt:lpwstr>
  </property>
  <property fmtid="{D5CDD505-2E9C-101B-9397-08002B2CF9AE}" pid="79" name="LegalEntity-T">
    <vt:lpwstr>&lt;&lt;Legal entity&gt;&gt;</vt:lpwstr>
  </property>
  <property fmtid="{D5CDD505-2E9C-101B-9397-08002B2CF9AE}" pid="80" name="Logo-T">
    <vt:lpwstr>&lt;&lt;Logo&gt;&gt;</vt:lpwstr>
  </property>
  <property fmtid="{D5CDD505-2E9C-101B-9397-08002B2CF9AE}" pid="81" name="Summary-T">
    <vt:lpwstr>&lt;&lt;Summary&gt;&gt;</vt:lpwstr>
  </property>
  <property fmtid="{D5CDD505-2E9C-101B-9397-08002B2CF9AE}" pid="82" name="TableHeading-T">
    <vt:lpwstr>&lt;&lt;Table heading&gt;&gt;</vt:lpwstr>
  </property>
  <property fmtid="{D5CDD505-2E9C-101B-9397-08002B2CF9AE}" pid="83" name="TableSubheading-T">
    <vt:lpwstr>&lt;&lt;Table subheading&gt;&gt;</vt:lpwstr>
  </property>
  <property fmtid="{D5CDD505-2E9C-101B-9397-08002B2CF9AE}" pid="84" name="Subheading-T">
    <vt:lpwstr>&lt;&lt;Table subheading&gt;&gt;</vt:lpwstr>
  </property>
  <property fmtid="{D5CDD505-2E9C-101B-9397-08002B2CF9AE}" pid="85" name="TelephoneNumber-T">
    <vt:lpwstr>&lt;&lt;Telephone number&gt;&gt;</vt:lpwstr>
  </property>
  <property fmtid="{D5CDD505-2E9C-101B-9397-08002B2CF9AE}" pid="86" name="Text-T">
    <vt:lpwstr>&lt;&lt;Text&gt;&gt;</vt:lpwstr>
  </property>
  <property fmtid="{D5CDD505-2E9C-101B-9397-08002B2CF9AE}" pid="87" name="WebAddress-T">
    <vt:lpwstr>&lt;&lt;Web address</vt:lpwstr>
  </property>
  <property fmtid="{D5CDD505-2E9C-101B-9397-08002B2CF9AE}" pid="88" name="Year-T">
    <vt:lpwstr>&lt;&lt;Year&gt;&gt;</vt:lpwstr>
  </property>
  <property fmtid="{D5CDD505-2E9C-101B-9397-08002B2CF9AE}" pid="89" name="Appendix-T">
    <vt:lpwstr>Appendix</vt:lpwstr>
  </property>
  <property fmtid="{D5CDD505-2E9C-101B-9397-08002B2CF9AE}" pid="90" name="Appendices-T">
    <vt:lpwstr>Appendices</vt:lpwstr>
  </property>
  <property fmtid="{D5CDD505-2E9C-101B-9397-08002B2CF9AE}" pid="91" name="AwardTitle-T">
    <vt:lpwstr>&lt;&lt;Award title&gt;&gt;</vt:lpwstr>
  </property>
  <property fmtid="{D5CDD505-2E9C-101B-9397-08002B2CF9AE}" pid="92" name="AwardSubTitle-T">
    <vt:lpwstr>&lt;&lt;Award subtitle&gt;&gt;</vt:lpwstr>
  </property>
  <property fmtid="{D5CDD505-2E9C-101B-9397-08002B2CF9AE}" pid="93" name="BiographicalDetails-T">
    <vt:lpwstr>&lt;&lt;Biographical details&gt;&gt;</vt:lpwstr>
  </property>
  <property fmtid="{D5CDD505-2E9C-101B-9397-08002B2CF9AE}" pid="94" name="Conclusion-T">
    <vt:lpwstr>&lt;&lt;Conclusion&gt;&gt;</vt:lpwstr>
  </property>
  <property fmtid="{D5CDD505-2E9C-101B-9397-08002B2CF9AE}" pid="95" name="ContactInformation-T">
    <vt:lpwstr>Contact information</vt:lpwstr>
  </property>
  <property fmtid="{D5CDD505-2E9C-101B-9397-08002B2CF9AE}" pid="96" name="Continued-T">
    <vt:lpwstr>Continued</vt:lpwstr>
  </property>
  <property fmtid="{D5CDD505-2E9C-101B-9397-08002B2CF9AE}" pid="97" name="DividerTitle-T">
    <vt:lpwstr>&lt;&lt;Divider title&gt;&gt;</vt:lpwstr>
  </property>
  <property fmtid="{D5CDD505-2E9C-101B-9397-08002B2CF9AE}" pid="98" name="Draft-T">
    <vt:lpwstr>Draft</vt:lpwstr>
  </property>
  <property fmtid="{D5CDD505-2E9C-101B-9397-08002B2CF9AE}" pid="99" name="LayoutHeading-T">
    <vt:lpwstr>&lt;&lt;Layout heading&gt;&gt;</vt:lpwstr>
  </property>
  <property fmtid="{D5CDD505-2E9C-101B-9397-08002B2CF9AE}" pid="100" name="MessageText-T">
    <vt:lpwstr>&lt;&lt;Message&gt;&gt;</vt:lpwstr>
  </property>
  <property fmtid="{D5CDD505-2E9C-101B-9397-08002B2CF9AE}" pid="101" name="Name-T">
    <vt:lpwstr>&lt;&lt;Name&gt;&gt;</vt:lpwstr>
  </property>
  <property fmtid="{D5CDD505-2E9C-101B-9397-08002B2CF9AE}" pid="102" name="Notes-T">
    <vt:lpwstr>Notes</vt:lpwstr>
  </property>
  <property fmtid="{D5CDD505-2E9C-101B-9397-08002B2CF9AE}" pid="103" name="PageHeading-T">
    <vt:lpwstr>&lt;&lt;Page heading&gt;&gt;</vt:lpwstr>
  </property>
  <property fmtid="{D5CDD505-2E9C-101B-9397-08002B2CF9AE}" pid="104" name="PresentationTitle-T">
    <vt:lpwstr>&lt;&lt;Presentation title&gt;&gt;</vt:lpwstr>
  </property>
  <property fmtid="{D5CDD505-2E9C-101B-9397-08002B2CF9AE}" pid="105" name="PresentationSubTitle-T">
    <vt:lpwstr>&lt;&lt;Presentation subtitle&gt;&gt;</vt:lpwstr>
  </property>
  <property fmtid="{D5CDD505-2E9C-101B-9397-08002B2CF9AE}" pid="106" name="PresentationPresenter-T">
    <vt:lpwstr>&lt;&lt;Presentation presenter&gt;&gt;</vt:lpwstr>
  </property>
  <property fmtid="{D5CDD505-2E9C-101B-9397-08002B2CF9AE}" pid="107" name="PresPresenterFunction-T">
    <vt:lpwstr>&lt;&lt;Presenter function&gt;&gt;</vt:lpwstr>
  </property>
  <property fmtid="{D5CDD505-2E9C-101B-9397-08002B2CF9AE}" pid="108" name="Quote-T">
    <vt:lpwstr>&lt;&lt;Quote&gt;&gt;</vt:lpwstr>
  </property>
  <property fmtid="{D5CDD505-2E9C-101B-9397-08002B2CF9AE}" pid="109" name="QuoteSource-T">
    <vt:lpwstr>&lt;&lt;Quote source&gt;&gt;</vt:lpwstr>
  </property>
  <property fmtid="{D5CDD505-2E9C-101B-9397-08002B2CF9AE}" pid="110" name="Section-T">
    <vt:lpwstr>Section</vt:lpwstr>
  </property>
  <property fmtid="{D5CDD505-2E9C-101B-9397-08002B2CF9AE}" pid="111" name="Sections-T">
    <vt:lpwstr>Sections</vt:lpwstr>
  </property>
  <property fmtid="{D5CDD505-2E9C-101B-9397-08002B2CF9AE}" pid="112" name="Source-T">
    <vt:lpwstr>Source</vt:lpwstr>
  </property>
  <property fmtid="{D5CDD505-2E9C-101B-9397-08002B2CF9AE}" pid="113" name="Subappendix-T">
    <vt:lpwstr>Subappendix</vt:lpwstr>
  </property>
  <property fmtid="{D5CDD505-2E9C-101B-9397-08002B2CF9AE}" pid="114" name="Subsection-T">
    <vt:lpwstr>Subsection</vt:lpwstr>
  </property>
  <property fmtid="{D5CDD505-2E9C-101B-9397-08002B2CF9AE}" pid="115" name="Subsubappendix-T">
    <vt:lpwstr>Subsubappendix</vt:lpwstr>
  </property>
  <property fmtid="{D5CDD505-2E9C-101B-9397-08002B2CF9AE}" pid="116" name="Subsubsection-T">
    <vt:lpwstr>Subsubsection</vt:lpwstr>
  </property>
  <property fmtid="{D5CDD505-2E9C-101B-9397-08002B2CF9AE}" pid="117" name="TableOfContents-T">
    <vt:lpwstr>Table of contents</vt:lpwstr>
  </property>
  <property fmtid="{D5CDD505-2E9C-101B-9397-08002B2CF9AE}" pid="118" name="Title-T">
    <vt:lpwstr>&lt;&lt;Title&gt;&gt;</vt:lpwstr>
  </property>
  <property fmtid="{D5CDD505-2E9C-101B-9397-08002B2CF9AE}" pid="119" name="Security-T">
    <vt:lpwstr>Public</vt:lpwstr>
  </property>
  <property fmtid="{D5CDD505-2E9C-101B-9397-08002B2CF9AE}" pid="120" name="Month1">
    <vt:lpwstr>January</vt:lpwstr>
  </property>
  <property fmtid="{D5CDD505-2E9C-101B-9397-08002B2CF9AE}" pid="121" name="Month2">
    <vt:lpwstr>February</vt:lpwstr>
  </property>
  <property fmtid="{D5CDD505-2E9C-101B-9397-08002B2CF9AE}" pid="122" name="Month3">
    <vt:lpwstr>March</vt:lpwstr>
  </property>
  <property fmtid="{D5CDD505-2E9C-101B-9397-08002B2CF9AE}" pid="123" name="Month4">
    <vt:lpwstr>April</vt:lpwstr>
  </property>
  <property fmtid="{D5CDD505-2E9C-101B-9397-08002B2CF9AE}" pid="124" name="Month5">
    <vt:lpwstr>May</vt:lpwstr>
  </property>
  <property fmtid="{D5CDD505-2E9C-101B-9397-08002B2CF9AE}" pid="125" name="Month6">
    <vt:lpwstr>June</vt:lpwstr>
  </property>
  <property fmtid="{D5CDD505-2E9C-101B-9397-08002B2CF9AE}" pid="126" name="Month7">
    <vt:lpwstr>July</vt:lpwstr>
  </property>
  <property fmtid="{D5CDD505-2E9C-101B-9397-08002B2CF9AE}" pid="127" name="Month8">
    <vt:lpwstr>August</vt:lpwstr>
  </property>
  <property fmtid="{D5CDD505-2E9C-101B-9397-08002B2CF9AE}" pid="128" name="Month9">
    <vt:lpwstr>September</vt:lpwstr>
  </property>
  <property fmtid="{D5CDD505-2E9C-101B-9397-08002B2CF9AE}" pid="129" name="Month10">
    <vt:lpwstr>October</vt:lpwstr>
  </property>
  <property fmtid="{D5CDD505-2E9C-101B-9397-08002B2CF9AE}" pid="130" name="Month11">
    <vt:lpwstr>November</vt:lpwstr>
  </property>
  <property fmtid="{D5CDD505-2E9C-101B-9397-08002B2CF9AE}" pid="131" name="Month12">
    <vt:lpwstr>December</vt:lpwstr>
  </property>
  <property fmtid="{D5CDD505-2E9C-101B-9397-08002B2CF9AE}" pid="132" name="D1">
    <vt:lpwstr>S</vt:lpwstr>
  </property>
  <property fmtid="{D5CDD505-2E9C-101B-9397-08002B2CF9AE}" pid="133" name="D2">
    <vt:lpwstr>M</vt:lpwstr>
  </property>
  <property fmtid="{D5CDD505-2E9C-101B-9397-08002B2CF9AE}" pid="134" name="D3">
    <vt:lpwstr>T</vt:lpwstr>
  </property>
  <property fmtid="{D5CDD505-2E9C-101B-9397-08002B2CF9AE}" pid="135" name="D4">
    <vt:lpwstr>W</vt:lpwstr>
  </property>
  <property fmtid="{D5CDD505-2E9C-101B-9397-08002B2CF9AE}" pid="136" name="D5">
    <vt:lpwstr>T</vt:lpwstr>
  </property>
  <property fmtid="{D5CDD505-2E9C-101B-9397-08002B2CF9AE}" pid="137" name="D6">
    <vt:lpwstr>F</vt:lpwstr>
  </property>
  <property fmtid="{D5CDD505-2E9C-101B-9397-08002B2CF9AE}" pid="138" name="D7">
    <vt:lpwstr>S</vt:lpwstr>
  </property>
  <property fmtid="{D5CDD505-2E9C-101B-9397-08002B2CF9AE}" pid="139" name="Chart_Num_Categories_On_XAxis">
    <vt:lpwstr>6</vt:lpwstr>
  </property>
  <property fmtid="{D5CDD505-2E9C-101B-9397-08002B2CF9AE}" pid="140" name="Chart_Annotation_Add_Date">
    <vt:lpwstr>True</vt:lpwstr>
  </property>
  <property fmtid="{D5CDD505-2E9C-101B-9397-08002B2CF9AE}" pid="141" name="Chart_Annotation_Date_Bold">
    <vt:lpwstr>True</vt:lpwstr>
  </property>
  <property fmtid="{D5CDD505-2E9C-101B-9397-08002B2CF9AE}" pid="142" name="Chart_Annotation_Date_Format">
    <vt:lpwstr>F1</vt:lpwstr>
  </property>
  <property fmtid="{D5CDD505-2E9C-101B-9397-08002B2CF9AE}" pid="143" name="Chart_Pie_Chart_Labels">
    <vt:lpwstr>True</vt:lpwstr>
  </property>
  <property fmtid="{D5CDD505-2E9C-101B-9397-08002B2CF9AE}" pid="144" name="Chart_Pie_Chart_Legend">
    <vt:lpwstr>False</vt:lpwstr>
  </property>
  <property fmtid="{D5CDD505-2E9C-101B-9397-08002B2CF9AE}" pid="145" name="Chart_Average_Translated-T">
    <vt:lpwstr>Average</vt:lpwstr>
  </property>
  <property fmtid="{D5CDD505-2E9C-101B-9397-08002B2CF9AE}" pid="146" name="Chart_Share_PX-T">
    <vt:lpwstr>Stock price</vt:lpwstr>
  </property>
  <property fmtid="{D5CDD505-2E9C-101B-9397-08002B2CF9AE}" pid="147" name="Chart_Stock_Volume_XAxis-T">
    <vt:lpwstr>Closing date</vt:lpwstr>
  </property>
  <property fmtid="{D5CDD505-2E9C-101B-9397-08002B2CF9AE}" pid="148" name="Chart_Volume_Label-T">
    <vt:lpwstr>Volume (000s)</vt:lpwstr>
  </property>
  <property fmtid="{D5CDD505-2E9C-101B-9397-08002B2CF9AE}" pid="149" name="Chart_Thick_Lines">
    <vt:lpwstr>False</vt:lpwstr>
  </property>
  <property fmtid="{D5CDD505-2E9C-101B-9397-08002B2CF9AE}" pid="150" name="Chart_Show_Gridlines">
    <vt:lpwstr>True</vt:lpwstr>
  </property>
  <property fmtid="{D5CDD505-2E9C-101B-9397-08002B2CF9AE}" pid="151" name="Chart_Show_YAxis">
    <vt:lpwstr>False</vt:lpwstr>
  </property>
  <property fmtid="{D5CDD505-2E9C-101B-9397-08002B2CF9AE}" pid="152" name="Chart_Use_Stack_White_Border">
    <vt:lpwstr>True</vt:lpwstr>
  </property>
  <property fmtid="{D5CDD505-2E9C-101B-9397-08002B2CF9AE}" pid="153" name="Chart_Use_Dash_Style">
    <vt:lpwstr>False</vt:lpwstr>
  </property>
  <property fmtid="{D5CDD505-2E9C-101B-9397-08002B2CF9AE}" pid="154" name="DateFormat.Ppt">
    <vt:lpwstr>F1</vt:lpwstr>
  </property>
  <property fmtid="{D5CDD505-2E9C-101B-9397-08002B2CF9AE}" pid="155" name="DraftStamp.Ppt">
    <vt:bool>false</vt:bool>
  </property>
</Properties>
</file>