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4A2B-0A21-40EC-A12E-FC7BD57DF0B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B6D2-D81D-4E17-9D4D-29989F4E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4A2B-0A21-40EC-A12E-FC7BD57DF0B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B6D2-D81D-4E17-9D4D-29989F4E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5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4A2B-0A21-40EC-A12E-FC7BD57DF0B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B6D2-D81D-4E17-9D4D-29989F4E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0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4A2B-0A21-40EC-A12E-FC7BD57DF0B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B6D2-D81D-4E17-9D4D-29989F4E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3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4A2B-0A21-40EC-A12E-FC7BD57DF0B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B6D2-D81D-4E17-9D4D-29989F4E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8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4A2B-0A21-40EC-A12E-FC7BD57DF0B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B6D2-D81D-4E17-9D4D-29989F4E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3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4A2B-0A21-40EC-A12E-FC7BD57DF0B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B6D2-D81D-4E17-9D4D-29989F4E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7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4A2B-0A21-40EC-A12E-FC7BD57DF0B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B6D2-D81D-4E17-9D4D-29989F4E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7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4A2B-0A21-40EC-A12E-FC7BD57DF0B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B6D2-D81D-4E17-9D4D-29989F4E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4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4A2B-0A21-40EC-A12E-FC7BD57DF0B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B6D2-D81D-4E17-9D4D-29989F4E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4A2B-0A21-40EC-A12E-FC7BD57DF0B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B6D2-D81D-4E17-9D4D-29989F4E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5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4A2B-0A21-40EC-A12E-FC7BD57DF0B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FB6D2-D81D-4E17-9D4D-29989F4E8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8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Modelowanie statystyczne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7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 – regionalizacja indeksu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Regresja liniowa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6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2 – </a:t>
            </a:r>
            <a:r>
              <a:rPr lang="pl-PL" dirty="0" err="1"/>
              <a:t>Loss</a:t>
            </a:r>
            <a:r>
              <a:rPr lang="pl-PL" dirty="0"/>
              <a:t> </a:t>
            </a:r>
            <a:r>
              <a:rPr lang="pl-PL" dirty="0" err="1"/>
              <a:t>Given</a:t>
            </a:r>
            <a:r>
              <a:rPr lang="pl-PL" dirty="0"/>
              <a:t> </a:t>
            </a:r>
            <a:r>
              <a:rPr lang="pl-PL" dirty="0" err="1"/>
              <a:t>Default</a:t>
            </a:r>
            <a:r>
              <a:rPr lang="pl-PL" dirty="0"/>
              <a:t> (LGD)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Regresja jakaś tam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6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3 – wymogi kapitałowe – Value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risk</a:t>
            </a:r>
            <a:r>
              <a:rPr lang="pl-PL" dirty="0"/>
              <a:t> (VAR)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Dopasowywanie rozkładów</a:t>
            </a:r>
          </a:p>
          <a:p>
            <a:r>
              <a:rPr lang="pl-PL" dirty="0"/>
              <a:t>Agregacja rozkładów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3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Dopasowywanie rozkładów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Agregacja rozkładów - kopule</a:t>
            </a:r>
            <a:endParaRPr lang="en-US" dirty="0"/>
          </a:p>
        </p:txBody>
      </p:sp>
      <p:pic>
        <p:nvPicPr>
          <p:cNvPr id="4" name="Picture 2" descr="C:\Localdata\FJ52UY\Local_work\Nauka\Copulas\RAS\Multivariate_normal_s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06" y="1284135"/>
            <a:ext cx="6985131" cy="526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98496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</Words>
  <Application>Microsoft Office PowerPoint</Application>
  <PresentationFormat>Panoramiczny</PresentationFormat>
  <Paragraphs>10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Modelowanie statystyczne</vt:lpstr>
      <vt:lpstr>Zadanie 1 – regionalizacja indeksu</vt:lpstr>
      <vt:lpstr>Zadanie 2 – Loss Given Default (LGD)</vt:lpstr>
      <vt:lpstr>Zadanie 3 – wymogi kapitałowe – Value at risk (VAR)</vt:lpstr>
      <vt:lpstr>Dopasowywanie rozkładów</vt:lpstr>
      <vt:lpstr>Agregacja rozkładów - kopule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Modelowanie statystyczne</dc:title>
  <dc:creator>Adam</dc:creator>
  <cp:lastModifiedBy>Adam</cp:lastModifiedBy>
  <cp:revision>2</cp:revision>
  <dcterms:created xsi:type="dcterms:W3CDTF">2017-03-23T23:21:20Z</dcterms:created>
  <dcterms:modified xsi:type="dcterms:W3CDTF">2017-03-23T23:26:22Z</dcterms:modified>
</cp:coreProperties>
</file>